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5A2120"/>
    <a:srgbClr val="2E3917"/>
    <a:srgbClr val="2D1341"/>
    <a:srgbClr val="002E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знают</c:v>
                </c:pt>
                <c:pt idx="1">
                  <c:v>назвали не всех</c:v>
                </c:pt>
                <c:pt idx="2">
                  <c:v>сомневаются</c:v>
                </c:pt>
                <c:pt idx="3">
                  <c:v>не знают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167388451443611"/>
          <c:y val="0.14526771653543319"/>
          <c:w val="0.31832611548556455"/>
          <c:h val="0.70946456692913362"/>
        </c:manualLayout>
      </c:layout>
      <c:txPr>
        <a:bodyPr/>
        <a:lstStyle/>
        <a:p>
          <a:pPr>
            <a:defRPr sz="2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etopisi.ru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486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5A21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3600" b="1" dirty="0" smtClean="0">
                <a:solidFill>
                  <a:srgbClr val="5A21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«ВЕТЕРАН  ЖИВЕТ  РЯДОМ»</a:t>
            </a:r>
            <a:endParaRPr lang="ru-RU" sz="3600" b="1" dirty="0">
              <a:solidFill>
                <a:srgbClr val="5A21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1328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мы не вправе забывать тех, кто отстоял для нас Великую Победу?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407194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rgbClr val="2D134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Состав группы «Земляки»</a:t>
            </a:r>
          </a:p>
          <a:p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ученики 4А класса:</a:t>
            </a:r>
          </a:p>
          <a:p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Иванов Денис</a:t>
            </a:r>
          </a:p>
          <a:p>
            <a:r>
              <a:rPr lang="ru-RU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Кисина</a:t>
            </a:r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Полина</a:t>
            </a:r>
          </a:p>
          <a:p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Волков Илья</a:t>
            </a:r>
          </a:p>
          <a:p>
            <a:r>
              <a:rPr lang="ru-RU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Дворникова</a:t>
            </a:r>
            <a:r>
              <a:rPr lang="ru-RU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Арина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Новая папка\Чван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318306" cy="3168352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131840" y="1340768"/>
            <a:ext cx="60121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Чванов Лаврентий Андреевич (1914-1945), родился в деревне </a:t>
            </a:r>
            <a:r>
              <a:rPr lang="ru-RU" sz="2400" b="1" dirty="0" err="1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Чаглава</a:t>
            </a:r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Звания Героя удостоен в январе 1944 года.</a:t>
            </a:r>
          </a:p>
          <a:p>
            <a:pPr algn="ctr"/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 Командовал ротой. </a:t>
            </a:r>
          </a:p>
          <a:p>
            <a:pPr algn="ctr"/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Умело руководил боевыми действиями при форсировании Днепра. </a:t>
            </a:r>
          </a:p>
          <a:p>
            <a:pPr algn="ctr"/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Совершал дерзкие вылазки в тыл врага…</a:t>
            </a:r>
          </a:p>
          <a:p>
            <a:pPr algn="ctr"/>
            <a:r>
              <a:rPr lang="ru-RU" sz="24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 Погиб в феврале сорок пятого в наступательном бою на Одере.</a:t>
            </a:r>
            <a:endParaRPr lang="ru-RU" sz="2400" b="1" dirty="0">
              <a:solidFill>
                <a:srgbClr val="2E391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31032" y="0"/>
            <a:ext cx="8712968" cy="672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кстовчан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удостоены звания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Героя Советского Союза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вручением Золотой Звезды и Ордена Ленина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Талалушкин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Николай Степанович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Чванов Лаврентий Андреевич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Аверьянов Константин Антонович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Иванов Василий Константинович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Сутырин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Александр Александрович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Быков Иван Михайлович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Ступишин Михаил Петрович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 Мухин Виктор Петрович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9. </a:t>
            </a:r>
            <a:r>
              <a:rPr lang="ru-RU" sz="2400" b="1" dirty="0" err="1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Палавин</a:t>
            </a: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Сергей </a:t>
            </a:r>
            <a:r>
              <a:rPr lang="ru-RU" sz="2400" b="1" dirty="0" err="1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Астафьевич</a:t>
            </a: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10. </a:t>
            </a:r>
            <a:r>
              <a:rPr lang="ru-RU" sz="2400" b="1" dirty="0" err="1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Шкирев</a:t>
            </a: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Федор Александрович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11. Чернов Иван Никифорович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12. Сомов Иван Константинович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13. Кузин Александр Григорьевич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14. </a:t>
            </a:r>
            <a:r>
              <a:rPr lang="ru-RU" sz="2400" b="1" dirty="0" err="1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Вахолков</a:t>
            </a:r>
            <a:r>
              <a:rPr lang="ru-RU" sz="2400" b="1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Геннадий Иванович </a:t>
            </a:r>
            <a:endParaRPr lang="ru-RU" sz="2400" b="1" dirty="0" smtClean="0">
              <a:solidFill>
                <a:srgbClr val="0064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5143512"/>
          <a:ext cx="6096000" cy="36957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71480"/>
            <a:ext cx="778674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Свыше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 тысяч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защищали наше Отечество в годы Великой Отечественной войны на всех фронтах от Белого до Черного морей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Они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мужественно сражались в битвах под Москвой, Сталинградом, на Курско-Орловской дуге, участвовали в прорыве блокады Ленинграда, в боях за освобождение Белоруссии, Украины, Прибалтики, стран Западной Европы, в Берлинской операции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Тысячи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награждены орденами и медалями, 14 наших земляков удостоены звания Героя Советского Союза. Четверо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стали полными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кавалерами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ордена Славы. </a:t>
            </a:r>
          </a:p>
          <a:p>
            <a:endParaRPr lang="ru-RU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2"/>
            <a:ext cx="850112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pPr algn="ctr">
              <a:defRPr/>
            </a:pPr>
            <a:endPara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Сборник «Вечное эхо войны» </a:t>
            </a:r>
            <a:r>
              <a:rPr lang="ru-RU" sz="2000" b="1" dirty="0" err="1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Командина</a:t>
            </a: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 И.П.- ОАО «</a:t>
            </a:r>
            <a:r>
              <a:rPr lang="ru-RU" sz="2000" b="1" dirty="0" err="1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Кстовская</a:t>
            </a: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 типография» 2010 (статьи, рассказы о боевом пути </a:t>
            </a:r>
            <a:r>
              <a:rPr lang="ru-RU" sz="2000" b="1" dirty="0" err="1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, фотографии из архивов, любительские)</a:t>
            </a:r>
          </a:p>
          <a:p>
            <a:pPr marL="514350" indent="-514350">
              <a:buAutoNum type="arabicPeriod" startAt="2"/>
              <a:defRPr/>
            </a:pP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Фотографии  </a:t>
            </a:r>
            <a:r>
              <a:rPr lang="en-US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images.yandex.ru›</a:t>
            </a:r>
            <a:r>
              <a:rPr lang="ru-RU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фотографии ВОВ 1941-1945</a:t>
            </a:r>
          </a:p>
          <a:p>
            <a:pPr marL="514350" indent="-514350">
              <a:buAutoNum type="arabicPeriod" startAt="2"/>
              <a:defRPr/>
            </a:pPr>
            <a:r>
              <a:rPr lang="en-US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http://letopisi.ru/index.php</a:t>
            </a:r>
            <a:endParaRPr lang="ru-RU" sz="2000" b="1" dirty="0" smtClean="0">
              <a:solidFill>
                <a:srgbClr val="5A21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  <a:defRPr/>
            </a:pPr>
            <a:r>
              <a:rPr lang="en-US" sz="2000" b="1" dirty="0" smtClean="0">
                <a:solidFill>
                  <a:srgbClr val="5A2120"/>
                </a:solidFill>
                <a:latin typeface="Times New Roman" pitchFamily="18" charset="0"/>
                <a:cs typeface="Times New Roman" pitchFamily="18" charset="0"/>
              </a:rPr>
              <a:t>http://www.warheroes.ru/main.asp</a:t>
            </a:r>
            <a:endParaRPr lang="ru-RU" sz="2000" b="1" dirty="0" smtClean="0">
              <a:solidFill>
                <a:srgbClr val="5A212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0466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 НАШЕГО ИССЛЕДОВАНИЯ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060848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2E3917"/>
                </a:solidFill>
                <a:latin typeface="Times New Roman" pitchFamily="18" charset="0"/>
                <a:cs typeface="Times New Roman" pitchFamily="18" charset="0"/>
              </a:rPr>
              <a:t>ГЕРОИ-КСТОВЧАНЕ ЖИВУТ В ПАМЯТИ ЛЮДЕЙ  </a:t>
            </a:r>
            <a:endParaRPr lang="ru-RU" sz="4000" b="1" dirty="0">
              <a:solidFill>
                <a:srgbClr val="2E391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211560"/>
            <a:ext cx="85834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Вклад  </a:t>
            </a:r>
            <a:r>
              <a:rPr lang="ru-RU" sz="3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в победу на фронте и в тылу</a:t>
            </a:r>
          </a:p>
          <a:p>
            <a:pPr eaLnBrk="0" hangingPunct="0"/>
            <a:endParaRPr 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удостоен высшей награды – Золотой Звезды Героя Советского Союза?</a:t>
            </a:r>
          </a:p>
          <a:p>
            <a:pPr eaLnBrk="0" hangingPunct="0"/>
            <a:endParaRPr lang="ru-RU" sz="2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подвиги совершили </a:t>
            </a:r>
            <a:r>
              <a:rPr lang="ru-RU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герои-кстовчане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0" hangingPunct="0"/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47667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ДЛЯ ИССЛЕДОВАНИЯ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ОПРОС УЧАЩИХСЯ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 algn="ctr"/>
            <a:endParaRPr lang="ru-RU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Кто из </a:t>
            </a:r>
            <a:r>
              <a:rPr lang="ru-RU" sz="3200" b="1" dirty="0" err="1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кстовчан</a:t>
            </a:r>
            <a:r>
              <a:rPr lang="ru-RU" sz="32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 удостоен высшей награды – Золотой Звезды Героя Советского Союза?</a:t>
            </a:r>
          </a:p>
          <a:p>
            <a:pPr algn="ctr"/>
            <a:endParaRPr lang="ru-RU" sz="3200" b="1" dirty="0">
              <a:solidFill>
                <a:srgbClr val="2E39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47664" y="2420888"/>
          <a:ext cx="67687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27687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Палавин</a:t>
            </a:r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Сергей </a:t>
            </a:r>
            <a:r>
              <a:rPr lang="ru-RU" sz="28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Асафьевич</a:t>
            </a:r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(1924-1988), родился в деревне </a:t>
            </a:r>
            <a:r>
              <a:rPr lang="ru-RU" sz="28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Зелецино</a:t>
            </a:r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Звания Героя удостоен в марте 1945 года.</a:t>
            </a:r>
          </a:p>
          <a:p>
            <a:pPr algn="ctr"/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Командовал пулеметным взводом. </a:t>
            </a:r>
          </a:p>
          <a:p>
            <a:pPr algn="ctr"/>
            <a:r>
              <a:rPr lang="ru-RU" sz="28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В ожесточенном бою за хутор Павлы в районе Бобруйска был ранен, но не покинул поля сражения, лег за пулемет. Его взвод отразил семь атак противника, уничтожил три сотни немецких солдат и офицеров.</a:t>
            </a:r>
            <a:endParaRPr lang="ru-RU" sz="2800" b="1" dirty="0">
              <a:solidFill>
                <a:srgbClr val="2D13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1\Desktop\PalavinSergAsaf_memdoska-dom_Kstovo.JPG"/>
          <p:cNvPicPr>
            <a:picLocks noChangeAspect="1" noChangeArrowheads="1"/>
          </p:cNvPicPr>
          <p:nvPr/>
        </p:nvPicPr>
        <p:blipFill>
          <a:blip r:embed="rId2" cstate="print"/>
          <a:srcRect l="4061" t="10838" r="4571" b="13292"/>
          <a:stretch>
            <a:fillRect/>
          </a:stretch>
        </p:blipFill>
        <p:spPr bwMode="auto">
          <a:xfrm>
            <a:off x="2699792" y="260648"/>
            <a:ext cx="3240360" cy="2016224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Desktop\Новая папка\Аверьян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016224" cy="2688299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555776" y="1556792"/>
            <a:ext cx="63001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Звания Героя удостоен в октябре 1944 года.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На самолете «ИЛ-2» совершил 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117 боевых вылетов. 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Штурмовал вражеские позиции на Таманском полуострове, в Севастополе, Белоруссии.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Уничтожил десятки танков, самолетов, автомашин, не одну сотню немецких солдат и офицеров. 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Участвовал в Берлинской операции.</a:t>
            </a:r>
            <a:endParaRPr lang="ru-RU" sz="2400" b="1" dirty="0">
              <a:solidFill>
                <a:srgbClr val="2D13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3265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Аверьянов Константин Антонович (1922-1946), родился в деревне </a:t>
            </a:r>
            <a:r>
              <a:rPr lang="ru-RU" sz="24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Студенец</a:t>
            </a:r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Desktop\Новая папка\Ступиш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08720"/>
            <a:ext cx="2362572" cy="3386353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692696"/>
            <a:ext cx="56886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Ступишин Михаил </a:t>
            </a:r>
            <a:r>
              <a:rPr lang="ru-RU" sz="2800" b="1" dirty="0" err="1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Протасович</a:t>
            </a:r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 (1916-1980), родился в деревне </a:t>
            </a:r>
            <a:r>
              <a:rPr lang="ru-RU" sz="2800" b="1" dirty="0" err="1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Михальчиково</a:t>
            </a:r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Звания Героя удостоен в октябре 1944 года.</a:t>
            </a:r>
          </a:p>
          <a:p>
            <a:pPr algn="ctr"/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 За годы войны совершил 157 боевых вылетов на ночном бомбардировщике и штурмовике. Воевал под Ржевом, Витебском, Минском, </a:t>
            </a:r>
            <a:r>
              <a:rPr lang="ru-RU" sz="2800" b="1" dirty="0" err="1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Белостоком</a:t>
            </a:r>
            <a:r>
              <a:rPr lang="ru-RU" sz="2800" b="1" dirty="0" smtClean="0">
                <a:solidFill>
                  <a:srgbClr val="002E1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E1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\Desktop\Новая папка\Талалушкин 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706"/>
          <a:stretch>
            <a:fillRect/>
          </a:stretch>
        </p:blipFill>
        <p:spPr bwMode="auto">
          <a:xfrm>
            <a:off x="323528" y="260648"/>
            <a:ext cx="2448272" cy="3240361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332656"/>
            <a:ext cx="61561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Талалушкин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Николай Степанович (1922-1943), родился в деревне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Кузьминка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Звания Героя удостоен в июне 1944 года.</a:t>
            </a:r>
          </a:p>
          <a:p>
            <a:endParaRPr lang="ru-RU" sz="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Участник боев на Курско-Орловской дуге. 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июля сорок третьего в районе деревни Мокрые Верхи на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Орловщине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пятерка бойцов подползла к вражеским дзотам и забросала их гранатами. 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Четверо погибли, Николай остался один. Подполз к изрыгавшему огонь дзоту, поднялся в полный рост и закрыл амбразуру своим телом…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\Desktop\Новая папка\Талалушкин (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857500" cy="3810000"/>
          </a:xfrm>
          <a:prstGeom prst="rect">
            <a:avLst/>
          </a:prstGeom>
          <a:noFill/>
          <a:ln>
            <a:solidFill>
              <a:srgbClr val="5A212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059832" y="1628800"/>
            <a:ext cx="60841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Звания Героя удостоен в январе 1944 года.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Всю войну воевал на Черном море. Отличился в Керченской десантной операции в ночь на 31 октября сорок третьего.</a:t>
            </a:r>
          </a:p>
          <a:p>
            <a:pPr algn="ctr"/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Катера под его командованием первыми поставили дымовую завесу, обеспечили выполнение боевого задания.</a:t>
            </a:r>
            <a:endParaRPr lang="ru-RU" sz="2400" b="1" dirty="0">
              <a:solidFill>
                <a:srgbClr val="2D13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Сутырин</a:t>
            </a:r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 Александр Александрович (1912-1956), родился в селе </a:t>
            </a:r>
            <a:r>
              <a:rPr lang="ru-RU" sz="2400" b="1" dirty="0" err="1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Кадницы</a:t>
            </a:r>
            <a:r>
              <a:rPr lang="ru-RU" sz="2400" b="1" dirty="0" smtClean="0">
                <a:solidFill>
                  <a:srgbClr val="2D134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668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17</cp:revision>
  <dcterms:created xsi:type="dcterms:W3CDTF">2011-12-11T08:16:30Z</dcterms:created>
  <dcterms:modified xsi:type="dcterms:W3CDTF">2011-12-18T13:04:40Z</dcterms:modified>
</cp:coreProperties>
</file>