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35C49E-E22F-45F0-BC72-CF4FD067D29F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DAD63-2F2C-4259-8288-D5E6C21414B8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35C49E-E22F-45F0-BC72-CF4FD067D29F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DAD63-2F2C-4259-8288-D5E6C2141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35C49E-E22F-45F0-BC72-CF4FD067D29F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DAD63-2F2C-4259-8288-D5E6C2141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35C49E-E22F-45F0-BC72-CF4FD067D29F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DAD63-2F2C-4259-8288-D5E6C2141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35C49E-E22F-45F0-BC72-CF4FD067D29F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DAD63-2F2C-4259-8288-D5E6C21414B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35C49E-E22F-45F0-BC72-CF4FD067D29F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DAD63-2F2C-4259-8288-D5E6C2141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35C49E-E22F-45F0-BC72-CF4FD067D29F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DAD63-2F2C-4259-8288-D5E6C21414B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35C49E-E22F-45F0-BC72-CF4FD067D29F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DAD63-2F2C-4259-8288-D5E6C2141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35C49E-E22F-45F0-BC72-CF4FD067D29F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DAD63-2F2C-4259-8288-D5E6C2141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35C49E-E22F-45F0-BC72-CF4FD067D29F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DAD63-2F2C-4259-8288-D5E6C2141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935C49E-E22F-45F0-BC72-CF4FD067D29F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B5DAD63-2F2C-4259-8288-D5E6C2141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935C49E-E22F-45F0-BC72-CF4FD067D29F}" type="datetimeFigureOut">
              <a:rPr lang="ru-RU" smtClean="0"/>
              <a:t>09.05.2014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B5DAD63-2F2C-4259-8288-D5E6C21414B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Босния и Герцеговина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Два Государства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700"/>
            <a:ext cx="5109592" cy="2554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8054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Яркие фото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048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97338"/>
            <a:ext cx="4289228" cy="299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96551"/>
            <a:ext cx="1616968" cy="242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18" y="260648"/>
            <a:ext cx="10001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96551"/>
            <a:ext cx="3190350" cy="239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96796"/>
            <a:ext cx="2536900" cy="168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42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45720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6517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При создании флага Боснии и Герцеговины использовали следующие цвета: синий по аналогии с флагом Европейского Союза. Этот цвет и звезды представляют Европу, а желтый - цвет солнца символизирует надежду.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Этот флаг Боснии и Герцеговины был один из трёх, представленных парламенту, назначенной специальным представителем ООН. Все флаги использовали одни и те же цвета: голубой — цвет Организации Объединённых наций, но он был заменён на более тёмный. Звёзды представляют Европу. Треугольник символизирует три основные группы населения страны (бошняков, хорватов и сербов) и очертания страны на карте.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19716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623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Герб Боснии и Герцеговины — </a:t>
            </a:r>
            <a:r>
              <a:rPr lang="ru-RU" dirty="0" err="1"/>
              <a:t>госудрственный</a:t>
            </a:r>
            <a:r>
              <a:rPr lang="ru-RU" dirty="0"/>
              <a:t> символ Боснии и Герцеговины, представляет собой синий щит с желтым треугольником. Треугольник символизирует три основные группы населения страны (мусульман, хорватов и сербов) и очертания страны на карте. Белые звезды символизируют Европу.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4574"/>
            <a:ext cx="19716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27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Государственный гимн Боснии и Герцеговины (</a:t>
            </a:r>
            <a:r>
              <a:rPr lang="ru-RU" dirty="0" err="1"/>
              <a:t>Intermeco</a:t>
            </a:r>
            <a:r>
              <a:rPr lang="ru-RU" dirty="0"/>
              <a:t>) — это национальный гимн Боснии и Герцеговины. Принят 25 июня 1999 года законом «О Гимне Боснии и Герцеговины» с заменой старого </a:t>
            </a:r>
            <a:r>
              <a:rPr lang="ru-RU" dirty="0" err="1"/>
              <a:t>Jedna</a:t>
            </a:r>
            <a:r>
              <a:rPr lang="ru-RU" dirty="0"/>
              <a:t> </a:t>
            </a:r>
            <a:r>
              <a:rPr lang="ru-RU" dirty="0" err="1"/>
              <a:t>si</a:t>
            </a:r>
            <a:r>
              <a:rPr lang="ru-RU" dirty="0"/>
              <a:t> </a:t>
            </a:r>
            <a:r>
              <a:rPr lang="ru-RU" dirty="0" err="1"/>
              <a:t>jedina</a:t>
            </a:r>
            <a:r>
              <a:rPr lang="ru-RU" dirty="0"/>
              <a:t>, который не приняли сербская и хорватская общины страны.</a:t>
            </a:r>
          </a:p>
          <a:p>
            <a:endParaRPr lang="ru-RU" dirty="0"/>
          </a:p>
          <a:p>
            <a:r>
              <a:rPr lang="ru-RU" dirty="0" err="1"/>
              <a:t>Душан</a:t>
            </a:r>
            <a:r>
              <a:rPr lang="ru-RU" dirty="0"/>
              <a:t> </a:t>
            </a:r>
            <a:r>
              <a:rPr lang="ru-RU" dirty="0" err="1"/>
              <a:t>Шестич</a:t>
            </a:r>
            <a:r>
              <a:rPr lang="ru-RU" dirty="0"/>
              <a:t> написал музыку к гимну, слов гимн не имеет.</a:t>
            </a:r>
          </a:p>
        </p:txBody>
      </p:sp>
    </p:spTree>
    <p:extLst>
      <p:ext uri="{BB962C8B-B14F-4D97-AF65-F5344CB8AC3E}">
        <p14:creationId xmlns:p14="http://schemas.microsoft.com/office/powerpoint/2010/main" val="176706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Валюта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222" y="1772816"/>
            <a:ext cx="7772400" cy="4572000"/>
          </a:xfrm>
        </p:spPr>
        <p:txBody>
          <a:bodyPr/>
          <a:lstStyle/>
          <a:p>
            <a:r>
              <a:rPr lang="ru-RU" dirty="0"/>
              <a:t>Конвертируемая марка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3301181" cy="15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348880"/>
            <a:ext cx="3145005" cy="152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89" y="4221088"/>
            <a:ext cx="3456384" cy="172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161121"/>
            <a:ext cx="3589214" cy="171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17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Состоит из автономных административных единиц Федерации Боснии и Герцеговины, Республики Сербской и округа Брчко. Название страны происходит от названия реки </a:t>
            </a:r>
            <a:r>
              <a:rPr lang="ru-RU" dirty="0" err="1"/>
              <a:t>Босна</a:t>
            </a:r>
            <a:r>
              <a:rPr lang="ru-RU" dirty="0"/>
              <a:t> и немецкого титула «герцог», который в XV веке носил воевода Стефан </a:t>
            </a:r>
            <a:r>
              <a:rPr lang="ru-RU" dirty="0" err="1"/>
              <a:t>Вукчич</a:t>
            </a:r>
            <a:r>
              <a:rPr lang="ru-RU" dirty="0"/>
              <a:t> Косача. Граничит на западе и севере с Хорватией, на востоке — с Сербией, на юго-востоке — с Черногорией. Имеет небольшой выход к Адриатическому морю — около 24,5 км береговой линии. Площадь — 51 тыс. кв. км.   Крупные города — </a:t>
            </a:r>
            <a:r>
              <a:rPr lang="ru-RU" dirty="0" err="1"/>
              <a:t>Тузла</a:t>
            </a:r>
            <a:r>
              <a:rPr lang="ru-RU" dirty="0"/>
              <a:t>, Баня-Лука, </a:t>
            </a:r>
            <a:r>
              <a:rPr lang="ru-RU" dirty="0" err="1"/>
              <a:t>Мостар</a:t>
            </a:r>
            <a:r>
              <a:rPr lang="ru-RU" dirty="0"/>
              <a:t>, Зеница, </a:t>
            </a:r>
            <a:r>
              <a:rPr lang="ru-RU" dirty="0" err="1"/>
              <a:t>Бихач</a:t>
            </a:r>
            <a:r>
              <a:rPr lang="ru-RU" dirty="0"/>
              <a:t>, Травник. Денежной единицей Боснии и Герцеговины является конвертируемая марка  Босния и Герцеговина располагается на территории двух исторических областей — Боснии, занимающей долину реки Савы и её притоков, и Герцеговины, находящейся южнее, в бассейне реки </a:t>
            </a:r>
            <a:r>
              <a:rPr lang="ru-RU" dirty="0" err="1"/>
              <a:t>Неретвы</a:t>
            </a:r>
            <a:r>
              <a:rPr lang="ru-RU" dirty="0"/>
              <a:t>.  Столица — г. Сараево (около 800 тыс. чел.).   Город Сараево основан в 1263 г. и получил тогда имя "</a:t>
            </a:r>
            <a:r>
              <a:rPr lang="ru-RU" dirty="0" err="1"/>
              <a:t>Босновар</a:t>
            </a:r>
            <a:r>
              <a:rPr lang="ru-RU" dirty="0"/>
              <a:t>" (по-сербски </a:t>
            </a:r>
            <a:r>
              <a:rPr lang="ru-RU" dirty="0" err="1"/>
              <a:t>Врхбосна</a:t>
            </a:r>
            <a:r>
              <a:rPr lang="ru-RU" dirty="0"/>
              <a:t>). Город расположен в окруженной горами, и открытой только с западной стороны котловине, на высоте 450 м. над уровнем моря. Сохранились две православные церкви - старая церковь Святых Михаила и Гавриила (предположительно 1478-1539 гг.) и соборная церковь Святой Богородицы (1863-1868 гг.), 4 католических церкви, в том числе духовный центр боснийских католиков - Кафедральный собор (XVIII в), 3 синагоги, в том числе Старая синагога (1566-1581 гг.), в которой ныне размещается Еврейский музей со знаменитым "кодексом </a:t>
            </a:r>
            <a:r>
              <a:rPr lang="ru-RU" dirty="0" err="1"/>
              <a:t>Хагада</a:t>
            </a:r>
            <a:r>
              <a:rPr lang="ru-RU" dirty="0"/>
              <a:t>", а также Ратуша ("</a:t>
            </a:r>
            <a:r>
              <a:rPr lang="ru-RU" dirty="0" err="1"/>
              <a:t>Вечница</a:t>
            </a:r>
            <a:r>
              <a:rPr lang="ru-RU" dirty="0"/>
              <a:t>", 1896 г) в мавританском стиле и Дворец областного управления. Но доминируют в городском пейзаже колоритные мусульманские сооружения, большинство из которых считается шедеврами османской архитектуры - мечеть "Царева-</a:t>
            </a:r>
            <a:r>
              <a:rPr lang="ru-RU" dirty="0" err="1"/>
              <a:t>Джамия</a:t>
            </a:r>
            <a:r>
              <a:rPr lang="ru-RU" dirty="0"/>
              <a:t>" ("Царская мечеть", XVI в), самая большая в стране "</a:t>
            </a:r>
            <a:r>
              <a:rPr lang="ru-RU" dirty="0" err="1"/>
              <a:t>Бегова-Джамия</a:t>
            </a:r>
            <a:r>
              <a:rPr lang="ru-RU" dirty="0"/>
              <a:t>" (XV в.), Али-Паша-</a:t>
            </a:r>
            <a:r>
              <a:rPr lang="ru-RU" dirty="0" err="1"/>
              <a:t>Джамия</a:t>
            </a:r>
            <a:r>
              <a:rPr lang="ru-RU" dirty="0"/>
              <a:t> (1560-1561 гг.) и еще около сотни мечетей, медресе </a:t>
            </a:r>
            <a:r>
              <a:rPr lang="ru-RU" dirty="0" err="1"/>
              <a:t>Курсумли</a:t>
            </a:r>
            <a:r>
              <a:rPr lang="ru-RU" dirty="0"/>
              <a:t> (1537 г) с библиотекой, насчитывающая сегодня около 50 тысяч рукописей и книг, башня </a:t>
            </a:r>
            <a:r>
              <a:rPr lang="ru-RU" dirty="0" err="1"/>
              <a:t>Барчаршия</a:t>
            </a:r>
            <a:r>
              <a:rPr lang="ru-RU" dirty="0"/>
              <a:t> (XV в), торговый центр Бруса-</a:t>
            </a:r>
            <a:r>
              <a:rPr lang="ru-RU" dirty="0" err="1"/>
              <a:t>Безистан</a:t>
            </a:r>
            <a:r>
              <a:rPr lang="ru-RU" dirty="0"/>
              <a:t>, старый караван-сарай (XV в) на </a:t>
            </a:r>
            <a:r>
              <a:rPr lang="ru-RU" dirty="0" err="1"/>
              <a:t>Морика</a:t>
            </a:r>
            <a:r>
              <a:rPr lang="ru-RU" dirty="0"/>
              <a:t>-Хан, турецкая крепость с 12 башнями на скалистом выступе, и множество торговых зданий турецкой эпохи.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962"/>
            <a:ext cx="2377447" cy="1783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844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Традиции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Югославская республика, которая стала современной Боснией и Герцеговиной, была сформирована из двух исторических регионов – Боснией на севере, со столицей в Сараево, и Герцеговиной на юге, со столицей в </a:t>
            </a:r>
            <a:r>
              <a:rPr lang="ru-RU" dirty="0" err="1"/>
              <a:t>Мостаре</a:t>
            </a:r>
            <a:r>
              <a:rPr lang="ru-RU" dirty="0"/>
              <a:t>. Другими крупными городами являются Баня-Лука, </a:t>
            </a:r>
            <a:r>
              <a:rPr lang="ru-RU" dirty="0" err="1"/>
              <a:t>Тузла</a:t>
            </a:r>
            <a:r>
              <a:rPr lang="ru-RU" dirty="0"/>
              <a:t>, и Зеница. У государства, расположенного, главным образом, в </a:t>
            </a:r>
            <a:r>
              <a:rPr lang="ru-RU" dirty="0" err="1"/>
              <a:t>Динарском</a:t>
            </a:r>
            <a:r>
              <a:rPr lang="ru-RU" dirty="0"/>
              <a:t> нагорье, нет прибрежных портов. Река Сава (и ее притоки) и река </a:t>
            </a:r>
            <a:r>
              <a:rPr lang="ru-RU" dirty="0" err="1"/>
              <a:t>Неретва</a:t>
            </a:r>
            <a:r>
              <a:rPr lang="ru-RU" dirty="0"/>
              <a:t> – главные реки; вдоль реки Сава есть речные порты. Большинство территории страны покрыто лесом, и древесина является важным продуктом Боснии. Большинство территории Герцеговины, наоборот, не имеет большого лесного покрова.</a:t>
            </a:r>
          </a:p>
          <a:p>
            <a:endParaRPr lang="ru-RU" dirty="0"/>
          </a:p>
          <a:p>
            <a:r>
              <a:rPr lang="ru-RU" dirty="0"/>
              <a:t>Босния и Герцеговина обладает замечательным и богатым культурным наследием. Эпические рассказы, передаваемые через форму песен, знамениты по всей Боснии. Страна также знаменита своими песнями о любви, которые поются уже на протяжении поколений.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4664"/>
            <a:ext cx="1797579" cy="134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90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537" y="1784350"/>
            <a:ext cx="51461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08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Дружба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7004570" cy="394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12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37</TotalTime>
  <Words>741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Босния и Герцеговина</vt:lpstr>
      <vt:lpstr>Флаг</vt:lpstr>
      <vt:lpstr>Герб</vt:lpstr>
      <vt:lpstr>Гимн</vt:lpstr>
      <vt:lpstr>Валюта</vt:lpstr>
      <vt:lpstr>Экономика</vt:lpstr>
      <vt:lpstr>Традиции</vt:lpstr>
      <vt:lpstr>Карта</vt:lpstr>
      <vt:lpstr>Дружба</vt:lpstr>
      <vt:lpstr>Яркие фото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Босния и Герцеговина</dc:title>
  <dc:creator>юля</dc:creator>
  <cp:lastModifiedBy>юля</cp:lastModifiedBy>
  <cp:revision>4</cp:revision>
  <dcterms:created xsi:type="dcterms:W3CDTF">2014-05-09T11:03:24Z</dcterms:created>
  <dcterms:modified xsi:type="dcterms:W3CDTF">2014-05-09T11:41:11Z</dcterms:modified>
</cp:coreProperties>
</file>