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7" r:id="rId4"/>
    <p:sldId id="272" r:id="rId5"/>
    <p:sldId id="264" r:id="rId6"/>
    <p:sldId id="265" r:id="rId7"/>
    <p:sldId id="263" r:id="rId8"/>
    <p:sldId id="273" r:id="rId9"/>
    <p:sldId id="262" r:id="rId10"/>
    <p:sldId id="260" r:id="rId11"/>
    <p:sldId id="257" r:id="rId12"/>
    <p:sldId id="258" r:id="rId13"/>
    <p:sldId id="259" r:id="rId14"/>
    <p:sldId id="266" r:id="rId15"/>
    <p:sldId id="269" r:id="rId16"/>
    <p:sldId id="268" r:id="rId17"/>
    <p:sldId id="270" r:id="rId18"/>
    <p:sldId id="271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CA164-E501-416C-9E01-4720520B6328}" type="datetimeFigureOut">
              <a:rPr lang="ru-RU"/>
              <a:pPr>
                <a:defRPr/>
              </a:pPr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93525-CC19-4512-BE53-3E9FDA005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056BA-9831-4326-A415-E4144315E3C8}" type="datetimeFigureOut">
              <a:rPr lang="ru-RU"/>
              <a:pPr>
                <a:defRPr/>
              </a:pPr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A126E-97C5-45D7-B049-68F1454B17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1ED0F-2B8D-497B-A0F3-7FBDAA86E662}" type="datetimeFigureOut">
              <a:rPr lang="ru-RU"/>
              <a:pPr>
                <a:defRPr/>
              </a:pPr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660C7-5EC0-4CB8-B57D-72D1D2B64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FF811-D2D7-467E-9B64-D096DD4790C7}" type="datetimeFigureOut">
              <a:rPr lang="ru-RU"/>
              <a:pPr>
                <a:defRPr/>
              </a:pPr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59FA8-30EA-4014-A572-9C943BA8D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83CBB-13E4-4C53-A15C-EBD96C49D0BE}" type="datetimeFigureOut">
              <a:rPr lang="ru-RU"/>
              <a:pPr>
                <a:defRPr/>
              </a:pPr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FB1DF-1032-4248-8FEF-DEE6A2B7F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60C29-B23C-4DD8-B2BF-2B719442BF59}" type="datetimeFigureOut">
              <a:rPr lang="ru-RU"/>
              <a:pPr>
                <a:defRPr/>
              </a:pPr>
              <a:t>31.10.2011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76636-05D8-4874-AC0C-58DB9D250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AF642-D672-49D6-A849-EAF1B8016165}" type="datetimeFigureOut">
              <a:rPr lang="ru-RU"/>
              <a:pPr>
                <a:defRPr/>
              </a:pPr>
              <a:t>31.10.2011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BFEBB-37A6-4978-A460-9510CA2712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1B3D1-FFFC-491D-BB81-DC8D73590C40}" type="datetimeFigureOut">
              <a:rPr lang="ru-RU"/>
              <a:pPr>
                <a:defRPr/>
              </a:pPr>
              <a:t>31.10.2011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AE8DA-304F-47AA-9DB4-0411E7E86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A5864-D54D-47F5-A3EC-89A104969730}" type="datetimeFigureOut">
              <a:rPr lang="ru-RU"/>
              <a:pPr>
                <a:defRPr/>
              </a:pPr>
              <a:t>31.10.2011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E2865-F75B-4295-8262-2F1A8827A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71BEF-58A4-4691-9B24-BE3F1ECC36D0}" type="datetimeFigureOut">
              <a:rPr lang="ru-RU"/>
              <a:pPr>
                <a:defRPr/>
              </a:pPr>
              <a:t>31.10.2011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CBDB1-129D-4F2A-86E1-F1BB7ACD9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6D704-74B2-4488-BAD7-78F147E89334}" type="datetimeFigureOut">
              <a:rPr lang="ru-RU"/>
              <a:pPr>
                <a:defRPr/>
              </a:pPr>
              <a:t>31.10.2011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BCF7F-C775-4BA4-BB85-6284EB1D1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2F8B81-0518-4264-B8E9-E9A39740A0A4}" type="datetimeFigureOut">
              <a:rPr lang="ru-RU"/>
              <a:pPr>
                <a:defRPr/>
              </a:pPr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A7805E-2A54-4E9A-9071-2DA7167E47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0" Type="http://schemas.openxmlformats.org/officeDocument/2006/relationships/slide" Target="slide8.xml"/><Relationship Id="rId4" Type="http://schemas.openxmlformats.org/officeDocument/2006/relationships/slide" Target="slide5.xml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image" Target="../media/image4.jpeg"/><Relationship Id="rId5" Type="http://schemas.openxmlformats.org/officeDocument/2006/relationships/image" Target="../media/image8.jpeg"/><Relationship Id="rId10" Type="http://schemas.openxmlformats.org/officeDocument/2006/relationships/slide" Target="slide3.xml"/><Relationship Id="rId4" Type="http://schemas.openxmlformats.org/officeDocument/2006/relationships/slide" Target="slide13.xml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nesusvet.narod.ru/ico/icons/l_007.htm" TargetMode="External"/><Relationship Id="rId2" Type="http://schemas.openxmlformats.org/officeDocument/2006/relationships/hyperlink" Target="http://nesusvet.narod.ru/ico/icons/l_006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3%D0%B5" TargetMode="External"/><Relationship Id="rId5" Type="http://schemas.openxmlformats.org/officeDocument/2006/relationships/hyperlink" Target="http://nesusvet.narod.ru/ico/icons/l_00752.htm" TargetMode="External"/><Relationship Id="rId4" Type="http://schemas.openxmlformats.org/officeDocument/2006/relationships/hyperlink" Target="http://nesusvet.narod.ru/ico/icons/l_0072.ht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1.jpeg"/><Relationship Id="rId7" Type="http://schemas.openxmlformats.org/officeDocument/2006/relationships/image" Target="../media/image4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image" Target="../media/image14.jpeg"/><Relationship Id="rId5" Type="http://schemas.openxmlformats.org/officeDocument/2006/relationships/image" Target="../media/image12.jpeg"/><Relationship Id="rId10" Type="http://schemas.openxmlformats.org/officeDocument/2006/relationships/slide" Target="slide17.xml"/><Relationship Id="rId4" Type="http://schemas.openxmlformats.org/officeDocument/2006/relationships/slide" Target="slide16.xml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15.jpeg"/><Relationship Id="rId7" Type="http://schemas.openxmlformats.org/officeDocument/2006/relationships/image" Target="../media/image4.jpe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image" Target="../media/image18.jpeg"/><Relationship Id="rId5" Type="http://schemas.openxmlformats.org/officeDocument/2006/relationships/image" Target="../media/image16.jpeg"/><Relationship Id="rId10" Type="http://schemas.openxmlformats.org/officeDocument/2006/relationships/slide" Target="slide20.xml"/><Relationship Id="rId4" Type="http://schemas.openxmlformats.org/officeDocument/2006/relationships/slide" Target="slide10.xml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82743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1928813"/>
            <a:ext cx="1906588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4" descr="Св гора Афон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28813"/>
            <a:ext cx="1992313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>
            <a:hlinkClick r:id="rId6" action="ppaction://hlinksldjump"/>
          </p:cNvPr>
          <p:cNvSpPr/>
          <p:nvPr/>
        </p:nvSpPr>
        <p:spPr>
          <a:xfrm>
            <a:off x="8215313" y="5214938"/>
            <a:ext cx="928687" cy="1643062"/>
          </a:xfrm>
          <a:prstGeom prst="rightArrow">
            <a:avLst>
              <a:gd name="adj1" fmla="val 37264"/>
              <a:gd name="adj2" fmla="val 50000"/>
            </a:avLst>
          </a:prstGeom>
          <a:blipFill>
            <a:blip r:embed="rId7" cstate="print"/>
            <a:tile tx="0" ty="0" sx="100000" sy="100000" flip="none" algn="tl"/>
          </a:blipFill>
          <a:ln w="28575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3" name="Рисунок 6" descr="75-1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25" y="1920875"/>
            <a:ext cx="200025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7" descr="82549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43688" y="1928813"/>
            <a:ext cx="250031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1143000"/>
            <a:ext cx="9144000" cy="571500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СВ. </a:t>
            </a:r>
            <a:r>
              <a: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ВМЧН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 ГЕОРГИЙ  ПОБЕДОНОСЕЦ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929188"/>
            <a:ext cx="9144000" cy="142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82649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6738" y="0"/>
            <a:ext cx="5470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75-8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0"/>
            <a:ext cx="4710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тбилиси муз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0"/>
            <a:ext cx="60467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серб икона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0"/>
            <a:ext cx="5126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болг икона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0"/>
            <a:ext cx="45497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2" descr="75-15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-120650"/>
            <a:ext cx="5500688" cy="700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 descr="75-3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63" y="0"/>
            <a:ext cx="47672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75-9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0"/>
            <a:ext cx="5041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2" descr="82547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-9525"/>
            <a:ext cx="522287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16 Антиохийск правосл церк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0"/>
            <a:ext cx="5167313" cy="701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тбилиси муз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1857375"/>
            <a:ext cx="245586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5" descr="серб икона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785938"/>
            <a:ext cx="218916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6" descr="75-8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785938"/>
            <a:ext cx="192722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9" descr="ib223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64363" y="1857375"/>
            <a:ext cx="2179637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право 10">
            <a:hlinkClick r:id="rId10" action="ppaction://hlinksldjump"/>
          </p:cNvPr>
          <p:cNvSpPr/>
          <p:nvPr/>
        </p:nvSpPr>
        <p:spPr>
          <a:xfrm>
            <a:off x="8215313" y="5214938"/>
            <a:ext cx="928687" cy="1643062"/>
          </a:xfrm>
          <a:prstGeom prst="rightArrow">
            <a:avLst>
              <a:gd name="adj1" fmla="val 37264"/>
              <a:gd name="adj2" fmla="val 50000"/>
            </a:avLst>
          </a:prstGeom>
          <a:blipFill>
            <a:blip r:embed="rId11" cstate="print"/>
            <a:tile tx="0" ty="0" sx="100000" sy="100000" flip="none" algn="tl"/>
          </a:blipFill>
          <a:ln w="28575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1143000"/>
            <a:ext cx="9144000" cy="571500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929188"/>
            <a:ext cx="9144000" cy="142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82685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0"/>
            <a:ext cx="4970462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1196752"/>
            <a:ext cx="4903907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Иконы Святого Георгия Победоносца</a:t>
            </a:r>
          </a:p>
          <a:p>
            <a:r>
              <a:rPr lang="en-US" dirty="0" smtClean="0">
                <a:hlinkClick r:id="rId2"/>
              </a:rPr>
              <a:t>http://nesusvet.narod.ru/ico/icons/l_006.htm</a:t>
            </a:r>
            <a:r>
              <a:rPr lang="ru-RU" dirty="0" smtClean="0"/>
              <a:t>  </a:t>
            </a:r>
          </a:p>
          <a:p>
            <a:r>
              <a:rPr lang="en-US" dirty="0" smtClean="0">
                <a:hlinkClick r:id="rId3"/>
              </a:rPr>
              <a:t>http://nesusvet.narod.ru/ico/icons/l_007.htm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http://nesusvet.narod.ru/ico/icons/l_0072.htm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http://nesusvet.narod.ru/ico/icons/l_00752.htm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http://ru.wikipedia.org/wiki/%D0%93%D0%B5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болг икона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5938"/>
            <a:ext cx="1978025" cy="298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2" descr="75-3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785938"/>
            <a:ext cx="2097087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право 3">
            <a:hlinkClick r:id="rId6" action="ppaction://hlinksldjump"/>
          </p:cNvPr>
          <p:cNvSpPr/>
          <p:nvPr/>
        </p:nvSpPr>
        <p:spPr>
          <a:xfrm>
            <a:off x="8215313" y="5214938"/>
            <a:ext cx="928687" cy="1643062"/>
          </a:xfrm>
          <a:prstGeom prst="rightArrow">
            <a:avLst>
              <a:gd name="adj1" fmla="val 37264"/>
              <a:gd name="adj2" fmla="val 50000"/>
            </a:avLst>
          </a:prstGeom>
          <a:blipFill>
            <a:blip r:embed="rId7" cstate="print"/>
            <a:tile tx="0" ty="0" sx="100000" sy="100000" flip="none" algn="tl"/>
          </a:blipFill>
          <a:ln w="28575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01" name="Рисунок 5" descr="75-15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25" y="1857375"/>
            <a:ext cx="2322513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Рисунок 6" descr="75-9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29438" y="1857375"/>
            <a:ext cx="2214562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1143000"/>
            <a:ext cx="9144000" cy="571500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4929188"/>
            <a:ext cx="9144000" cy="142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82547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7375"/>
            <a:ext cx="2214563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2" descr="82649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1857375"/>
            <a:ext cx="228600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право 3">
            <a:hlinkClick r:id="rId6" action="ppaction://hlinksldjump"/>
          </p:cNvPr>
          <p:cNvSpPr/>
          <p:nvPr/>
        </p:nvSpPr>
        <p:spPr>
          <a:xfrm>
            <a:off x="8215313" y="5214938"/>
            <a:ext cx="928687" cy="1643062"/>
          </a:xfrm>
          <a:prstGeom prst="rightArrow">
            <a:avLst>
              <a:gd name="adj1" fmla="val 37264"/>
              <a:gd name="adj2" fmla="val 50000"/>
            </a:avLst>
          </a:prstGeom>
          <a:blipFill>
            <a:blip r:embed="rId7" cstate="print"/>
            <a:tile tx="0" ty="0" sx="100000" sy="100000" flip="none" algn="tl"/>
          </a:blipFill>
          <a:ln w="28575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5" name="Рисунок 4" descr="16 Антиохийск правосл церк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57438" y="1857375"/>
            <a:ext cx="2143125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5" descr="82685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3438" y="1857375"/>
            <a:ext cx="20574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1143000"/>
            <a:ext cx="9144000" cy="571500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4929188"/>
            <a:ext cx="9144000" cy="142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Св гора Афон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0"/>
            <a:ext cx="4760912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75-1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0"/>
            <a:ext cx="4787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82743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0"/>
            <a:ext cx="4545013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 descr="82549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4650" y="0"/>
            <a:ext cx="5854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2" descr="ib223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0"/>
            <a:ext cx="5286375" cy="701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30</Words>
  <Application>Microsoft Office PowerPoint</Application>
  <PresentationFormat>Экран (4:3)</PresentationFormat>
  <Paragraphs>12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Благодать</dc:creator>
  <cp:lastModifiedBy>COMP</cp:lastModifiedBy>
  <cp:revision>19</cp:revision>
  <dcterms:created xsi:type="dcterms:W3CDTF">2009-05-01T08:52:35Z</dcterms:created>
  <dcterms:modified xsi:type="dcterms:W3CDTF">2011-10-31T05:48:50Z</dcterms:modified>
</cp:coreProperties>
</file>