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4" r:id="rId28"/>
    <p:sldId id="285" r:id="rId29"/>
    <p:sldId id="286" r:id="rId30"/>
    <p:sldId id="282" r:id="rId31"/>
    <p:sldId id="287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88" r:id="rId40"/>
    <p:sldId id="28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21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0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6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89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69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1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1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78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3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8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31A57-B98D-4DED-AA34-3211AACDA0F4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0735E-E2F7-4E91-9E0C-4ECB9A30F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33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8784976" cy="5856651"/>
          </a:xfrm>
          <a:prstGeom prst="rect">
            <a:avLst/>
          </a:prstGeom>
        </p:spPr>
      </p:pic>
      <p:pic>
        <p:nvPicPr>
          <p:cNvPr id="2" name="6af1cb1e52a4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6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4"/>
    </mc:Choice>
    <mc:Fallback>
      <p:transition spd="slow" advTm="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0"/>
    </mc:Choice>
    <mc:Fallback>
      <p:transition spd="slow" advTm="346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1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4"/>
    </mc:Choice>
    <mc:Fallback>
      <p:transition spd="slow" advTm="391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6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0"/>
    </mc:Choice>
    <mc:Fallback>
      <p:transition spd="slow" advTm="296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1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"/>
    </mc:Choice>
    <mc:Fallback>
      <p:transition spd="slow" advTm="202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2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"/>
    </mc:Choice>
    <mc:Fallback>
      <p:transition spd="slow" advTm="258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2758" y="1123231"/>
            <a:ext cx="6881723" cy="45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9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4"/>
    </mc:Choice>
    <mc:Fallback>
      <p:transition spd="slow" advTm="329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6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8"/>
    </mc:Choice>
    <mc:Fallback>
      <p:transition spd="slow" advTm="405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0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9"/>
    </mc:Choice>
    <mc:Fallback>
      <p:transition spd="slow" advTm="305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5"/>
    </mc:Choice>
    <mc:Fallback>
      <p:transition spd="slow" advTm="309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3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9"/>
    </mc:Choice>
    <mc:Fallback>
      <p:transition spd="slow" advTm="328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9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7"/>
    </mc:Choice>
    <mc:Fallback>
      <p:transition spd="slow" advTm="374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9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3"/>
    </mc:Choice>
    <mc:Fallback>
      <p:transition spd="slow" advTm="349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1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6"/>
    </mc:Choice>
    <mc:Fallback>
      <p:transition spd="slow" advTm="369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3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4"/>
    </mc:Choice>
    <mc:Fallback>
      <p:transition spd="slow" advTm="343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0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3"/>
    </mc:Choice>
    <mc:Fallback>
      <p:transition spd="slow" advTm="341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47277"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8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7"/>
    </mc:Choice>
    <mc:Fallback>
      <p:transition spd="slow" advTm="2427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3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0"/>
    </mc:Choice>
    <mc:Fallback>
      <p:transition spd="slow" advTm="327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813"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2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8"/>
    </mc:Choice>
    <mc:Fallback>
      <p:transition spd="slow" advTm="236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0"/>
    </mc:Choice>
    <mc:Fallback>
      <p:transition spd="slow" advTm="396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6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9"/>
    </mc:Choice>
    <mc:Fallback>
      <p:transition spd="slow" advTm="255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9"/>
    </mc:Choice>
    <mc:Fallback>
      <p:transition spd="slow" advTm="378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1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0"/>
    </mc:Choice>
    <mc:Fallback>
      <p:transition spd="slow" advTm="393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4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4"/>
    </mc:Choice>
    <mc:Fallback>
      <p:transition spd="slow" advTm="293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3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1"/>
    </mc:Choice>
    <mc:Fallback>
      <p:transition spd="slow" advTm="310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9248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8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"/>
    </mc:Choice>
    <mc:Fallback>
      <p:transition spd="slow" advTm="275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0"/>
    </mc:Choice>
    <mc:Fallback>
      <p:transition spd="slow" advTm="443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1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2"/>
    </mc:Choice>
    <mc:Fallback>
      <p:transition spd="slow" advTm="3102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8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5"/>
    </mc:Choice>
    <mc:Fallback>
      <p:transition spd="slow" advTm="3115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8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7"/>
    </mc:Choice>
    <mc:Fallback>
      <p:transition spd="slow" advTm="2577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5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1"/>
    </mc:Choice>
    <mc:Fallback>
      <p:transition spd="slow" advTm="356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48742"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5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0"/>
    </mc:Choice>
    <mc:Fallback>
      <p:transition spd="slow" advTm="38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9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3"/>
    </mc:Choice>
    <mc:Fallback>
      <p:transition spd="slow" advTm="458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9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6"/>
    </mc:Choice>
    <mc:Fallback>
      <p:transition spd="slow" advTm="332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36">
            <a:off x="1180519" y="247862"/>
            <a:ext cx="486054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6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1"/>
    </mc:Choice>
    <mc:Fallback>
      <p:transition spd="slow" advTm="439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0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7"/>
    </mc:Choice>
    <mc:Fallback>
      <p:transition spd="slow" advTm="312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3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4"/>
    </mc:Choice>
    <mc:Fallback>
      <p:transition spd="slow" advTm="464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9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3"/>
    </mc:Choice>
    <mc:Fallback>
      <p:transition spd="slow" advTm="402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2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0"/>
    </mc:Choice>
    <mc:Fallback>
      <p:transition spd="slow" advTm="275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7"/>
    </mc:Choice>
    <mc:Fallback>
      <p:transition spd="slow" advTm="495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Экран (4:3)</PresentationFormat>
  <Paragraphs>0</Paragraphs>
  <Slides>40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9</cp:revision>
  <dcterms:created xsi:type="dcterms:W3CDTF">2014-06-03T12:55:20Z</dcterms:created>
  <dcterms:modified xsi:type="dcterms:W3CDTF">2014-06-03T18:05:23Z</dcterms:modified>
</cp:coreProperties>
</file>