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7" r:id="rId22"/>
    <p:sldId id="278" r:id="rId23"/>
    <p:sldId id="279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А, ну-ка, парни!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1285852" y="2285992"/>
            <a:ext cx="3500462" cy="2857520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5286380" y="2643182"/>
            <a:ext cx="2714644" cy="28575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500430" y="2428868"/>
            <a:ext cx="3429024" cy="38576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Yulia\Рабочий стол\Новая папка (3)\P1030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36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А, ну-ка, девушки!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571472" y="2428868"/>
            <a:ext cx="3929090" cy="364333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3214678" y="3500438"/>
            <a:ext cx="3571900" cy="292895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5429256" y="2500306"/>
            <a:ext cx="2928958" cy="292895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Yulia\Рабочий стол\Новая папка (3)\P1030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Yulia\Рабочий стол\Новая папка (3)\P1030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Yulia\Рабочий стол\Новая папка (3)\P1030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Yulia\Рабочий стол\Новая папка (3)\P10303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Yulia\Рабочий стол\Новая папка (3)\P1030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Yulia\Рабочий стол\Новая папка (3)\P1030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Yulia\Рабочий стол\Новая папка (3)\P1030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Yulia\Рабочий стол\Новая папка (3)\P10303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Yulia\Рабочий стол\Новая папка (3)\P1030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Yulia\Рабочий стол\Новая папка (3)\P1030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-5"/>
            <a:ext cx="5143504" cy="6858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Yulia\Рабочий стол\Новая папка (3)\P10303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643570" cy="6762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Yulia\Рабочий стол\Новая папка (3)\P1030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Yulia\Рабочий стол\Новая папка (3)\P1030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95" y="50387"/>
            <a:ext cx="9053005" cy="6789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Yulia\Рабочий стол\Новая папка (3)\P1030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Yulia\Рабочий стол\Новая папка (3)\P1030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5414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Yulia\Рабочий стол\Новая папка (3)\P1030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024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Yulia\Рабочий стол\Новая папка (3)\P1030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Yulia\Рабочий стол\Новая папка (3)\P1030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763029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Yulia\Рабочий стол\Новая папка (3)\P1030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77" y="21808"/>
            <a:ext cx="9114923" cy="6836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Yulia\Рабочий стол\Новая папка (3)\P1030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42852"/>
            <a:ext cx="8953531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Yulia\Рабочий стол\Новая папка (3)\P1030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</TotalTime>
  <Words>12</Words>
  <PresentationFormat>Экран (4:3)</PresentationFormat>
  <Paragraphs>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А, ну-ка, парни!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А, ну-ка, девушки!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А, ну-ка, парни!</dc:title>
  <cp:lastModifiedBy>ischool</cp:lastModifiedBy>
  <cp:revision>2</cp:revision>
  <dcterms:modified xsi:type="dcterms:W3CDTF">2014-04-08T05:35:59Z</dcterms:modified>
</cp:coreProperties>
</file>