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2" r:id="rId6"/>
    <p:sldId id="264" r:id="rId7"/>
    <p:sldId id="276" r:id="rId8"/>
    <p:sldId id="275" r:id="rId9"/>
    <p:sldId id="281" r:id="rId10"/>
    <p:sldId id="271" r:id="rId11"/>
    <p:sldId id="282" r:id="rId12"/>
    <p:sldId id="265" r:id="rId13"/>
    <p:sldId id="266" r:id="rId14"/>
    <p:sldId id="270" r:id="rId15"/>
    <p:sldId id="273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3801-FB08-4D66-9FF4-122A7B49C65B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64D8E-B4BF-4867-B11D-6EA1C745D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2F92-2CBB-41AA-B5E0-C8487A4827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4D8E-B4BF-4867-B11D-6EA1C745DB0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2B846E-9CF7-4DF2-B53E-BC861E2E30A9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09BBA-6EE6-4C5B-A848-F5BBEA791C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walls.com/large/201111/52557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6oi.ru/main.php/70769-2/03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chemuchek.net/images/01_animals/02_animals_microorganism/them_001/009/00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527824" cy="1914540"/>
          </a:xfr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Экофизиология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микроорганизмов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ewalls.com/large/201111/525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631904"/>
          </a:xfrm>
          <a:solidFill>
            <a:schemeClr val="lt1">
              <a:alpha val="6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Свет: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Солнечный свет, используемый в реакциях фотосинтеза, служит основным источником энергии для подавляющего большинства экосистем на Земле.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часто оказывается лимитирующим фактором. Поэтому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микроорганизмы обладают многочисленными механизмами, позволяющими использовать его энергию с максимальной эффективностью.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микроорганизмов способны к фототаксису и могут занимать местоположение с оптимальной освещенностью. Содержание фотосинтетических пигментов, количество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тилакоидов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светособирающих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ловушек, площади фотосинтезирующих мембран - способы адаптации к свету микроорганизмов.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микроорганизмы различаются по отношению к освещенности - от светолюбивых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цианобактерия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Anabaena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flos-aquae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симбионты лишайников,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галобактерии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до низкой освещенности пещер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цианобактерия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scytonema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julianum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o6oi.ru/main.php/70769-2/0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8920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  <a:solidFill>
            <a:schemeClr val="lt1">
              <a:alpha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приспособлены к суточным и сезонным ритмам. Большинству из них свойственно накопление на свету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разногобразных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запасных веществ. У многих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метаболизм гибкий и они способны не только к переживанию, но и к росту в отсутствии света.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Метаболизм многих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меняется не только при смене света и темноты, но и в условиях промежуточной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осещенности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расвете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 сумерки).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Универсальный механизм адаптации к свету высокой интенсивности и защиты от токсичных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фотосенсибилизированного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кислорода - синтез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каротиноидного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пигмента. Характерный пример - яркая окраска микроорганизмов, живущих в условиях высокой освещенности.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острак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8328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970738" cy="5472608"/>
          </a:xfrm>
          <a:solidFill>
            <a:schemeClr val="lt1">
              <a:alpha val="7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Концентрация питательных веществ:</a:t>
            </a:r>
          </a:p>
          <a:p>
            <a:pPr marL="457200" indent="-45720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 для питания используют самые разнообразные вещества. Для них необходимы минеральные вещества (сера, фосфор, калий, кальций, магний, железо) и органогены, т. е. элементы, входящие в органические соединения (кислород, водород, углерод и азот). Кроме того, в очень малых количествах. Для нормального развития микроорганизмов требуются микроэлементы (цинк, бор, кобальт, марганец), которые содержатся в водопроводной воде и минеральных солях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Сложные процессы питания микроорганизмов осуществляются с помощью ферментов, или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энзимов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Ферменты, выделяемые микроорганизмами в окружающую среду, называются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экзоферментами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ферменты, тесно связанные с их клеткой,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эндоферментами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Первые подготавливают питательные вещества для всасывания через оболочку клетки, вторые внутри клетки превращают поступившие вещества в составные части клетки.</a:t>
            </a: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b="1" dirty="0" smtClean="0">
              <a:solidFill>
                <a:schemeClr val="bg1"/>
              </a:solidFill>
            </a:endParaRPr>
          </a:p>
          <a:p>
            <a:endParaRPr lang="ru-RU" sz="25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66.jpg"/>
          <p:cNvPicPr>
            <a:picLocks noChangeAspect="1"/>
          </p:cNvPicPr>
          <p:nvPr/>
        </p:nvPicPr>
        <p:blipFill>
          <a:blip r:embed="rId3" cstate="print">
            <a:lum contrast="-46000"/>
          </a:blip>
          <a:stretch>
            <a:fillRect/>
          </a:stretch>
        </p:blipFill>
        <p:spPr>
          <a:xfrm>
            <a:off x="0" y="0"/>
            <a:ext cx="9167543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501122" cy="842436"/>
          </a:xfrm>
          <a:solidFill>
            <a:schemeClr val="lt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способу использования углерода микроорганизмы делятся на автотрофов и гетеротрофов: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691680" y="1772816"/>
            <a:ext cx="928694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44208" y="1772816"/>
            <a:ext cx="928694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107504" y="2852936"/>
            <a:ext cx="4214810" cy="3286148"/>
          </a:xfrm>
          <a:prstGeom prst="hexagon">
            <a:avLst/>
          </a:prstGeom>
          <a:solidFill>
            <a:srgbClr val="FFC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Автотрофы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усваивают углерод из углекислоты воздуха 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усваивают углекислоту с помощью хемосинтеза,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т.е.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энергии, получаемой при окислении некоторых минеральных соединений.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4788024" y="2924944"/>
            <a:ext cx="4214810" cy="3286148"/>
          </a:xfrm>
          <a:prstGeom prst="hexagon">
            <a:avLst/>
          </a:prstGeom>
          <a:solidFill>
            <a:srgbClr val="FFC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Гетеротрофы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усваивают углерод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из готовых органических соединений.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ним относятся микроорганизмы брожения, гнилостные и патогенные (болезнетворные) микроорганизмы.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актерии Geobacter metallireducens на куске урановой смоляной руды (фото &lt;noindex&gt;&lt;a target=_blank href=http://picasaweb.google.com/lh/photo/ohB9PD_RZ5PCMFeBc1RYUw&gt;Eye of Science&lt;/a&gt;&lt;/noindex&gt;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6014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52528"/>
          </a:xfr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SzPct val="153000"/>
              <a:buNone/>
            </a:pPr>
            <a:r>
              <a:rPr lang="ru-RU" sz="3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Местоположение:</a:t>
            </a:r>
          </a:p>
          <a:p>
            <a:pPr>
              <a:buClr>
                <a:schemeClr val="bg1"/>
              </a:buClr>
              <a:buSzPct val="153000"/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 обитают почти повсеместно, где есть вода, включая горячие источники, дно мирового океана, а также глубоко внутри земной коры. Они являются важным звеном в обмене веществ в экосистемах, в основном выполняя роль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редуцентов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но в некоторых экосистемах они - единственные производители биомассы -продуценты. </a:t>
            </a:r>
          </a:p>
          <a:p>
            <a:pPr>
              <a:buClr>
                <a:schemeClr val="bg1"/>
              </a:buClr>
              <a:buSzPct val="153000"/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Микроорганизмы, обитающие в воде, участвуют в круговороте серы, железа и других элементов, осуществляют разложение органических веществ животного и растительного происхождения, обеспечивают самоочищение воды в водоемах. </a:t>
            </a:r>
          </a:p>
          <a:p>
            <a:pPr>
              <a:buClr>
                <a:schemeClr val="bg1"/>
              </a:buClr>
              <a:buSzPct val="153000"/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Впрочем, не все микроорганизмы приносят человеку пользу. Часть микроорганизмов является условно-патогенной или патогенной для человека и животных. Некоторые микроорганизмы вызывают поражение сельскохозяйственной продукции, приводят к обеднению почвы азотом, вызывают загрязнение водоемов, накопление ядовитых веществ (например, микробных токсинов).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пеп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040560"/>
          </a:xfrm>
          <a:solidFill>
            <a:schemeClr val="lt1">
              <a:alpha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 dirty="0" smtClean="0">
                <a:latin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</a:rPr>
              <a:t>Дифференциация и переживание неблагоприятных условий:</a:t>
            </a:r>
          </a:p>
          <a:p>
            <a:pPr marL="514350" indent="-51435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Многие микроорганизмы способны к дифференциации в процессе их естественного развития и процессе изменения условий обитания.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</a:rPr>
              <a:t>Важное значение для выживания в неблагоприятных условиях имеет образование покоящихся форм: цист, конидий, </a:t>
            </a:r>
            <a:r>
              <a:rPr lang="ru-RU" sz="2400" dirty="0" err="1" smtClean="0">
                <a:latin typeface="Times New Roman" pitchFamily="18" charset="0"/>
              </a:rPr>
              <a:t>акинет</a:t>
            </a:r>
            <a:r>
              <a:rPr lang="ru-RU" sz="2400" dirty="0" smtClean="0">
                <a:latin typeface="Times New Roman" pitchFamily="18" charset="0"/>
              </a:rPr>
              <a:t>, экзо- и эндоспор.</a:t>
            </a: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</a:rPr>
              <a:t>Другим случаем приспособления к неблагоприятным условиям рассматривают так называемое  некультивируемое состояние (потеря способности прорастать на питательных средах), свойственное некоторым не образующим спор бактериям.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z="2400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водная бло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558"/>
            <a:ext cx="9144000" cy="68835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291264" cy="1872208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</a:rPr>
              <a:t>	Экологическая ниша-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совокупность условий, в которых возможно существование вида. 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Экологические ниши могут быть узкими и широкими, что связано с узкой или широкой специализацией организмов по метаболическим возможностям.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6012160" cy="1089529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Согласно правилу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</a:rPr>
              <a:t>Гаузе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, два вида со сходными пищевыми потребностями не могут занимать одну экологическую нишу.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1560" y="2276872"/>
            <a:ext cx="352839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Реализованная экологическая ниша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</a:rPr>
              <a:t>ниша</a:t>
            </a:r>
            <a:r>
              <a:rPr lang="ru-RU" sz="2400" dirty="0" smtClean="0">
                <a:latin typeface="Times New Roman" pitchFamily="18" charset="0"/>
              </a:rPr>
              <a:t>, занимаемая организмом в действительности, всегда оказывается более узкой, чем потенциальная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2276872"/>
            <a:ext cx="3528392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Потенциальная экологическая ниша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– та ниша, которую организм с данным свойствами мог бы занять.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1187624" y="836712"/>
            <a:ext cx="65527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Экологические ниши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63688" y="1556792"/>
            <a:ext cx="484632" cy="64807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04248" y="1556792"/>
            <a:ext cx="484632" cy="648072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592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7" name="Выноска-облако 6"/>
          <p:cNvSpPr/>
          <p:nvPr/>
        </p:nvSpPr>
        <p:spPr>
          <a:xfrm>
            <a:off x="6084168" y="116632"/>
            <a:ext cx="2880320" cy="1872208"/>
          </a:xfrm>
          <a:prstGeom prst="cloudCallout">
            <a:avLst>
              <a:gd name="adj1" fmla="val -36552"/>
              <a:gd name="adj2" fmla="val 6344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0444996_3914916754_d6ffe08359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 contrast="-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803750" cy="2448272"/>
          </a:xfrm>
          <a:solidFill>
            <a:schemeClr val="lt1">
              <a:alpha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мельчайшие организмы, имеющие различное строение и разнообразные биологические свойства. Микроорганизмы могут иметь как клеточную организацию, к ним относятся грибы, простейшие, бактерии, так и представлять собой неклеточные формы жизни - вирусы.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икроорганиз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48906" cy="1368152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каждом сантиметре нашей кожи находиться как минимум 2000 бактерий. Каждая из которых дышит, питается а иногда даже перемещается в пространстве.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869160"/>
            <a:ext cx="7772400" cy="936104"/>
          </a:xfr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переносим на себе больше микробов, чем имеем клеток в организме.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q-oboi.ru/photo/mikroorganizmy_3d_168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197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692696"/>
            <a:ext cx="8136904" cy="29854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температуры на микроорганизмы:</a:t>
            </a:r>
          </a:p>
          <a:p>
            <a:pPr marL="266700" indent="-1778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Микробы сравнительно легко переносят низкие температуры. Высокая температура губительно действует на микробов, так как вызывает свертывание (коагуляцию) их белков. </a:t>
            </a:r>
          </a:p>
          <a:p>
            <a:pPr marL="266700" indent="-1778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 колебания температуры для них вредны. Большинство микроорганизмов погибает при многократных замораживаниях и оттаиваниях. </a:t>
            </a:r>
          </a:p>
          <a:p>
            <a:pPr marL="266700" indent="-1778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Неспоровые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споровые формы микробов обладают неодинаковой устойчивостью по отношению к высокой температуре.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Кислотность среды:</a:t>
            </a:r>
          </a:p>
          <a:p>
            <a:pPr>
              <a:buClr>
                <a:schemeClr val="tx1"/>
              </a:buCl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отношению к оптимальным для роста значениям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микроорганизмы делятся на ацидофильных (0-5,5),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нейтрофильных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(5,5-7,5)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алкалифильных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(7,5-12,0). </a:t>
            </a:r>
          </a:p>
          <a:p>
            <a:pPr>
              <a:buClr>
                <a:schemeClr val="tx1"/>
              </a:buCl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Большинство грибов и водорослей развивается при пониженных значениях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значительная часть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цианобактерий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алкалифилам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основная масса бактерий – нейтрофилы. </a:t>
            </a:r>
          </a:p>
          <a:p>
            <a:pPr>
              <a:buClr>
                <a:schemeClr val="tx1"/>
              </a:buCl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Даже при экстремальных значениях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окружающей среды внутри клетки поддерживается постоянная кислотность. </a:t>
            </a:r>
          </a:p>
          <a:p>
            <a:pPr>
              <a:buClr>
                <a:schemeClr val="tx1"/>
              </a:buCl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растительных клеток реакция цитоплазмы слабокислая (5,0-6,0), у животных ~ 7,0. Алкали- и ацидофильные микроорганизмы имеют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цитоплазмы на уровне ~ 7,5. </a:t>
            </a:r>
          </a:p>
          <a:p>
            <a:pPr>
              <a:buClr>
                <a:schemeClr val="tx1"/>
              </a:buClr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рН-толерантные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микроорганизмы могут в определенных пределах изменять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среды, образуя кислые или щелочные продукты. Ярким примером регулирования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среды бактериями является двухфазный процесс масляно-кислого и ацетонобутилового брожения.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6008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389120"/>
          </a:xfr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Активность воды и соленость: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Важным количественным показателем доступности воды, которая необходима микроорганизмам для осуществления метаболизма, является активность воды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Она определяется как отношение давления паров раствора к давлению паров чистой воды. Значение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котором возможен рост микроорганизмов, составляет от 0,99 до менее 0,7.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микроорганизмы столь чувствительны к понижению активности воды, что даже не способны расти на твердых средах. Другие, называемые ксерофилами, предпочтительно растут при низких значениях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ochemuchek.net/images/01_animals/02_animals_microorganism/them_001/009/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  <a:solidFill>
            <a:schemeClr val="lt1">
              <a:alpha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bg1"/>
              </a:buClr>
              <a:buSzPct val="150000"/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воды и соленость: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Природными средами с высокими концентрациями разных солей являются соленые и содовые озера, солонцы, солеварни, Мертвое море. При заготовке продуктов издавна используют высокие концентрации поваренной соли и сахара. </a:t>
            </a:r>
          </a:p>
          <a:p>
            <a:pPr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Микроорганизмы, способные существовать в растворах с высокой концентрацией веществ, называются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осмофилами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Наиболее изучены среди них те, которым необходимо повышенное содержание поваренной соли (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галофилы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Они подразделяются на несколько групп.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Галотолерантные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микроорганизмы (например, из рода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выдерживают до 10% (2,0 М) соли в среде, но предпочитают расти при низкой ее концентрации.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Слабогалофильные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представители, в частности из рода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растут при содержании соли от 2 до 5% (0,2-0,5 М). Большинство морских обитателей относится к умеренным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галофилам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Интервал солености для них составляет 5-15% (0,5-2,5 М)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Экстремальные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галофилы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(например,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галоархеи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растут при содержании соли от 15% (2,5-5,2 М) и до насыщения.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Негалофильные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(пресноводные) микроорганизмы растут при содержании соли не более 0,01%, а более высокие концентрации подавляют их развитие.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ид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42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3024336"/>
          </a:xfrm>
          <a:solidFill>
            <a:schemeClr val="lt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Редокс-потенциал</a:t>
            </a:r>
            <a:r>
              <a:rPr lang="ru-RU" sz="4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кислород: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200" b="1" i="1" dirty="0" err="1" smtClean="0">
                <a:latin typeface="Times New Roman" pitchFamily="18" charset="0"/>
                <a:cs typeface="Times New Roman" pitchFamily="18" charset="0"/>
              </a:rPr>
              <a:t>редокс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происходит от сокращения двух слов: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редукция -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восстановление и </a:t>
            </a: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оксидация –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окисление.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Микроорганизмы используют энергию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окислительно-востоновительных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реакций, поэтому одним из важнейших факторов, влияющих на их развитие является окислительно-восстановительный потенциал среды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Eh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Значение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Eh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характеризует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восстановленность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среды и определяет термодинамическую возможность осуществления ОВР. </a:t>
            </a:r>
          </a:p>
          <a:p>
            <a:pPr>
              <a:buClr>
                <a:schemeClr val="bg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581128"/>
            <a:ext cx="4572000" cy="2031325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Жизнедеятельность микроорганизмов приводит к изменению ОВ потенциала среды. Основными восстановителями в природе служат H2 и H2S, часто образуемые микроорганизмами, главный окислитель - продукты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оксигенных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фототрофов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молекулярный кислород.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Кислород выступает по отношению к микроорганизмам не только как фактор, определяющий ОВ условия среды и возможность протекания многих химических реакций, но и как важнейший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катоболический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субстракт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акцептор электронов для аэробных организмов.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Аэробов можно обнаружить в хорошо аэрируемых биотопах: воздухе, сухой почве, на камне, поверхности кожи и т.д. К ним относятся многие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тионовые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нитрифицирующие бактерии, разнообразные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органотрофы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большинство актиномицетов и грибов.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Микроаэрофилы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(водные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спирилы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нуждаются в низкой концентрации О2, и часто обладают высоким сродством к нему, что позволяет им развиваться в зонах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пониженого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содержания О2.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отличии от облигатных аэробов, использующих в качестве акцептора электронов при дыхании только О2, факультативные аэробы (анаэробы) могут переключатся с аэробного метаболизма на анаэробный, например с дыхание на брожение. Пример: дрожи. Факультативные аэробы 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энторобактерии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большинство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денитрификаторов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пурпурные несерные бактерии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1313</Words>
  <Application>Microsoft Office PowerPoint</Application>
  <PresentationFormat>Экран (4:3)</PresentationFormat>
  <Paragraphs>76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Экофизиология микроорганизмов </vt:lpstr>
      <vt:lpstr>Слайд 2</vt:lpstr>
      <vt:lpstr>На каждом сантиметре нашей кожи находиться как минимум 2000 бактерий. Каждая из которых дышит, питается а иногда даже перемещается в пространстве.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микроорганизмов</dc:title>
  <dc:creator>Лиса</dc:creator>
  <cp:lastModifiedBy>Колгановы</cp:lastModifiedBy>
  <cp:revision>53</cp:revision>
  <dcterms:created xsi:type="dcterms:W3CDTF">2011-11-21T08:53:56Z</dcterms:created>
  <dcterms:modified xsi:type="dcterms:W3CDTF">2012-02-24T17:09:13Z</dcterms:modified>
</cp:coreProperties>
</file>