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269" r:id="rId3"/>
    <p:sldId id="267" r:id="rId4"/>
    <p:sldId id="268" r:id="rId5"/>
    <p:sldId id="257" r:id="rId6"/>
    <p:sldId id="270" r:id="rId7"/>
    <p:sldId id="275" r:id="rId8"/>
    <p:sldId id="259" r:id="rId9"/>
    <p:sldId id="271" r:id="rId10"/>
    <p:sldId id="262" r:id="rId11"/>
    <p:sldId id="272" r:id="rId12"/>
    <p:sldId id="261" r:id="rId13"/>
    <p:sldId id="273" r:id="rId14"/>
    <p:sldId id="274" r:id="rId15"/>
    <p:sldId id="258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chemeClr val="tx1"/>
    </p:penClr>
  </p:showPr>
  <p:clrMru>
    <a:srgbClr val="9C208A"/>
    <a:srgbClr val="0033CC"/>
    <a:srgbClr val="FFFF00"/>
    <a:srgbClr val="0BB14E"/>
    <a:srgbClr val="FF0066"/>
    <a:srgbClr val="00FFFF"/>
    <a:srgbClr val="000066"/>
    <a:srgbClr val="3399FF"/>
    <a:srgbClr val="66CC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850" autoAdjust="0"/>
    <p:restoredTop sz="90929"/>
  </p:normalViewPr>
  <p:slideViewPr>
    <p:cSldViewPr>
      <p:cViewPr>
        <p:scale>
          <a:sx n="75" d="100"/>
          <a:sy n="75" d="100"/>
        </p:scale>
        <p:origin x="-10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85552-4412-422F-8A55-9A83909D492B}" type="datetimeFigureOut">
              <a:rPr lang="ru-RU" smtClean="0"/>
              <a:t>19.07.2010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B9C2D-B777-4FAF-A3DA-7D6366BF0D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717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179595-E7E6-4DFF-A03A-C618C1509D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DDD45-8B14-4CFF-99E6-120907DFBA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A360E-27E4-4D75-9C97-09BF895A4D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DFCC-4CF6-4BAD-80B8-CBB317D88F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C47F-6BF7-4D04-8489-5E8B47FE97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4172-4B77-4457-B79C-C4956E926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F434D-9BFF-42EC-AF83-740B83DF5E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62224-DCE7-4997-A7DE-D96A9E8C0E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C179E-793A-4652-A10C-21CF3788CD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27D71-86A1-4517-B589-E35DEE8C16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4151D-9C26-49EB-BC44-B3DAB3A15D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3399FF"/>
            </a:gs>
          </a:gsLst>
          <a:path path="rect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F07C03-3D39-4BA1-A0D8-5B4CD64663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slide" Target="slide6.x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slide" Target="slide15.x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slide" Target="slide16.xml"/><Relationship Id="rId3" Type="http://schemas.openxmlformats.org/officeDocument/2006/relationships/image" Target="../media/image27.wmf"/><Relationship Id="rId7" Type="http://schemas.openxmlformats.org/officeDocument/2006/relationships/slide" Target="slide12.xml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11" Type="http://schemas.openxmlformats.org/officeDocument/2006/relationships/slide" Target="slide11.xml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7.bin"/><Relationship Id="rId4" Type="http://schemas.openxmlformats.org/officeDocument/2006/relationships/slide" Target="slide8.xml"/><Relationship Id="rId9" Type="http://schemas.openxmlformats.org/officeDocument/2006/relationships/slide" Target="slide10.xml"/><Relationship Id="rId1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wmf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wmf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10.gi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gif"/><Relationship Id="rId10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image" Target="../media/image8.wmf"/><Relationship Id="rId1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500042"/>
            <a:ext cx="7772400" cy="1371600"/>
          </a:xfrm>
        </p:spPr>
        <p:txBody>
          <a:bodyPr/>
          <a:lstStyle/>
          <a:p>
            <a:r>
              <a:rPr lang="ru-RU" i="1" dirty="0">
                <a:latin typeface="Harlow Solid Italic" pitchFamily="82" charset="0"/>
              </a:rPr>
              <a:t>Степень с натуральным </a:t>
            </a:r>
            <a:r>
              <a:rPr lang="ru-RU" i="1" dirty="0" smtClean="0">
                <a:latin typeface="Harlow Solid Italic" pitchFamily="82" charset="0"/>
              </a:rPr>
              <a:t>и целым показателем</a:t>
            </a:r>
            <a:endParaRPr lang="ru-RU" i="1" dirty="0">
              <a:latin typeface="Harlow Solid Italic" pitchFamily="82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176713" y="5286375"/>
          <a:ext cx="4203700" cy="1292225"/>
        </p:xfrm>
        <a:graphic>
          <a:graphicData uri="http://schemas.openxmlformats.org/presentationml/2006/ole">
            <p:oleObj spid="_x0000_s5125" name="Формула" r:id="rId3" imgW="660240" imgH="2030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0034" y="2071678"/>
            <a:ext cx="8215370" cy="3477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Что мы узнаем: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Что такое степень, основание степени, показатель степени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Степень с натуральным показателем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Степень с целым показателем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Свойства степени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Стандартный вид числа</a:t>
            </a:r>
            <a:endParaRPr lang="ru-RU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457200" indent="-457200"/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1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 sz="4000" i="1">
                <a:latin typeface="Harlow Solid Italic" pitchFamily="82" charset="0"/>
              </a:rPr>
              <a:t>Возведение в степень степени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714612" y="5643578"/>
          <a:ext cx="3694113" cy="914400"/>
        </p:xfrm>
        <a:graphic>
          <a:graphicData uri="http://schemas.openxmlformats.org/presentationml/2006/ole">
            <p:oleObj spid="_x0000_s12291" name="Формула" r:id="rId3" imgW="711000" imgH="266400" progId="Equation.3">
              <p:embed/>
            </p:oleObj>
          </a:graphicData>
        </a:graphic>
      </p:graphicFrame>
      <p:sp>
        <p:nvSpPr>
          <p:cNvPr id="12327" name="AutoShape 3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14348" y="1214422"/>
            <a:ext cx="785818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(2</a:t>
            </a:r>
            <a:r>
              <a:rPr lang="ru-RU" sz="3600" baseline="30000" dirty="0" smtClean="0"/>
              <a:t>3</a:t>
            </a:r>
            <a:r>
              <a:rPr lang="ru-RU" sz="3600" dirty="0" smtClean="0">
                <a:sym typeface="Symbol"/>
              </a:rPr>
              <a:t>)</a:t>
            </a:r>
            <a:r>
              <a:rPr lang="ru-RU" sz="3600" baseline="30000" dirty="0" smtClean="0">
                <a:sym typeface="Symbol"/>
              </a:rPr>
              <a:t>3</a:t>
            </a:r>
            <a:r>
              <a:rPr lang="ru-RU" sz="3600" dirty="0" smtClean="0">
                <a:sym typeface="Symbol"/>
              </a:rPr>
              <a:t>=(2</a:t>
            </a:r>
            <a:r>
              <a:rPr lang="ru-RU" sz="3600" dirty="0" smtClean="0">
                <a:sym typeface="Symbol"/>
              </a:rPr>
              <a:t></a:t>
            </a:r>
            <a:r>
              <a:rPr lang="ru-RU" sz="3600" dirty="0" smtClean="0">
                <a:sym typeface="Symbol"/>
              </a:rPr>
              <a:t>2</a:t>
            </a:r>
            <a:r>
              <a:rPr lang="ru-RU" sz="3600" dirty="0" smtClean="0">
                <a:sym typeface="Symbol"/>
              </a:rPr>
              <a:t></a:t>
            </a:r>
            <a:r>
              <a:rPr lang="ru-RU" sz="3600" dirty="0" smtClean="0">
                <a:sym typeface="Symbol"/>
              </a:rPr>
              <a:t>2)(222)(222)=2</a:t>
            </a:r>
            <a:r>
              <a:rPr lang="ru-RU" sz="3600" baseline="30000" dirty="0" smtClean="0">
                <a:sym typeface="Symbol"/>
              </a:rPr>
              <a:t>33</a:t>
            </a:r>
            <a:r>
              <a:rPr lang="ru-RU" sz="3600" dirty="0" smtClean="0">
                <a:sym typeface="Symbol"/>
              </a:rPr>
              <a:t>=2</a:t>
            </a:r>
            <a:r>
              <a:rPr lang="ru-RU" sz="3600" baseline="30000" dirty="0" smtClean="0">
                <a:sym typeface="Symbol"/>
              </a:rPr>
              <a:t>9</a:t>
            </a:r>
            <a:r>
              <a:rPr lang="ru-RU" sz="3600" dirty="0" smtClean="0">
                <a:sym typeface="Symbol"/>
              </a:rPr>
              <a:t>=512</a:t>
            </a:r>
            <a:endParaRPr lang="ru-RU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285720" y="4643446"/>
            <a:ext cx="850112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 возведении степени в степень показатели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перемножаются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1472" y="2285992"/>
            <a:ext cx="8001056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n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=(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a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m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)(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a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m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)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….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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(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a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m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)=2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m</a:t>
            </a:r>
            <a:r>
              <a:rPr lang="ru-RU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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n</a:t>
            </a:r>
            <a:endParaRPr lang="kk-KZ" sz="4800" b="1" baseline="30000" dirty="0" smtClean="0">
              <a:ln w="50800"/>
              <a:solidFill>
                <a:schemeClr val="bg1">
                  <a:shade val="50000"/>
                </a:schemeClr>
              </a:solidFill>
              <a:sym typeface="Symbol"/>
            </a:endParaRPr>
          </a:p>
          <a:p>
            <a:endParaRPr lang="en-US" sz="4800" b="1" baseline="30000" dirty="0" smtClean="0">
              <a:ln w="50800"/>
              <a:solidFill>
                <a:schemeClr val="bg1">
                  <a:shade val="50000"/>
                </a:schemeClr>
              </a:solidFill>
              <a:sym typeface="Symbol"/>
            </a:endParaRPr>
          </a:p>
          <a:p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3" name="Левая фигурная скобка 42"/>
          <p:cNvSpPr/>
          <p:nvPr/>
        </p:nvSpPr>
        <p:spPr bwMode="auto">
          <a:xfrm rot="16200000">
            <a:off x="4411264" y="1017967"/>
            <a:ext cx="321471" cy="4572032"/>
          </a:xfrm>
          <a:prstGeom prst="leftBrace">
            <a:avLst>
              <a:gd name="adj1" fmla="val 63386"/>
              <a:gd name="adj2" fmla="val 50284"/>
            </a:avLst>
          </a:prstGeom>
          <a:ln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1868" y="350043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kk-KZ" dirty="0" smtClean="0">
                <a:solidFill>
                  <a:srgbClr val="FF0000"/>
                </a:solidFill>
              </a:rPr>
              <a:t>множителей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40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kk-KZ" dirty="0" smtClean="0"/>
              <a:t>Сколько будет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71604" y="1500174"/>
          <a:ext cx="5757863" cy="5060950"/>
        </p:xfrm>
        <a:graphic>
          <a:graphicData uri="http://schemas.openxmlformats.org/presentationml/2006/ole">
            <p:oleObj spid="_x0000_s38914" name="Формула" r:id="rId3" imgW="1676160" imgH="1473120" progId="Equation.3">
              <p:embed/>
            </p:oleObj>
          </a:graphicData>
        </a:graphic>
      </p:graphicFrame>
      <p:pic>
        <p:nvPicPr>
          <p:cNvPr id="38916" name="Picture 4" descr="C:\Program Files\Microsoft Office\Media\CntCD1\ClipArt6\j029576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571612"/>
            <a:ext cx="818016" cy="82696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 bwMode="auto">
          <a:xfrm>
            <a:off x="3143240" y="2357430"/>
            <a:ext cx="3071834" cy="78581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786050" y="3214686"/>
            <a:ext cx="3071834" cy="785818"/>
          </a:xfrm>
          <a:prstGeom prst="ellipse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3857620" y="4071942"/>
            <a:ext cx="3071834" cy="78581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3143240" y="4929198"/>
            <a:ext cx="3071834" cy="785818"/>
          </a:xfrm>
          <a:prstGeom prst="ellips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3357554" y="5786454"/>
            <a:ext cx="4071966" cy="7858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utoShape 5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9652" y="6357958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sz="4000" i="1" dirty="0">
                <a:latin typeface="Harlow Solid Italic" pitchFamily="82" charset="0"/>
              </a:rPr>
              <a:t>Возведение в степень произведения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571736" y="5643578"/>
          <a:ext cx="4102100" cy="1001713"/>
        </p:xfrm>
        <a:graphic>
          <a:graphicData uri="http://schemas.openxmlformats.org/presentationml/2006/ole">
            <p:oleObj spid="_x0000_s11267" name="Формула" r:id="rId3" imgW="787320" imgH="241200" progId="Equation.3">
              <p:embed/>
            </p:oleObj>
          </a:graphicData>
        </a:graphic>
      </p:graphicFrame>
      <p:sp>
        <p:nvSpPr>
          <p:cNvPr id="11303" name="AutoShape 3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571604" y="1428736"/>
            <a:ext cx="58579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(4</a:t>
            </a:r>
            <a:r>
              <a:rPr lang="ru-RU" sz="3600" dirty="0" smtClean="0">
                <a:sym typeface="Symbol"/>
              </a:rPr>
              <a:t>5)</a:t>
            </a:r>
            <a:r>
              <a:rPr lang="ru-RU" sz="3600" baseline="30000" dirty="0" smtClean="0">
                <a:sym typeface="Symbol"/>
              </a:rPr>
              <a:t>3</a:t>
            </a:r>
            <a:r>
              <a:rPr lang="ru-RU" sz="3600" dirty="0" smtClean="0">
                <a:sym typeface="Symbol"/>
              </a:rPr>
              <a:t>=(45)(45)(45)=4</a:t>
            </a:r>
            <a:r>
              <a:rPr lang="ru-RU" sz="3600" baseline="30000" dirty="0" smtClean="0">
                <a:sym typeface="Symbol"/>
              </a:rPr>
              <a:t>3</a:t>
            </a:r>
            <a:r>
              <a:rPr lang="ru-RU" sz="3600" dirty="0" smtClean="0">
                <a:sym typeface="Symbol"/>
              </a:rPr>
              <a:t>5</a:t>
            </a:r>
            <a:r>
              <a:rPr lang="ru-RU" sz="3600" baseline="30000" dirty="0" smtClean="0">
                <a:sym typeface="Symbol"/>
              </a:rPr>
              <a:t>3</a:t>
            </a:r>
            <a:endParaRPr lang="ru-RU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285720" y="4214818"/>
            <a:ext cx="8501122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 возведении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произведения в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степень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каждый множитель возводится в эту степень и результаты перемножаются.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7158" y="2428869"/>
            <a:ext cx="8286808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</a:t>
            </a:r>
            <a:r>
              <a:rPr lang="en-US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ab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n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=(</a:t>
            </a:r>
            <a:r>
              <a:rPr lang="en-US" sz="4800" b="1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ab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)(</a:t>
            </a:r>
            <a:r>
              <a:rPr lang="en-US" sz="4800" b="1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ab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)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….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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(</a:t>
            </a:r>
            <a:r>
              <a:rPr lang="en-US" sz="4800" b="1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ab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)=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a</a:t>
            </a:r>
            <a:r>
              <a:rPr lang="en-US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n</a:t>
            </a: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</a:t>
            </a:r>
            <a:r>
              <a:rPr lang="en-US" sz="4800" b="1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b</a:t>
            </a:r>
            <a:r>
              <a:rPr lang="en-US" sz="4800" b="1" baseline="30000" dirty="0" err="1" smtClean="0">
                <a:ln w="50800"/>
                <a:solidFill>
                  <a:schemeClr val="bg1">
                    <a:shade val="50000"/>
                  </a:schemeClr>
                </a:solidFill>
                <a:sym typeface="Symbol"/>
              </a:rPr>
              <a:t>n</a:t>
            </a:r>
            <a:endParaRPr lang="kk-KZ" sz="4800" b="1" baseline="30000" dirty="0" smtClean="0">
              <a:ln w="50800"/>
              <a:solidFill>
                <a:schemeClr val="bg1">
                  <a:shade val="50000"/>
                </a:schemeClr>
              </a:solidFill>
              <a:sym typeface="Symbol"/>
            </a:endParaRPr>
          </a:p>
          <a:p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3" name="Левая фигурная скобка 42"/>
          <p:cNvSpPr/>
          <p:nvPr/>
        </p:nvSpPr>
        <p:spPr bwMode="auto">
          <a:xfrm rot="16200000">
            <a:off x="4196950" y="1089406"/>
            <a:ext cx="321471" cy="4572032"/>
          </a:xfrm>
          <a:prstGeom prst="leftBrace">
            <a:avLst>
              <a:gd name="adj1" fmla="val 63386"/>
              <a:gd name="adj2" fmla="val 50284"/>
            </a:avLst>
          </a:prstGeom>
          <a:ln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57554" y="3571877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kk-KZ" dirty="0" smtClean="0">
                <a:solidFill>
                  <a:srgbClr val="FF0000"/>
                </a:solidFill>
              </a:rPr>
              <a:t>множителей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sz="4000" i="1" dirty="0">
                <a:latin typeface="Harlow Solid Italic" pitchFamily="82" charset="0"/>
              </a:rPr>
              <a:t>Возведение в степень </a:t>
            </a:r>
            <a:r>
              <a:rPr lang="ru-RU" sz="4000" i="1" dirty="0" smtClean="0">
                <a:latin typeface="Harlow Solid Italic" pitchFamily="82" charset="0"/>
              </a:rPr>
              <a:t>дроби</a:t>
            </a:r>
            <a:endParaRPr lang="ru-RU" sz="4000" i="1" dirty="0">
              <a:latin typeface="Harlow Solid Italic" pitchFamily="82" charset="0"/>
            </a:endParaRPr>
          </a:p>
        </p:txBody>
      </p:sp>
      <p:sp>
        <p:nvSpPr>
          <p:cNvPr id="11303" name="AutoShape 3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285720" y="4143380"/>
            <a:ext cx="850112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 возведении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дроби в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степень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отдельно возводится в эту степень числитель и знаменатель.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786051" y="5492750"/>
          <a:ext cx="3000396" cy="1150960"/>
        </p:xfrm>
        <a:graphic>
          <a:graphicData uri="http://schemas.openxmlformats.org/presentationml/2006/ole">
            <p:oleObj spid="_x0000_s39939" name="Формула" r:id="rId4" imgW="698400" imgH="4698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60350" y="1500188"/>
          <a:ext cx="8210550" cy="2071687"/>
        </p:xfrm>
        <a:graphic>
          <a:graphicData uri="http://schemas.openxmlformats.org/presentationml/2006/ole">
            <p:oleObj spid="_x0000_s39940" name="Формула" r:id="rId5" imgW="2158920" imgH="469800" progId="Equation.3">
              <p:embed/>
            </p:oleObj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kk-KZ" dirty="0" smtClean="0"/>
              <a:t>Сколько будет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809624" y="1285860"/>
          <a:ext cx="7762903" cy="4838715"/>
        </p:xfrm>
        <a:graphic>
          <a:graphicData uri="http://schemas.openxmlformats.org/presentationml/2006/ole">
            <p:oleObj spid="_x0000_s40962" name="Формула" r:id="rId3" imgW="2120760" imgH="1218960" progId="Equation.3">
              <p:embed/>
            </p:oleObj>
          </a:graphicData>
        </a:graphic>
      </p:graphicFrame>
      <p:pic>
        <p:nvPicPr>
          <p:cNvPr id="38916" name="Picture 4" descr="C:\Program Files\Microsoft Office\Media\CntCD1\ClipArt6\j029576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285860"/>
            <a:ext cx="818016" cy="826962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2285984" y="2357430"/>
            <a:ext cx="1857388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714612" y="3357562"/>
            <a:ext cx="1571636" cy="785818"/>
          </a:xfrm>
          <a:prstGeom prst="roundRect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285984" y="4286256"/>
            <a:ext cx="1285884" cy="178595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214810" y="2357430"/>
            <a:ext cx="1714512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929322" y="2357430"/>
            <a:ext cx="157163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7500958" y="2357430"/>
            <a:ext cx="1071570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286248" y="3357562"/>
            <a:ext cx="1357322" cy="785818"/>
          </a:xfrm>
          <a:prstGeom prst="roundRect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5643570" y="3357562"/>
            <a:ext cx="1928826" cy="785818"/>
          </a:xfrm>
          <a:prstGeom prst="roundRect">
            <a:avLst/>
          </a:prstGeom>
          <a:solidFill>
            <a:srgbClr val="9C208A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571868" y="4286256"/>
            <a:ext cx="1214446" cy="178595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4786314" y="4286256"/>
            <a:ext cx="1357322" cy="178595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0963" name="Picture 3" descr="C:\Program Files\Microsoft Office\Media\CntCD1\ClipArt4\j0251247.wm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44230" y="6120079"/>
            <a:ext cx="899770" cy="737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latin typeface="Freestyle Script" pitchFamily="66" charset="0"/>
              </a:rPr>
              <a:t>Свойства степени с натуральным показателем</a:t>
            </a:r>
          </a:p>
        </p:txBody>
      </p:sp>
      <p:pic>
        <p:nvPicPr>
          <p:cNvPr id="8195" name="Picture 3" descr="j00786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90800"/>
            <a:ext cx="1295400" cy="3933825"/>
          </a:xfrm>
          <a:prstGeom prst="rect">
            <a:avLst/>
          </a:prstGeom>
          <a:noFill/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810000" y="2133600"/>
            <a:ext cx="3276600" cy="4419600"/>
          </a:xfrm>
          <a:prstGeom prst="foldedCorner">
            <a:avLst>
              <a:gd name="adj" fmla="val 24079"/>
            </a:avLst>
          </a:prstGeom>
          <a:solidFill>
            <a:schemeClr val="tx1"/>
          </a:soli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7" name="Object 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267200" y="2362200"/>
          <a:ext cx="2362200" cy="563563"/>
        </p:xfrm>
        <a:graphic>
          <a:graphicData uri="http://schemas.openxmlformats.org/presentationml/2006/ole">
            <p:oleObj spid="_x0000_s8197" name="Формула" r:id="rId5" imgW="850680" imgH="203040" progId="Equation.3">
              <p:embed/>
            </p:oleObj>
          </a:graphicData>
        </a:graphic>
      </p:graphicFrame>
      <p:graphicFrame>
        <p:nvGraphicFramePr>
          <p:cNvPr id="8198" name="Object 6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256088" y="2895600"/>
          <a:ext cx="2538412" cy="563563"/>
        </p:xfrm>
        <a:graphic>
          <a:graphicData uri="http://schemas.openxmlformats.org/presentationml/2006/ole">
            <p:oleObj spid="_x0000_s8198" name="Формула" r:id="rId6" imgW="914400" imgH="203040" progId="Equation.3">
              <p:embed/>
            </p:oleObj>
          </a:graphicData>
        </a:graphic>
      </p:graphicFrame>
      <p:graphicFrame>
        <p:nvGraphicFramePr>
          <p:cNvPr id="8199" name="Object 7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4286248" y="4357694"/>
          <a:ext cx="2185988" cy="669925"/>
        </p:xfrm>
        <a:graphic>
          <a:graphicData uri="http://schemas.openxmlformats.org/presentationml/2006/ole">
            <p:oleObj spid="_x0000_s8199" name="Формула" r:id="rId8" imgW="787320" imgH="241200" progId="Equation.3">
              <p:embed/>
            </p:oleObj>
          </a:graphicData>
        </a:graphic>
      </p:graphicFrame>
      <p:graphicFrame>
        <p:nvGraphicFramePr>
          <p:cNvPr id="8200" name="Object 8">
            <a:hlinkClick r:id="rId9" action="ppaction://hlinksldjump"/>
          </p:cNvPr>
          <p:cNvGraphicFramePr>
            <a:graphicFrameLocks noChangeAspect="1"/>
          </p:cNvGraphicFramePr>
          <p:nvPr/>
        </p:nvGraphicFramePr>
        <p:xfrm>
          <a:off x="4286248" y="3500438"/>
          <a:ext cx="1973263" cy="739775"/>
        </p:xfrm>
        <a:graphic>
          <a:graphicData uri="http://schemas.openxmlformats.org/presentationml/2006/ole">
            <p:oleObj spid="_x0000_s8200" name="Формула" r:id="rId10" imgW="711000" imgH="266400" progId="Equation.3">
              <p:embed/>
            </p:oleObj>
          </a:graphicData>
        </a:graphic>
      </p:graphicFrame>
      <p:graphicFrame>
        <p:nvGraphicFramePr>
          <p:cNvPr id="8201" name="Object 9">
            <a:hlinkClick r:id="rId11" action="ppaction://hlinksldjump"/>
          </p:cNvPr>
          <p:cNvGraphicFramePr>
            <a:graphicFrameLocks noChangeAspect="1"/>
          </p:cNvGraphicFramePr>
          <p:nvPr/>
        </p:nvGraphicFramePr>
        <p:xfrm>
          <a:off x="4267200" y="4876800"/>
          <a:ext cx="1939925" cy="1304925"/>
        </p:xfrm>
        <a:graphic>
          <a:graphicData uri="http://schemas.openxmlformats.org/presentationml/2006/ole">
            <p:oleObj spid="_x0000_s8201" name="Формула" r:id="rId12" imgW="698400" imgH="469800" progId="Equation.3">
              <p:embed/>
            </p:oleObj>
          </a:graphicData>
        </a:graphic>
      </p:graphicFrame>
      <p:pic>
        <p:nvPicPr>
          <p:cNvPr id="14" name="Picture 3" descr="C:\Program Files\Microsoft Office\Media\CntCD1\ClipArt4\j0251247.wmf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44230" y="6120079"/>
            <a:ext cx="899770" cy="7379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sz="3600" i="1" dirty="0" smtClean="0"/>
              <a:t>Степень с целым показателем</a:t>
            </a:r>
            <a:endParaRPr lang="ru-RU" sz="3600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71472" y="1504950"/>
          <a:ext cx="8143932" cy="4808538"/>
        </p:xfrm>
        <a:graphic>
          <a:graphicData uri="http://schemas.openxmlformats.org/presentationml/2006/ole">
            <p:oleObj spid="_x0000_s41986" name="Формула" r:id="rId3" imgW="2616120" imgH="1854000" progId="Equation.3">
              <p:embed/>
            </p:oleObj>
          </a:graphicData>
        </a:graphic>
      </p:graphicFrame>
      <p:pic>
        <p:nvPicPr>
          <p:cNvPr id="4" name="Picture 3" descr="C:\Program Files\Microsoft Office\Media\CntCD1\ClipArt4\j0251247.wm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4230" y="6120079"/>
            <a:ext cx="899770" cy="737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2286016"/>
          </a:xfrm>
        </p:spPr>
        <p:txBody>
          <a:bodyPr/>
          <a:lstStyle/>
          <a:p>
            <a:r>
              <a:rPr lang="ru-RU" dirty="0" smtClean="0"/>
              <a:t>Стандартный вид числа – это его запись в виде произведения: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28662" y="2714620"/>
          <a:ext cx="6929486" cy="1619880"/>
        </p:xfrm>
        <a:graphic>
          <a:graphicData uri="http://schemas.openxmlformats.org/presentationml/2006/ole">
            <p:oleObj spid="_x0000_s43010" name="Формула" r:id="rId3" imgW="1955520" imgH="4572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472" y="4643446"/>
            <a:ext cx="7929618" cy="1323439"/>
          </a:xfrm>
          <a:prstGeom prst="rect">
            <a:avLst/>
          </a:prstGeom>
          <a:solidFill>
            <a:srgbClr val="9C208A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Масса Земли – 5,976 </a:t>
            </a:r>
            <a:r>
              <a:rPr lang="ru-RU" sz="4000" dirty="0" smtClean="0">
                <a:sym typeface="Symbol"/>
              </a:rPr>
              <a:t>10</a:t>
            </a:r>
            <a:r>
              <a:rPr lang="ru-RU" sz="4000" baseline="30000" dirty="0" smtClean="0">
                <a:sym typeface="Symbol"/>
              </a:rPr>
              <a:t>24 </a:t>
            </a:r>
            <a:r>
              <a:rPr lang="ru-RU" sz="4000" dirty="0" smtClean="0">
                <a:sym typeface="Symbol"/>
              </a:rPr>
              <a:t>кг</a:t>
            </a:r>
          </a:p>
          <a:p>
            <a:r>
              <a:rPr lang="ru-RU" sz="4000" dirty="0" smtClean="0">
                <a:sym typeface="Symbol"/>
              </a:rPr>
              <a:t>Масса электрона – 9,11</a:t>
            </a:r>
            <a:r>
              <a:rPr lang="ru-RU" sz="4000" dirty="0" smtClean="0"/>
              <a:t> </a:t>
            </a:r>
            <a:r>
              <a:rPr lang="ru-RU" sz="4000" dirty="0" smtClean="0">
                <a:sym typeface="Symbol"/>
              </a:rPr>
              <a:t>10</a:t>
            </a:r>
            <a:r>
              <a:rPr lang="ru-RU" sz="4000" baseline="30000" dirty="0" smtClean="0">
                <a:sym typeface="Symbol"/>
              </a:rPr>
              <a:t>-31 </a:t>
            </a:r>
            <a:r>
              <a:rPr lang="ru-RU" sz="4000" dirty="0" smtClean="0">
                <a:sym typeface="Symbol"/>
              </a:rPr>
              <a:t>кг</a:t>
            </a:r>
            <a:endParaRPr lang="ru-RU" sz="4000" dirty="0"/>
          </a:p>
        </p:txBody>
      </p:sp>
      <p:pic>
        <p:nvPicPr>
          <p:cNvPr id="5" name="Picture 3" descr="C:\Program Files\Microsoft Office\Media\CntCD1\ClipArt4\j0251247.wm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4230" y="6120079"/>
            <a:ext cx="899770" cy="737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написать короче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5400" dirty="0" err="1" smtClean="0"/>
              <a:t>а+а+а+а+а=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а+а+а+а+а+а+а+а+а+а=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а+а+</a:t>
            </a:r>
            <a:r>
              <a:rPr lang="ru-RU" sz="5400" dirty="0" smtClean="0"/>
              <a:t>…+а</a:t>
            </a:r>
            <a:r>
              <a:rPr lang="en-US" sz="5400" dirty="0" smtClean="0"/>
              <a:t> </a:t>
            </a:r>
            <a:r>
              <a:rPr lang="ru-RU" sz="4400" dirty="0" smtClean="0"/>
              <a:t>=</a:t>
            </a:r>
            <a:r>
              <a:rPr lang="en-US" sz="4400" dirty="0" smtClean="0"/>
              <a:t> </a:t>
            </a:r>
            <a:endParaRPr lang="ru-RU" sz="4400" dirty="0"/>
          </a:p>
        </p:txBody>
      </p:sp>
      <p:sp>
        <p:nvSpPr>
          <p:cNvPr id="4" name="Левая фигурная скобка 3"/>
          <p:cNvSpPr/>
          <p:nvPr/>
        </p:nvSpPr>
        <p:spPr bwMode="auto">
          <a:xfrm rot="16200000">
            <a:off x="2053810" y="3518297"/>
            <a:ext cx="321471" cy="2857520"/>
          </a:xfrm>
          <a:prstGeom prst="leftBrace">
            <a:avLst>
              <a:gd name="adj1" fmla="val 63386"/>
              <a:gd name="adj2" fmla="val 50284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521495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слагаемых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степень?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3671886" cy="1376362"/>
          </a:xfrm>
        </p:spPr>
        <p:txBody>
          <a:bodyPr/>
          <a:lstStyle/>
          <a:p>
            <a:pPr>
              <a:buNone/>
            </a:pPr>
            <a:r>
              <a:rPr lang="ru-RU" sz="6600" dirty="0" smtClean="0"/>
              <a:t>2</a:t>
            </a:r>
            <a:r>
              <a:rPr lang="ru-RU" sz="6600" dirty="0" smtClean="0">
                <a:sym typeface="Symbol"/>
              </a:rPr>
              <a:t>22=2</a:t>
            </a:r>
            <a:r>
              <a:rPr lang="ru-RU" sz="6600" baseline="30000" dirty="0" smtClean="0">
                <a:sym typeface="Symbol"/>
              </a:rPr>
              <a:t>3</a:t>
            </a:r>
            <a:endParaRPr lang="ru-RU" sz="6600" baseline="30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71472" y="3071810"/>
            <a:ext cx="5643602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55</a:t>
            </a:r>
            <a:r>
              <a:rPr lang="ru-RU" sz="6600" kern="0" dirty="0" smtClean="0">
                <a:latin typeface="+mn-lt"/>
                <a:sym typeface="Symbol"/>
              </a:rPr>
              <a:t>5555</a:t>
            </a: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ru-RU" sz="6600" kern="0" dirty="0" smtClean="0">
                <a:latin typeface="+mn-lt"/>
                <a:sym typeface="Symbol"/>
              </a:rPr>
              <a:t>=5</a:t>
            </a:r>
            <a:r>
              <a:rPr lang="ru-RU" sz="6600" kern="0" baseline="30000" dirty="0" smtClean="0">
                <a:latin typeface="+mn-lt"/>
                <a:sym typeface="Symbol"/>
              </a:rPr>
              <a:t>6</a:t>
            </a:r>
            <a:endParaRPr kumimoji="0" lang="ru-RU" sz="6600" b="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85918" y="4500569"/>
          <a:ext cx="5214974" cy="1946561"/>
        </p:xfrm>
        <a:graphic>
          <a:graphicData uri="http://schemas.openxmlformats.org/presentationml/2006/ole">
            <p:oleObj spid="_x0000_s27650" name="Формула" r:id="rId3" imgW="9144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Основание и показатель 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2643182"/>
            <a:ext cx="1743060" cy="180499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10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10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10000" b="1" baseline="30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285992"/>
            <a:ext cx="2571768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основание – повторяющийся множитель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2143116"/>
            <a:ext cx="3786182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показатель – число, которое показывает, сколько раз повторяется множитель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00034" y="4714884"/>
            <a:ext cx="2214578" cy="18049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0000" b="1" i="0" u="none" strike="noStrike" kern="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ru-RU" sz="10000" b="1" i="0" u="none" strike="noStrike" kern="0" normalizeH="0" baseline="3000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10000" b="1" i="0" u="none" strike="noStrike" kern="0" normalizeH="0" baseline="3000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643306" y="4714884"/>
            <a:ext cx="1743060" cy="18049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0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10000" b="1" i="0" u="none" strike="noStrike" kern="0" normalizeH="0" baseline="3000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ru-RU" sz="10000" b="1" i="0" u="none" strike="noStrike" kern="0" normalizeH="0" baseline="3000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572264" y="4714884"/>
            <a:ext cx="2143140" cy="18049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0000" b="1" i="0" u="none" strike="noStrike" kern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lang="ru-RU" sz="10000" b="1" kern="0" baseline="3000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</a:t>
            </a:r>
            <a:endParaRPr kumimoji="0" lang="ru-RU" sz="10000" b="1" i="0" u="none" strike="noStrike" kern="0" normalizeH="0" baseline="30000" noProof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>
            <a:stCxn id="4" idx="3"/>
          </p:cNvCxnSpPr>
          <p:nvPr/>
        </p:nvCxnSpPr>
        <p:spPr bwMode="auto">
          <a:xfrm>
            <a:off x="2857488" y="2886157"/>
            <a:ext cx="785818" cy="97147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 rot="5400000">
            <a:off x="4550614" y="2378820"/>
            <a:ext cx="900030" cy="71437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ru-RU" sz="4000" i="1">
                <a:latin typeface="Palace Script MT" pitchFamily="66" charset="0"/>
              </a:rPr>
              <a:t>Определение степени с натуральным показателем</a:t>
            </a:r>
          </a:p>
        </p:txBody>
      </p:sp>
      <p:grpSp>
        <p:nvGrpSpPr>
          <p:cNvPr id="1375" name="Group 351"/>
          <p:cNvGrpSpPr>
            <a:grpSpLocks/>
          </p:cNvGrpSpPr>
          <p:nvPr/>
        </p:nvGrpSpPr>
        <p:grpSpPr bwMode="auto">
          <a:xfrm>
            <a:off x="914400" y="2438400"/>
            <a:ext cx="3365500" cy="4267200"/>
            <a:chOff x="576" y="1632"/>
            <a:chExt cx="2120" cy="2592"/>
          </a:xfrm>
        </p:grpSpPr>
        <p:grpSp>
          <p:nvGrpSpPr>
            <p:cNvPr id="1370" name="Group 346"/>
            <p:cNvGrpSpPr>
              <a:grpSpLocks/>
            </p:cNvGrpSpPr>
            <p:nvPr/>
          </p:nvGrpSpPr>
          <p:grpSpPr bwMode="auto">
            <a:xfrm>
              <a:off x="576" y="1632"/>
              <a:ext cx="2120" cy="2592"/>
              <a:chOff x="2064" y="1632"/>
              <a:chExt cx="1688" cy="2300"/>
            </a:xfrm>
          </p:grpSpPr>
          <p:grpSp>
            <p:nvGrpSpPr>
              <p:cNvPr id="1228" name="Group 204"/>
              <p:cNvGrpSpPr>
                <a:grpSpLocks/>
              </p:cNvGrpSpPr>
              <p:nvPr/>
            </p:nvGrpSpPr>
            <p:grpSpPr bwMode="auto">
              <a:xfrm>
                <a:off x="2064" y="1632"/>
                <a:ext cx="1688" cy="2300"/>
                <a:chOff x="2064" y="1632"/>
                <a:chExt cx="1688" cy="2300"/>
              </a:xfrm>
            </p:grpSpPr>
            <p:sp>
              <p:nvSpPr>
                <p:cNvPr id="1028" name="Rectangle 4"/>
                <p:cNvSpPr>
                  <a:spLocks noChangeArrowheads="1"/>
                </p:cNvSpPr>
                <p:nvPr/>
              </p:nvSpPr>
              <p:spPr bwMode="auto">
                <a:xfrm>
                  <a:off x="2093" y="1633"/>
                  <a:ext cx="1630" cy="108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" name="Freeform 5"/>
                <p:cNvSpPr>
                  <a:spLocks/>
                </p:cNvSpPr>
                <p:nvPr/>
              </p:nvSpPr>
              <p:spPr bwMode="auto">
                <a:xfrm>
                  <a:off x="3721" y="1632"/>
                  <a:ext cx="3" cy="1082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0" y="2"/>
                    </a:cxn>
                    <a:cxn ang="0">
                      <a:pos x="0" y="2165"/>
                    </a:cxn>
                    <a:cxn ang="0">
                      <a:pos x="6" y="2165"/>
                    </a:cxn>
                    <a:cxn ang="0">
                      <a:pos x="6" y="2"/>
                    </a:cxn>
                    <a:cxn ang="0">
                      <a:pos x="3" y="0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6" h="2165">
                      <a:moveTo>
                        <a:pt x="3" y="5"/>
                      </a:moveTo>
                      <a:lnTo>
                        <a:pt x="0" y="2"/>
                      </a:lnTo>
                      <a:lnTo>
                        <a:pt x="0" y="2165"/>
                      </a:lnTo>
                      <a:lnTo>
                        <a:pt x="6" y="2165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" name="Freeform 6"/>
                <p:cNvSpPr>
                  <a:spLocks/>
                </p:cNvSpPr>
                <p:nvPr/>
              </p:nvSpPr>
              <p:spPr bwMode="auto">
                <a:xfrm>
                  <a:off x="2092" y="1632"/>
                  <a:ext cx="1631" cy="2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4" y="5"/>
                    </a:cxn>
                    <a:cxn ang="0">
                      <a:pos x="3262" y="5"/>
                    </a:cxn>
                    <a:cxn ang="0">
                      <a:pos x="3262" y="0"/>
                    </a:cxn>
                    <a:cxn ang="0">
                      <a:pos x="4" y="0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3262" h="5">
                      <a:moveTo>
                        <a:pt x="6" y="2"/>
                      </a:moveTo>
                      <a:lnTo>
                        <a:pt x="4" y="5"/>
                      </a:lnTo>
                      <a:lnTo>
                        <a:pt x="3262" y="5"/>
                      </a:lnTo>
                      <a:lnTo>
                        <a:pt x="3262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auto">
                <a:xfrm>
                  <a:off x="2092" y="1633"/>
                  <a:ext cx="3" cy="1083"/>
                </a:xfrm>
                <a:custGeom>
                  <a:avLst/>
                  <a:gdLst/>
                  <a:ahLst/>
                  <a:cxnLst>
                    <a:cxn ang="0">
                      <a:pos x="4" y="2160"/>
                    </a:cxn>
                    <a:cxn ang="0">
                      <a:pos x="6" y="2163"/>
                    </a:cxn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0" y="2163"/>
                    </a:cxn>
                    <a:cxn ang="0">
                      <a:pos x="4" y="2166"/>
                    </a:cxn>
                    <a:cxn ang="0">
                      <a:pos x="0" y="2163"/>
                    </a:cxn>
                    <a:cxn ang="0">
                      <a:pos x="0" y="2166"/>
                    </a:cxn>
                    <a:cxn ang="0">
                      <a:pos x="4" y="2166"/>
                    </a:cxn>
                    <a:cxn ang="0">
                      <a:pos x="4" y="2160"/>
                    </a:cxn>
                  </a:cxnLst>
                  <a:rect l="0" t="0" r="r" b="b"/>
                  <a:pathLst>
                    <a:path w="6" h="2166">
                      <a:moveTo>
                        <a:pt x="4" y="2160"/>
                      </a:moveTo>
                      <a:lnTo>
                        <a:pt x="6" y="2163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163"/>
                      </a:lnTo>
                      <a:lnTo>
                        <a:pt x="4" y="2166"/>
                      </a:lnTo>
                      <a:lnTo>
                        <a:pt x="0" y="2163"/>
                      </a:lnTo>
                      <a:lnTo>
                        <a:pt x="0" y="2166"/>
                      </a:lnTo>
                      <a:lnTo>
                        <a:pt x="4" y="2166"/>
                      </a:lnTo>
                      <a:lnTo>
                        <a:pt x="4" y="21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auto">
                <a:xfrm>
                  <a:off x="2093" y="2713"/>
                  <a:ext cx="1631" cy="3"/>
                </a:xfrm>
                <a:custGeom>
                  <a:avLst/>
                  <a:gdLst/>
                  <a:ahLst/>
                  <a:cxnLst>
                    <a:cxn ang="0">
                      <a:pos x="3255" y="3"/>
                    </a:cxn>
                    <a:cxn ang="0">
                      <a:pos x="3258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3258" y="6"/>
                    </a:cxn>
                    <a:cxn ang="0">
                      <a:pos x="3261" y="3"/>
                    </a:cxn>
                    <a:cxn ang="0">
                      <a:pos x="3258" y="6"/>
                    </a:cxn>
                    <a:cxn ang="0">
                      <a:pos x="3261" y="6"/>
                    </a:cxn>
                    <a:cxn ang="0">
                      <a:pos x="3261" y="3"/>
                    </a:cxn>
                    <a:cxn ang="0">
                      <a:pos x="3255" y="3"/>
                    </a:cxn>
                  </a:cxnLst>
                  <a:rect l="0" t="0" r="r" b="b"/>
                  <a:pathLst>
                    <a:path w="3261" h="6">
                      <a:moveTo>
                        <a:pt x="3255" y="3"/>
                      </a:moveTo>
                      <a:lnTo>
                        <a:pt x="325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3258" y="6"/>
                      </a:lnTo>
                      <a:lnTo>
                        <a:pt x="3261" y="3"/>
                      </a:lnTo>
                      <a:lnTo>
                        <a:pt x="3258" y="6"/>
                      </a:lnTo>
                      <a:lnTo>
                        <a:pt x="3261" y="6"/>
                      </a:lnTo>
                      <a:lnTo>
                        <a:pt x="3261" y="3"/>
                      </a:lnTo>
                      <a:lnTo>
                        <a:pt x="3255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3" name="Rectangle 9"/>
                <p:cNvSpPr>
                  <a:spLocks noChangeArrowheads="1"/>
                </p:cNvSpPr>
                <p:nvPr/>
              </p:nvSpPr>
              <p:spPr bwMode="auto">
                <a:xfrm>
                  <a:off x="2117" y="1650"/>
                  <a:ext cx="1583" cy="1099"/>
                </a:xfrm>
                <a:prstGeom prst="rect">
                  <a:avLst/>
                </a:prstGeom>
                <a:solidFill>
                  <a:srgbClr val="6666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auto">
                <a:xfrm>
                  <a:off x="3698" y="1649"/>
                  <a:ext cx="3" cy="1100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0" y="2"/>
                    </a:cxn>
                    <a:cxn ang="0">
                      <a:pos x="0" y="2199"/>
                    </a:cxn>
                    <a:cxn ang="0">
                      <a:pos x="6" y="2199"/>
                    </a:cxn>
                    <a:cxn ang="0">
                      <a:pos x="6" y="2"/>
                    </a:cxn>
                    <a:cxn ang="0">
                      <a:pos x="3" y="0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6" h="2199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0" y="2199"/>
                      </a:lnTo>
                      <a:lnTo>
                        <a:pt x="6" y="2199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auto">
                <a:xfrm>
                  <a:off x="2115" y="1649"/>
                  <a:ext cx="1585" cy="3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3" y="4"/>
                    </a:cxn>
                    <a:cxn ang="0">
                      <a:pos x="3169" y="4"/>
                    </a:cxn>
                    <a:cxn ang="0">
                      <a:pos x="3169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3169" h="4">
                      <a:moveTo>
                        <a:pt x="5" y="2"/>
                      </a:moveTo>
                      <a:lnTo>
                        <a:pt x="3" y="4"/>
                      </a:lnTo>
                      <a:lnTo>
                        <a:pt x="3169" y="4"/>
                      </a:lnTo>
                      <a:lnTo>
                        <a:pt x="3169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auto">
                <a:xfrm>
                  <a:off x="2115" y="1650"/>
                  <a:ext cx="3" cy="1101"/>
                </a:xfrm>
                <a:custGeom>
                  <a:avLst/>
                  <a:gdLst/>
                  <a:ahLst/>
                  <a:cxnLst>
                    <a:cxn ang="0">
                      <a:pos x="3" y="2194"/>
                    </a:cxn>
                    <a:cxn ang="0">
                      <a:pos x="5" y="2197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2197"/>
                    </a:cxn>
                    <a:cxn ang="0">
                      <a:pos x="3" y="2200"/>
                    </a:cxn>
                    <a:cxn ang="0">
                      <a:pos x="0" y="2197"/>
                    </a:cxn>
                    <a:cxn ang="0">
                      <a:pos x="0" y="2200"/>
                    </a:cxn>
                    <a:cxn ang="0">
                      <a:pos x="3" y="2200"/>
                    </a:cxn>
                    <a:cxn ang="0">
                      <a:pos x="3" y="2194"/>
                    </a:cxn>
                  </a:cxnLst>
                  <a:rect l="0" t="0" r="r" b="b"/>
                  <a:pathLst>
                    <a:path w="5" h="2200">
                      <a:moveTo>
                        <a:pt x="3" y="2194"/>
                      </a:moveTo>
                      <a:lnTo>
                        <a:pt x="5" y="219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2197"/>
                      </a:lnTo>
                      <a:lnTo>
                        <a:pt x="3" y="2200"/>
                      </a:lnTo>
                      <a:lnTo>
                        <a:pt x="0" y="2197"/>
                      </a:lnTo>
                      <a:lnTo>
                        <a:pt x="0" y="2200"/>
                      </a:lnTo>
                      <a:lnTo>
                        <a:pt x="3" y="2200"/>
                      </a:lnTo>
                      <a:lnTo>
                        <a:pt x="3" y="21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auto">
                <a:xfrm>
                  <a:off x="2117" y="2748"/>
                  <a:ext cx="1584" cy="3"/>
                </a:xfrm>
                <a:custGeom>
                  <a:avLst/>
                  <a:gdLst/>
                  <a:ahLst/>
                  <a:cxnLst>
                    <a:cxn ang="0">
                      <a:pos x="3163" y="3"/>
                    </a:cxn>
                    <a:cxn ang="0">
                      <a:pos x="3166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3166" y="6"/>
                    </a:cxn>
                    <a:cxn ang="0">
                      <a:pos x="3169" y="3"/>
                    </a:cxn>
                    <a:cxn ang="0">
                      <a:pos x="3166" y="6"/>
                    </a:cxn>
                    <a:cxn ang="0">
                      <a:pos x="3169" y="6"/>
                    </a:cxn>
                    <a:cxn ang="0">
                      <a:pos x="3169" y="3"/>
                    </a:cxn>
                    <a:cxn ang="0">
                      <a:pos x="3163" y="3"/>
                    </a:cxn>
                  </a:cxnLst>
                  <a:rect l="0" t="0" r="r" b="b"/>
                  <a:pathLst>
                    <a:path w="3169" h="6">
                      <a:moveTo>
                        <a:pt x="3163" y="3"/>
                      </a:moveTo>
                      <a:lnTo>
                        <a:pt x="316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3166" y="6"/>
                      </a:lnTo>
                      <a:lnTo>
                        <a:pt x="3169" y="3"/>
                      </a:lnTo>
                      <a:lnTo>
                        <a:pt x="3166" y="6"/>
                      </a:lnTo>
                      <a:lnTo>
                        <a:pt x="3169" y="6"/>
                      </a:lnTo>
                      <a:lnTo>
                        <a:pt x="3169" y="3"/>
                      </a:lnTo>
                      <a:lnTo>
                        <a:pt x="316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" name="Rectangle 14"/>
                <p:cNvSpPr>
                  <a:spLocks noChangeArrowheads="1"/>
                </p:cNvSpPr>
                <p:nvPr/>
              </p:nvSpPr>
              <p:spPr bwMode="auto">
                <a:xfrm>
                  <a:off x="2069" y="2714"/>
                  <a:ext cx="1678" cy="58"/>
                </a:xfrm>
                <a:prstGeom prst="rect">
                  <a:avLst/>
                </a:prstGeom>
                <a:solidFill>
                  <a:srgbClr val="D1A37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auto">
                <a:xfrm>
                  <a:off x="3742" y="2710"/>
                  <a:ext cx="10" cy="62"/>
                </a:xfrm>
                <a:custGeom>
                  <a:avLst/>
                  <a:gdLst/>
                  <a:ahLst/>
                  <a:cxnLst>
                    <a:cxn ang="0">
                      <a:pos x="11" y="20"/>
                    </a:cxn>
                    <a:cxn ang="0">
                      <a:pos x="0" y="10"/>
                    </a:cxn>
                    <a:cxn ang="0">
                      <a:pos x="0" y="125"/>
                    </a:cxn>
                    <a:cxn ang="0">
                      <a:pos x="20" y="125"/>
                    </a:cxn>
                    <a:cxn ang="0">
                      <a:pos x="20" y="10"/>
                    </a:cxn>
                    <a:cxn ang="0">
                      <a:pos x="11" y="0"/>
                    </a:cxn>
                    <a:cxn ang="0">
                      <a:pos x="20" y="10"/>
                    </a:cxn>
                    <a:cxn ang="0">
                      <a:pos x="20" y="0"/>
                    </a:cxn>
                    <a:cxn ang="0">
                      <a:pos x="11" y="0"/>
                    </a:cxn>
                    <a:cxn ang="0">
                      <a:pos x="11" y="20"/>
                    </a:cxn>
                  </a:cxnLst>
                  <a:rect l="0" t="0" r="r" b="b"/>
                  <a:pathLst>
                    <a:path w="20" h="125">
                      <a:moveTo>
                        <a:pt x="11" y="20"/>
                      </a:moveTo>
                      <a:lnTo>
                        <a:pt x="0" y="10"/>
                      </a:lnTo>
                      <a:lnTo>
                        <a:pt x="0" y="125"/>
                      </a:lnTo>
                      <a:lnTo>
                        <a:pt x="20" y="125"/>
                      </a:lnTo>
                      <a:lnTo>
                        <a:pt x="20" y="10"/>
                      </a:lnTo>
                      <a:lnTo>
                        <a:pt x="11" y="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11" y="0"/>
                      </a:lnTo>
                      <a:lnTo>
                        <a:pt x="11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auto">
                <a:xfrm>
                  <a:off x="2064" y="2710"/>
                  <a:ext cx="1683" cy="10"/>
                </a:xfrm>
                <a:custGeom>
                  <a:avLst/>
                  <a:gdLst/>
                  <a:ahLst/>
                  <a:cxnLst>
                    <a:cxn ang="0">
                      <a:pos x="20" y="10"/>
                    </a:cxn>
                    <a:cxn ang="0">
                      <a:pos x="9" y="20"/>
                    </a:cxn>
                    <a:cxn ang="0">
                      <a:pos x="3367" y="20"/>
                    </a:cxn>
                    <a:cxn ang="0">
                      <a:pos x="3367" y="0"/>
                    </a:cxn>
                    <a:cxn ang="0">
                      <a:pos x="9" y="0"/>
                    </a:cxn>
                    <a:cxn ang="0">
                      <a:pos x="0" y="10"/>
                    </a:cxn>
                    <a:cxn ang="0">
                      <a:pos x="9" y="0"/>
                    </a:cxn>
                    <a:cxn ang="0">
                      <a:pos x="0" y="0"/>
                    </a:cxn>
                    <a:cxn ang="0">
                      <a:pos x="0" y="10"/>
                    </a:cxn>
                    <a:cxn ang="0">
                      <a:pos x="20" y="10"/>
                    </a:cxn>
                  </a:cxnLst>
                  <a:rect l="0" t="0" r="r" b="b"/>
                  <a:pathLst>
                    <a:path w="3367" h="20">
                      <a:moveTo>
                        <a:pt x="20" y="10"/>
                      </a:moveTo>
                      <a:lnTo>
                        <a:pt x="9" y="20"/>
                      </a:lnTo>
                      <a:lnTo>
                        <a:pt x="3367" y="20"/>
                      </a:lnTo>
                      <a:lnTo>
                        <a:pt x="3367" y="0"/>
                      </a:lnTo>
                      <a:lnTo>
                        <a:pt x="9" y="0"/>
                      </a:lnTo>
                      <a:lnTo>
                        <a:pt x="0" y="10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2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auto">
                <a:xfrm>
                  <a:off x="2064" y="2714"/>
                  <a:ext cx="10" cy="63"/>
                </a:xfrm>
                <a:custGeom>
                  <a:avLst/>
                  <a:gdLst/>
                  <a:ahLst/>
                  <a:cxnLst>
                    <a:cxn ang="0">
                      <a:pos x="9" y="106"/>
                    </a:cxn>
                    <a:cxn ang="0">
                      <a:pos x="20" y="115"/>
                    </a:cxn>
                    <a:cxn ang="0">
                      <a:pos x="20" y="0"/>
                    </a:cxn>
                    <a:cxn ang="0">
                      <a:pos x="0" y="0"/>
                    </a:cxn>
                    <a:cxn ang="0">
                      <a:pos x="0" y="115"/>
                    </a:cxn>
                    <a:cxn ang="0">
                      <a:pos x="9" y="125"/>
                    </a:cxn>
                    <a:cxn ang="0">
                      <a:pos x="0" y="115"/>
                    </a:cxn>
                    <a:cxn ang="0">
                      <a:pos x="0" y="125"/>
                    </a:cxn>
                    <a:cxn ang="0">
                      <a:pos x="9" y="125"/>
                    </a:cxn>
                    <a:cxn ang="0">
                      <a:pos x="9" y="106"/>
                    </a:cxn>
                  </a:cxnLst>
                  <a:rect l="0" t="0" r="r" b="b"/>
                  <a:pathLst>
                    <a:path w="20" h="125">
                      <a:moveTo>
                        <a:pt x="9" y="106"/>
                      </a:moveTo>
                      <a:lnTo>
                        <a:pt x="20" y="115"/>
                      </a:ln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0" y="115"/>
                      </a:lnTo>
                      <a:lnTo>
                        <a:pt x="9" y="125"/>
                      </a:lnTo>
                      <a:lnTo>
                        <a:pt x="0" y="115"/>
                      </a:lnTo>
                      <a:lnTo>
                        <a:pt x="0" y="125"/>
                      </a:lnTo>
                      <a:lnTo>
                        <a:pt x="9" y="125"/>
                      </a:lnTo>
                      <a:lnTo>
                        <a:pt x="9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auto">
                <a:xfrm>
                  <a:off x="2069" y="2767"/>
                  <a:ext cx="1683" cy="10"/>
                </a:xfrm>
                <a:custGeom>
                  <a:avLst/>
                  <a:gdLst/>
                  <a:ahLst/>
                  <a:cxnLst>
                    <a:cxn ang="0">
                      <a:pos x="3347" y="9"/>
                    </a:cxn>
                    <a:cxn ang="0">
                      <a:pos x="3358" y="0"/>
                    </a:cxn>
                    <a:cxn ang="0">
                      <a:pos x="0" y="0"/>
                    </a:cxn>
                    <a:cxn ang="0">
                      <a:pos x="0" y="19"/>
                    </a:cxn>
                    <a:cxn ang="0">
                      <a:pos x="3358" y="19"/>
                    </a:cxn>
                    <a:cxn ang="0">
                      <a:pos x="3367" y="9"/>
                    </a:cxn>
                    <a:cxn ang="0">
                      <a:pos x="3358" y="19"/>
                    </a:cxn>
                    <a:cxn ang="0">
                      <a:pos x="3367" y="19"/>
                    </a:cxn>
                    <a:cxn ang="0">
                      <a:pos x="3367" y="9"/>
                    </a:cxn>
                    <a:cxn ang="0">
                      <a:pos x="3347" y="9"/>
                    </a:cxn>
                  </a:cxnLst>
                  <a:rect l="0" t="0" r="r" b="b"/>
                  <a:pathLst>
                    <a:path w="3367" h="19">
                      <a:moveTo>
                        <a:pt x="3347" y="9"/>
                      </a:moveTo>
                      <a:lnTo>
                        <a:pt x="3358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3358" y="19"/>
                      </a:lnTo>
                      <a:lnTo>
                        <a:pt x="3367" y="9"/>
                      </a:lnTo>
                      <a:lnTo>
                        <a:pt x="3358" y="19"/>
                      </a:lnTo>
                      <a:lnTo>
                        <a:pt x="3367" y="19"/>
                      </a:lnTo>
                      <a:lnTo>
                        <a:pt x="3367" y="9"/>
                      </a:lnTo>
                      <a:lnTo>
                        <a:pt x="3347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auto">
                <a:xfrm>
                  <a:off x="2968" y="2088"/>
                  <a:ext cx="205" cy="305"/>
                </a:xfrm>
                <a:custGeom>
                  <a:avLst/>
                  <a:gdLst/>
                  <a:ahLst/>
                  <a:cxnLst>
                    <a:cxn ang="0">
                      <a:pos x="378" y="414"/>
                    </a:cxn>
                    <a:cxn ang="0">
                      <a:pos x="391" y="350"/>
                    </a:cxn>
                    <a:cxn ang="0">
                      <a:pos x="400" y="295"/>
                    </a:cxn>
                    <a:cxn ang="0">
                      <a:pos x="404" y="244"/>
                    </a:cxn>
                    <a:cxn ang="0">
                      <a:pos x="408" y="200"/>
                    </a:cxn>
                    <a:cxn ang="0">
                      <a:pos x="409" y="160"/>
                    </a:cxn>
                    <a:cxn ang="0">
                      <a:pos x="407" y="127"/>
                    </a:cxn>
                    <a:cxn ang="0">
                      <a:pos x="404" y="98"/>
                    </a:cxn>
                    <a:cxn ang="0">
                      <a:pos x="401" y="73"/>
                    </a:cxn>
                    <a:cxn ang="0">
                      <a:pos x="395" y="52"/>
                    </a:cxn>
                    <a:cxn ang="0">
                      <a:pos x="391" y="36"/>
                    </a:cxn>
                    <a:cxn ang="0">
                      <a:pos x="386" y="23"/>
                    </a:cxn>
                    <a:cxn ang="0">
                      <a:pos x="380" y="13"/>
                    </a:cxn>
                    <a:cxn ang="0">
                      <a:pos x="376" y="6"/>
                    </a:cxn>
                    <a:cxn ang="0">
                      <a:pos x="372" y="3"/>
                    </a:cxn>
                    <a:cxn ang="0">
                      <a:pos x="371" y="1"/>
                    </a:cxn>
                    <a:cxn ang="0">
                      <a:pos x="0" y="0"/>
                    </a:cxn>
                    <a:cxn ang="0">
                      <a:pos x="1" y="448"/>
                    </a:cxn>
                    <a:cxn ang="0">
                      <a:pos x="7" y="456"/>
                    </a:cxn>
                    <a:cxn ang="0">
                      <a:pos x="18" y="470"/>
                    </a:cxn>
                    <a:cxn ang="0">
                      <a:pos x="36" y="489"/>
                    </a:cxn>
                    <a:cxn ang="0">
                      <a:pos x="56" y="511"/>
                    </a:cxn>
                    <a:cxn ang="0">
                      <a:pos x="82" y="534"/>
                    </a:cxn>
                    <a:cxn ang="0">
                      <a:pos x="108" y="557"/>
                    </a:cxn>
                    <a:cxn ang="0">
                      <a:pos x="138" y="577"/>
                    </a:cxn>
                    <a:cxn ang="0">
                      <a:pos x="169" y="595"/>
                    </a:cxn>
                    <a:cxn ang="0">
                      <a:pos x="200" y="607"/>
                    </a:cxn>
                    <a:cxn ang="0">
                      <a:pos x="232" y="612"/>
                    </a:cxn>
                    <a:cxn ang="0">
                      <a:pos x="262" y="610"/>
                    </a:cxn>
                    <a:cxn ang="0">
                      <a:pos x="291" y="596"/>
                    </a:cxn>
                    <a:cxn ang="0">
                      <a:pos x="318" y="572"/>
                    </a:cxn>
                    <a:cxn ang="0">
                      <a:pos x="342" y="534"/>
                    </a:cxn>
                    <a:cxn ang="0">
                      <a:pos x="362" y="481"/>
                    </a:cxn>
                  </a:cxnLst>
                  <a:rect l="0" t="0" r="r" b="b"/>
                  <a:pathLst>
                    <a:path w="409" h="612">
                      <a:moveTo>
                        <a:pt x="371" y="447"/>
                      </a:moveTo>
                      <a:lnTo>
                        <a:pt x="378" y="414"/>
                      </a:lnTo>
                      <a:lnTo>
                        <a:pt x="385" y="382"/>
                      </a:lnTo>
                      <a:lnTo>
                        <a:pt x="391" y="350"/>
                      </a:lnTo>
                      <a:lnTo>
                        <a:pt x="395" y="322"/>
                      </a:lnTo>
                      <a:lnTo>
                        <a:pt x="400" y="295"/>
                      </a:lnTo>
                      <a:lnTo>
                        <a:pt x="402" y="269"/>
                      </a:lnTo>
                      <a:lnTo>
                        <a:pt x="404" y="244"/>
                      </a:lnTo>
                      <a:lnTo>
                        <a:pt x="407" y="221"/>
                      </a:lnTo>
                      <a:lnTo>
                        <a:pt x="408" y="200"/>
                      </a:lnTo>
                      <a:lnTo>
                        <a:pt x="409" y="180"/>
                      </a:lnTo>
                      <a:lnTo>
                        <a:pt x="409" y="160"/>
                      </a:lnTo>
                      <a:lnTo>
                        <a:pt x="408" y="143"/>
                      </a:lnTo>
                      <a:lnTo>
                        <a:pt x="407" y="127"/>
                      </a:lnTo>
                      <a:lnTo>
                        <a:pt x="407" y="112"/>
                      </a:lnTo>
                      <a:lnTo>
                        <a:pt x="404" y="98"/>
                      </a:lnTo>
                      <a:lnTo>
                        <a:pt x="402" y="84"/>
                      </a:lnTo>
                      <a:lnTo>
                        <a:pt x="401" y="73"/>
                      </a:lnTo>
                      <a:lnTo>
                        <a:pt x="399" y="62"/>
                      </a:lnTo>
                      <a:lnTo>
                        <a:pt x="395" y="52"/>
                      </a:lnTo>
                      <a:lnTo>
                        <a:pt x="393" y="44"/>
                      </a:lnTo>
                      <a:lnTo>
                        <a:pt x="391" y="36"/>
                      </a:lnTo>
                      <a:lnTo>
                        <a:pt x="388" y="29"/>
                      </a:lnTo>
                      <a:lnTo>
                        <a:pt x="386" y="23"/>
                      </a:lnTo>
                      <a:lnTo>
                        <a:pt x="383" y="18"/>
                      </a:lnTo>
                      <a:lnTo>
                        <a:pt x="380" y="13"/>
                      </a:lnTo>
                      <a:lnTo>
                        <a:pt x="378" y="9"/>
                      </a:lnTo>
                      <a:lnTo>
                        <a:pt x="376" y="6"/>
                      </a:lnTo>
                      <a:lnTo>
                        <a:pt x="374" y="5"/>
                      </a:lnTo>
                      <a:lnTo>
                        <a:pt x="372" y="3"/>
                      </a:lnTo>
                      <a:lnTo>
                        <a:pt x="372" y="1"/>
                      </a:lnTo>
                      <a:lnTo>
                        <a:pt x="371" y="1"/>
                      </a:lnTo>
                      <a:lnTo>
                        <a:pt x="371" y="0"/>
                      </a:lnTo>
                      <a:lnTo>
                        <a:pt x="0" y="0"/>
                      </a:lnTo>
                      <a:lnTo>
                        <a:pt x="0" y="447"/>
                      </a:lnTo>
                      <a:lnTo>
                        <a:pt x="1" y="448"/>
                      </a:lnTo>
                      <a:lnTo>
                        <a:pt x="3" y="452"/>
                      </a:lnTo>
                      <a:lnTo>
                        <a:pt x="7" y="456"/>
                      </a:lnTo>
                      <a:lnTo>
                        <a:pt x="13" y="462"/>
                      </a:lnTo>
                      <a:lnTo>
                        <a:pt x="18" y="470"/>
                      </a:lnTo>
                      <a:lnTo>
                        <a:pt x="26" y="479"/>
                      </a:lnTo>
                      <a:lnTo>
                        <a:pt x="36" y="489"/>
                      </a:lnTo>
                      <a:lnTo>
                        <a:pt x="46" y="499"/>
                      </a:lnTo>
                      <a:lnTo>
                        <a:pt x="56" y="511"/>
                      </a:lnTo>
                      <a:lnTo>
                        <a:pt x="68" y="522"/>
                      </a:lnTo>
                      <a:lnTo>
                        <a:pt x="82" y="534"/>
                      </a:lnTo>
                      <a:lnTo>
                        <a:pt x="94" y="545"/>
                      </a:lnTo>
                      <a:lnTo>
                        <a:pt x="108" y="557"/>
                      </a:lnTo>
                      <a:lnTo>
                        <a:pt x="123" y="567"/>
                      </a:lnTo>
                      <a:lnTo>
                        <a:pt x="138" y="577"/>
                      </a:lnTo>
                      <a:lnTo>
                        <a:pt x="153" y="587"/>
                      </a:lnTo>
                      <a:lnTo>
                        <a:pt x="169" y="595"/>
                      </a:lnTo>
                      <a:lnTo>
                        <a:pt x="184" y="602"/>
                      </a:lnTo>
                      <a:lnTo>
                        <a:pt x="200" y="607"/>
                      </a:lnTo>
                      <a:lnTo>
                        <a:pt x="215" y="611"/>
                      </a:lnTo>
                      <a:lnTo>
                        <a:pt x="232" y="612"/>
                      </a:lnTo>
                      <a:lnTo>
                        <a:pt x="247" y="612"/>
                      </a:lnTo>
                      <a:lnTo>
                        <a:pt x="262" y="610"/>
                      </a:lnTo>
                      <a:lnTo>
                        <a:pt x="277" y="604"/>
                      </a:lnTo>
                      <a:lnTo>
                        <a:pt x="291" y="596"/>
                      </a:lnTo>
                      <a:lnTo>
                        <a:pt x="305" y="585"/>
                      </a:lnTo>
                      <a:lnTo>
                        <a:pt x="318" y="572"/>
                      </a:lnTo>
                      <a:lnTo>
                        <a:pt x="331" y="554"/>
                      </a:lnTo>
                      <a:lnTo>
                        <a:pt x="342" y="534"/>
                      </a:lnTo>
                      <a:lnTo>
                        <a:pt x="353" y="508"/>
                      </a:lnTo>
                      <a:lnTo>
                        <a:pt x="362" y="481"/>
                      </a:lnTo>
                      <a:lnTo>
                        <a:pt x="371" y="4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auto">
                <a:xfrm>
                  <a:off x="3152" y="2086"/>
                  <a:ext cx="22" cy="226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4" y="9"/>
                    </a:cxn>
                    <a:cxn ang="0">
                      <a:pos x="8" y="15"/>
                    </a:cxn>
                    <a:cxn ang="0">
                      <a:pos x="12" y="23"/>
                    </a:cxn>
                    <a:cxn ang="0">
                      <a:pos x="17" y="33"/>
                    </a:cxn>
                    <a:cxn ang="0">
                      <a:pos x="23" y="48"/>
                    </a:cxn>
                    <a:cxn ang="0">
                      <a:pos x="27" y="67"/>
                    </a:cxn>
                    <a:cxn ang="0">
                      <a:pos x="32" y="88"/>
                    </a:cxn>
                    <a:cxn ang="0">
                      <a:pos x="35" y="115"/>
                    </a:cxn>
                    <a:cxn ang="0">
                      <a:pos x="36" y="146"/>
                    </a:cxn>
                    <a:cxn ang="0">
                      <a:pos x="38" y="183"/>
                    </a:cxn>
                    <a:cxn ang="0">
                      <a:pos x="35" y="224"/>
                    </a:cxn>
                    <a:cxn ang="0">
                      <a:pos x="32" y="272"/>
                    </a:cxn>
                    <a:cxn ang="0">
                      <a:pos x="24" y="325"/>
                    </a:cxn>
                    <a:cxn ang="0">
                      <a:pos x="13" y="383"/>
                    </a:cxn>
                    <a:cxn ang="0">
                      <a:pos x="0" y="449"/>
                    </a:cxn>
                    <a:cxn ang="0">
                      <a:pos x="13" y="417"/>
                    </a:cxn>
                    <a:cxn ang="0">
                      <a:pos x="26" y="355"/>
                    </a:cxn>
                    <a:cxn ang="0">
                      <a:pos x="34" y="298"/>
                    </a:cxn>
                    <a:cxn ang="0">
                      <a:pos x="40" y="247"/>
                    </a:cxn>
                    <a:cxn ang="0">
                      <a:pos x="43" y="203"/>
                    </a:cxn>
                    <a:cxn ang="0">
                      <a:pos x="43" y="163"/>
                    </a:cxn>
                    <a:cxn ang="0">
                      <a:pos x="42" y="130"/>
                    </a:cxn>
                    <a:cxn ang="0">
                      <a:pos x="40" y="100"/>
                    </a:cxn>
                    <a:cxn ang="0">
                      <a:pos x="36" y="76"/>
                    </a:cxn>
                    <a:cxn ang="0">
                      <a:pos x="31" y="55"/>
                    </a:cxn>
                    <a:cxn ang="0">
                      <a:pos x="26" y="38"/>
                    </a:cxn>
                    <a:cxn ang="0">
                      <a:pos x="20" y="25"/>
                    </a:cxn>
                    <a:cxn ang="0">
                      <a:pos x="16" y="15"/>
                    </a:cxn>
                    <a:cxn ang="0">
                      <a:pos x="11" y="8"/>
                    </a:cxn>
                    <a:cxn ang="0">
                      <a:pos x="6" y="3"/>
                    </a:cxn>
                    <a:cxn ang="0">
                      <a:pos x="5" y="2"/>
                    </a:cxn>
                    <a:cxn ang="0">
                      <a:pos x="3" y="0"/>
                    </a:cxn>
                    <a:cxn ang="0">
                      <a:pos x="4" y="0"/>
                    </a:cxn>
                    <a:cxn ang="0">
                      <a:pos x="3" y="7"/>
                    </a:cxn>
                  </a:cxnLst>
                  <a:rect l="0" t="0" r="r" b="b"/>
                  <a:pathLst>
                    <a:path w="43" h="451">
                      <a:moveTo>
                        <a:pt x="3" y="7"/>
                      </a:move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4" y="9"/>
                      </a:lnTo>
                      <a:lnTo>
                        <a:pt x="5" y="11"/>
                      </a:lnTo>
                      <a:lnTo>
                        <a:pt x="8" y="15"/>
                      </a:lnTo>
                      <a:lnTo>
                        <a:pt x="10" y="18"/>
                      </a:lnTo>
                      <a:lnTo>
                        <a:pt x="12" y="23"/>
                      </a:lnTo>
                      <a:lnTo>
                        <a:pt x="15" y="27"/>
                      </a:lnTo>
                      <a:lnTo>
                        <a:pt x="17" y="33"/>
                      </a:lnTo>
                      <a:lnTo>
                        <a:pt x="19" y="40"/>
                      </a:lnTo>
                      <a:lnTo>
                        <a:pt x="23" y="48"/>
                      </a:lnTo>
                      <a:lnTo>
                        <a:pt x="25" y="56"/>
                      </a:lnTo>
                      <a:lnTo>
                        <a:pt x="27" y="67"/>
                      </a:lnTo>
                      <a:lnTo>
                        <a:pt x="29" y="77"/>
                      </a:lnTo>
                      <a:lnTo>
                        <a:pt x="32" y="88"/>
                      </a:lnTo>
                      <a:lnTo>
                        <a:pt x="33" y="101"/>
                      </a:lnTo>
                      <a:lnTo>
                        <a:pt x="35" y="115"/>
                      </a:lnTo>
                      <a:lnTo>
                        <a:pt x="36" y="130"/>
                      </a:lnTo>
                      <a:lnTo>
                        <a:pt x="36" y="146"/>
                      </a:lnTo>
                      <a:lnTo>
                        <a:pt x="38" y="163"/>
                      </a:lnTo>
                      <a:lnTo>
                        <a:pt x="38" y="183"/>
                      </a:lnTo>
                      <a:lnTo>
                        <a:pt x="36" y="203"/>
                      </a:lnTo>
                      <a:lnTo>
                        <a:pt x="35" y="224"/>
                      </a:lnTo>
                      <a:lnTo>
                        <a:pt x="34" y="246"/>
                      </a:lnTo>
                      <a:lnTo>
                        <a:pt x="32" y="272"/>
                      </a:lnTo>
                      <a:lnTo>
                        <a:pt x="28" y="297"/>
                      </a:lnTo>
                      <a:lnTo>
                        <a:pt x="24" y="325"/>
                      </a:lnTo>
                      <a:lnTo>
                        <a:pt x="19" y="353"/>
                      </a:lnTo>
                      <a:lnTo>
                        <a:pt x="13" y="383"/>
                      </a:lnTo>
                      <a:lnTo>
                        <a:pt x="6" y="416"/>
                      </a:lnTo>
                      <a:lnTo>
                        <a:pt x="0" y="449"/>
                      </a:lnTo>
                      <a:lnTo>
                        <a:pt x="6" y="451"/>
                      </a:lnTo>
                      <a:lnTo>
                        <a:pt x="13" y="417"/>
                      </a:lnTo>
                      <a:lnTo>
                        <a:pt x="20" y="385"/>
                      </a:lnTo>
                      <a:lnTo>
                        <a:pt x="26" y="355"/>
                      </a:lnTo>
                      <a:lnTo>
                        <a:pt x="31" y="325"/>
                      </a:lnTo>
                      <a:lnTo>
                        <a:pt x="34" y="298"/>
                      </a:lnTo>
                      <a:lnTo>
                        <a:pt x="38" y="272"/>
                      </a:lnTo>
                      <a:lnTo>
                        <a:pt x="40" y="247"/>
                      </a:lnTo>
                      <a:lnTo>
                        <a:pt x="42" y="224"/>
                      </a:lnTo>
                      <a:lnTo>
                        <a:pt x="43" y="203"/>
                      </a:lnTo>
                      <a:lnTo>
                        <a:pt x="43" y="183"/>
                      </a:lnTo>
                      <a:lnTo>
                        <a:pt x="43" y="163"/>
                      </a:lnTo>
                      <a:lnTo>
                        <a:pt x="43" y="146"/>
                      </a:lnTo>
                      <a:lnTo>
                        <a:pt x="42" y="130"/>
                      </a:lnTo>
                      <a:lnTo>
                        <a:pt x="41" y="114"/>
                      </a:lnTo>
                      <a:lnTo>
                        <a:pt x="40" y="100"/>
                      </a:lnTo>
                      <a:lnTo>
                        <a:pt x="38" y="87"/>
                      </a:lnTo>
                      <a:lnTo>
                        <a:pt x="36" y="76"/>
                      </a:lnTo>
                      <a:lnTo>
                        <a:pt x="34" y="64"/>
                      </a:lnTo>
                      <a:lnTo>
                        <a:pt x="31" y="55"/>
                      </a:lnTo>
                      <a:lnTo>
                        <a:pt x="28" y="46"/>
                      </a:lnTo>
                      <a:lnTo>
                        <a:pt x="26" y="38"/>
                      </a:lnTo>
                      <a:lnTo>
                        <a:pt x="23" y="31"/>
                      </a:lnTo>
                      <a:lnTo>
                        <a:pt x="20" y="25"/>
                      </a:lnTo>
                      <a:lnTo>
                        <a:pt x="18" y="19"/>
                      </a:lnTo>
                      <a:lnTo>
                        <a:pt x="16" y="15"/>
                      </a:lnTo>
                      <a:lnTo>
                        <a:pt x="13" y="11"/>
                      </a:lnTo>
                      <a:lnTo>
                        <a:pt x="11" y="8"/>
                      </a:lnTo>
                      <a:lnTo>
                        <a:pt x="9" y="6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auto">
                <a:xfrm>
                  <a:off x="2967" y="2086"/>
                  <a:ext cx="187" cy="3"/>
                </a:xfrm>
                <a:custGeom>
                  <a:avLst/>
                  <a:gdLst/>
                  <a:ahLst/>
                  <a:cxnLst>
                    <a:cxn ang="0">
                      <a:pos x="6" y="3"/>
                    </a:cxn>
                    <a:cxn ang="0">
                      <a:pos x="3" y="7"/>
                    </a:cxn>
                    <a:cxn ang="0">
                      <a:pos x="374" y="7"/>
                    </a:cxn>
                    <a:cxn ang="0">
                      <a:pos x="374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6" y="3"/>
                    </a:cxn>
                  </a:cxnLst>
                  <a:rect l="0" t="0" r="r" b="b"/>
                  <a:pathLst>
                    <a:path w="374" h="7">
                      <a:moveTo>
                        <a:pt x="6" y="3"/>
                      </a:moveTo>
                      <a:lnTo>
                        <a:pt x="3" y="7"/>
                      </a:lnTo>
                      <a:lnTo>
                        <a:pt x="374" y="7"/>
                      </a:lnTo>
                      <a:lnTo>
                        <a:pt x="374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6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auto">
                <a:xfrm>
                  <a:off x="2967" y="2088"/>
                  <a:ext cx="3" cy="224"/>
                </a:xfrm>
                <a:custGeom>
                  <a:avLst/>
                  <a:gdLst/>
                  <a:ahLst/>
                  <a:cxnLst>
                    <a:cxn ang="0">
                      <a:pos x="5" y="446"/>
                    </a:cxn>
                    <a:cxn ang="0">
                      <a:pos x="6" y="447"/>
                    </a:cxn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0" y="447"/>
                    </a:cxn>
                    <a:cxn ang="0">
                      <a:pos x="0" y="450"/>
                    </a:cxn>
                    <a:cxn ang="0">
                      <a:pos x="0" y="447"/>
                    </a:cxn>
                    <a:cxn ang="0">
                      <a:pos x="0" y="448"/>
                    </a:cxn>
                    <a:cxn ang="0">
                      <a:pos x="0" y="450"/>
                    </a:cxn>
                    <a:cxn ang="0">
                      <a:pos x="5" y="446"/>
                    </a:cxn>
                  </a:cxnLst>
                  <a:rect l="0" t="0" r="r" b="b"/>
                  <a:pathLst>
                    <a:path w="6" h="450">
                      <a:moveTo>
                        <a:pt x="5" y="446"/>
                      </a:moveTo>
                      <a:lnTo>
                        <a:pt x="6" y="44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447"/>
                      </a:lnTo>
                      <a:lnTo>
                        <a:pt x="0" y="450"/>
                      </a:lnTo>
                      <a:lnTo>
                        <a:pt x="0" y="447"/>
                      </a:lnTo>
                      <a:lnTo>
                        <a:pt x="0" y="448"/>
                      </a:lnTo>
                      <a:lnTo>
                        <a:pt x="0" y="450"/>
                      </a:lnTo>
                      <a:lnTo>
                        <a:pt x="5" y="4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auto">
                <a:xfrm>
                  <a:off x="2967" y="2311"/>
                  <a:ext cx="189" cy="84"/>
                </a:xfrm>
                <a:custGeom>
                  <a:avLst/>
                  <a:gdLst/>
                  <a:ahLst/>
                  <a:cxnLst>
                    <a:cxn ang="0">
                      <a:pos x="371" y="0"/>
                    </a:cxn>
                    <a:cxn ang="0">
                      <a:pos x="352" y="62"/>
                    </a:cxn>
                    <a:cxn ang="0">
                      <a:pos x="330" y="106"/>
                    </a:cxn>
                    <a:cxn ang="0">
                      <a:pos x="306" y="137"/>
                    </a:cxn>
                    <a:cxn ang="0">
                      <a:pos x="278" y="156"/>
                    </a:cxn>
                    <a:cxn ang="0">
                      <a:pos x="250" y="163"/>
                    </a:cxn>
                    <a:cxn ang="0">
                      <a:pos x="220" y="161"/>
                    </a:cxn>
                    <a:cxn ang="0">
                      <a:pos x="188" y="152"/>
                    </a:cxn>
                    <a:cxn ang="0">
                      <a:pos x="157" y="138"/>
                    </a:cxn>
                    <a:cxn ang="0">
                      <a:pos x="129" y="119"/>
                    </a:cxn>
                    <a:cxn ang="0">
                      <a:pos x="100" y="97"/>
                    </a:cxn>
                    <a:cxn ang="0">
                      <a:pos x="73" y="74"/>
                    </a:cxn>
                    <a:cxn ang="0">
                      <a:pos x="51" y="51"/>
                    </a:cxn>
                    <a:cxn ang="0">
                      <a:pos x="32" y="31"/>
                    </a:cxn>
                    <a:cxn ang="0">
                      <a:pos x="18" y="15"/>
                    </a:cxn>
                    <a:cxn ang="0">
                      <a:pos x="9" y="4"/>
                    </a:cxn>
                    <a:cxn ang="0">
                      <a:pos x="5" y="0"/>
                    </a:cxn>
                    <a:cxn ang="0">
                      <a:pos x="1" y="5"/>
                    </a:cxn>
                    <a:cxn ang="0">
                      <a:pos x="8" y="12"/>
                    </a:cxn>
                    <a:cxn ang="0">
                      <a:pos x="19" y="27"/>
                    </a:cxn>
                    <a:cxn ang="0">
                      <a:pos x="36" y="45"/>
                    </a:cxn>
                    <a:cxn ang="0">
                      <a:pos x="57" y="67"/>
                    </a:cxn>
                    <a:cxn ang="0">
                      <a:pos x="82" y="90"/>
                    </a:cxn>
                    <a:cxn ang="0">
                      <a:pos x="110" y="113"/>
                    </a:cxn>
                    <a:cxn ang="0">
                      <a:pos x="139" y="134"/>
                    </a:cxn>
                    <a:cxn ang="0">
                      <a:pos x="170" y="152"/>
                    </a:cxn>
                    <a:cxn ang="0">
                      <a:pos x="202" y="164"/>
                    </a:cxn>
                    <a:cxn ang="0">
                      <a:pos x="235" y="169"/>
                    </a:cxn>
                    <a:cxn ang="0">
                      <a:pos x="266" y="166"/>
                    </a:cxn>
                    <a:cxn ang="0">
                      <a:pos x="296" y="153"/>
                    </a:cxn>
                    <a:cxn ang="0">
                      <a:pos x="323" y="127"/>
                    </a:cxn>
                    <a:cxn ang="0">
                      <a:pos x="347" y="89"/>
                    </a:cxn>
                    <a:cxn ang="0">
                      <a:pos x="368" y="35"/>
                    </a:cxn>
                    <a:cxn ang="0">
                      <a:pos x="377" y="2"/>
                    </a:cxn>
                  </a:cxnLst>
                  <a:rect l="0" t="0" r="r" b="b"/>
                  <a:pathLst>
                    <a:path w="377" h="169">
                      <a:moveTo>
                        <a:pt x="371" y="0"/>
                      </a:moveTo>
                      <a:lnTo>
                        <a:pt x="371" y="0"/>
                      </a:lnTo>
                      <a:lnTo>
                        <a:pt x="361" y="33"/>
                      </a:lnTo>
                      <a:lnTo>
                        <a:pt x="352" y="62"/>
                      </a:lnTo>
                      <a:lnTo>
                        <a:pt x="342" y="85"/>
                      </a:lnTo>
                      <a:lnTo>
                        <a:pt x="330" y="106"/>
                      </a:lnTo>
                      <a:lnTo>
                        <a:pt x="319" y="123"/>
                      </a:lnTo>
                      <a:lnTo>
                        <a:pt x="306" y="137"/>
                      </a:lnTo>
                      <a:lnTo>
                        <a:pt x="292" y="148"/>
                      </a:lnTo>
                      <a:lnTo>
                        <a:pt x="278" y="156"/>
                      </a:lnTo>
                      <a:lnTo>
                        <a:pt x="265" y="160"/>
                      </a:lnTo>
                      <a:lnTo>
                        <a:pt x="250" y="163"/>
                      </a:lnTo>
                      <a:lnTo>
                        <a:pt x="235" y="164"/>
                      </a:lnTo>
                      <a:lnTo>
                        <a:pt x="220" y="161"/>
                      </a:lnTo>
                      <a:lnTo>
                        <a:pt x="205" y="158"/>
                      </a:lnTo>
                      <a:lnTo>
                        <a:pt x="188" y="152"/>
                      </a:lnTo>
                      <a:lnTo>
                        <a:pt x="174" y="146"/>
                      </a:lnTo>
                      <a:lnTo>
                        <a:pt x="157" y="138"/>
                      </a:lnTo>
                      <a:lnTo>
                        <a:pt x="142" y="129"/>
                      </a:lnTo>
                      <a:lnTo>
                        <a:pt x="129" y="119"/>
                      </a:lnTo>
                      <a:lnTo>
                        <a:pt x="114" y="108"/>
                      </a:lnTo>
                      <a:lnTo>
                        <a:pt x="100" y="97"/>
                      </a:lnTo>
                      <a:lnTo>
                        <a:pt x="87" y="85"/>
                      </a:lnTo>
                      <a:lnTo>
                        <a:pt x="73" y="74"/>
                      </a:lnTo>
                      <a:lnTo>
                        <a:pt x="62" y="62"/>
                      </a:lnTo>
                      <a:lnTo>
                        <a:pt x="51" y="51"/>
                      </a:lnTo>
                      <a:lnTo>
                        <a:pt x="41" y="40"/>
                      </a:lnTo>
                      <a:lnTo>
                        <a:pt x="32" y="31"/>
                      </a:lnTo>
                      <a:lnTo>
                        <a:pt x="24" y="22"/>
                      </a:lnTo>
                      <a:lnTo>
                        <a:pt x="18" y="15"/>
                      </a:lnTo>
                      <a:lnTo>
                        <a:pt x="12" y="8"/>
                      </a:lnTo>
                      <a:lnTo>
                        <a:pt x="9" y="4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3" y="7"/>
                      </a:lnTo>
                      <a:lnTo>
                        <a:pt x="8" y="12"/>
                      </a:lnTo>
                      <a:lnTo>
                        <a:pt x="13" y="19"/>
                      </a:lnTo>
                      <a:lnTo>
                        <a:pt x="19" y="27"/>
                      </a:lnTo>
                      <a:lnTo>
                        <a:pt x="27" y="36"/>
                      </a:lnTo>
                      <a:lnTo>
                        <a:pt x="36" y="45"/>
                      </a:lnTo>
                      <a:lnTo>
                        <a:pt x="47" y="55"/>
                      </a:lnTo>
                      <a:lnTo>
                        <a:pt x="57" y="67"/>
                      </a:lnTo>
                      <a:lnTo>
                        <a:pt x="69" y="78"/>
                      </a:lnTo>
                      <a:lnTo>
                        <a:pt x="82" y="90"/>
                      </a:lnTo>
                      <a:lnTo>
                        <a:pt x="96" y="101"/>
                      </a:lnTo>
                      <a:lnTo>
                        <a:pt x="110" y="113"/>
                      </a:lnTo>
                      <a:lnTo>
                        <a:pt x="124" y="124"/>
                      </a:lnTo>
                      <a:lnTo>
                        <a:pt x="139" y="134"/>
                      </a:lnTo>
                      <a:lnTo>
                        <a:pt x="155" y="143"/>
                      </a:lnTo>
                      <a:lnTo>
                        <a:pt x="170" y="152"/>
                      </a:lnTo>
                      <a:lnTo>
                        <a:pt x="186" y="159"/>
                      </a:lnTo>
                      <a:lnTo>
                        <a:pt x="202" y="164"/>
                      </a:lnTo>
                      <a:lnTo>
                        <a:pt x="218" y="168"/>
                      </a:lnTo>
                      <a:lnTo>
                        <a:pt x="235" y="169"/>
                      </a:lnTo>
                      <a:lnTo>
                        <a:pt x="251" y="168"/>
                      </a:lnTo>
                      <a:lnTo>
                        <a:pt x="266" y="166"/>
                      </a:lnTo>
                      <a:lnTo>
                        <a:pt x="281" y="161"/>
                      </a:lnTo>
                      <a:lnTo>
                        <a:pt x="296" y="153"/>
                      </a:lnTo>
                      <a:lnTo>
                        <a:pt x="311" y="142"/>
                      </a:lnTo>
                      <a:lnTo>
                        <a:pt x="323" y="127"/>
                      </a:lnTo>
                      <a:lnTo>
                        <a:pt x="336" y="110"/>
                      </a:lnTo>
                      <a:lnTo>
                        <a:pt x="347" y="89"/>
                      </a:lnTo>
                      <a:lnTo>
                        <a:pt x="359" y="63"/>
                      </a:lnTo>
                      <a:lnTo>
                        <a:pt x="368" y="35"/>
                      </a:lnTo>
                      <a:lnTo>
                        <a:pt x="377" y="2"/>
                      </a:lnTo>
                      <a:lnTo>
                        <a:pt x="377" y="2"/>
                      </a:lnTo>
                      <a:lnTo>
                        <a:pt x="3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auto">
                <a:xfrm>
                  <a:off x="3073" y="3707"/>
                  <a:ext cx="279" cy="223"/>
                </a:xfrm>
                <a:custGeom>
                  <a:avLst/>
                  <a:gdLst/>
                  <a:ahLst/>
                  <a:cxnLst>
                    <a:cxn ang="0">
                      <a:pos x="11" y="218"/>
                    </a:cxn>
                    <a:cxn ang="0">
                      <a:pos x="16" y="221"/>
                    </a:cxn>
                    <a:cxn ang="0">
                      <a:pos x="28" y="229"/>
                    </a:cxn>
                    <a:cxn ang="0">
                      <a:pos x="46" y="239"/>
                    </a:cxn>
                    <a:cxn ang="0">
                      <a:pos x="66" y="248"/>
                    </a:cxn>
                    <a:cxn ang="0">
                      <a:pos x="88" y="258"/>
                    </a:cxn>
                    <a:cxn ang="0">
                      <a:pos x="114" y="262"/>
                    </a:cxn>
                    <a:cxn ang="0">
                      <a:pos x="126" y="267"/>
                    </a:cxn>
                    <a:cxn ang="0">
                      <a:pos x="156" y="285"/>
                    </a:cxn>
                    <a:cxn ang="0">
                      <a:pos x="180" y="301"/>
                    </a:cxn>
                    <a:cxn ang="0">
                      <a:pos x="203" y="323"/>
                    </a:cxn>
                    <a:cxn ang="0">
                      <a:pos x="224" y="345"/>
                    </a:cxn>
                    <a:cxn ang="0">
                      <a:pos x="243" y="366"/>
                    </a:cxn>
                    <a:cxn ang="0">
                      <a:pos x="258" y="384"/>
                    </a:cxn>
                    <a:cxn ang="0">
                      <a:pos x="274" y="397"/>
                    </a:cxn>
                    <a:cxn ang="0">
                      <a:pos x="299" y="410"/>
                    </a:cxn>
                    <a:cxn ang="0">
                      <a:pos x="330" y="422"/>
                    </a:cxn>
                    <a:cxn ang="0">
                      <a:pos x="365" y="433"/>
                    </a:cxn>
                    <a:cxn ang="0">
                      <a:pos x="398" y="442"/>
                    </a:cxn>
                    <a:cxn ang="0">
                      <a:pos x="427" y="447"/>
                    </a:cxn>
                    <a:cxn ang="0">
                      <a:pos x="458" y="443"/>
                    </a:cxn>
                    <a:cxn ang="0">
                      <a:pos x="488" y="434"/>
                    </a:cxn>
                    <a:cxn ang="0">
                      <a:pos x="516" y="422"/>
                    </a:cxn>
                    <a:cxn ang="0">
                      <a:pos x="534" y="413"/>
                    </a:cxn>
                    <a:cxn ang="0">
                      <a:pos x="541" y="409"/>
                    </a:cxn>
                    <a:cxn ang="0">
                      <a:pos x="550" y="396"/>
                    </a:cxn>
                    <a:cxn ang="0">
                      <a:pos x="558" y="367"/>
                    </a:cxn>
                    <a:cxn ang="0">
                      <a:pos x="549" y="341"/>
                    </a:cxn>
                    <a:cxn ang="0">
                      <a:pos x="534" y="324"/>
                    </a:cxn>
                    <a:cxn ang="0">
                      <a:pos x="516" y="313"/>
                    </a:cxn>
                    <a:cxn ang="0">
                      <a:pos x="497" y="303"/>
                    </a:cxn>
                    <a:cxn ang="0">
                      <a:pos x="483" y="296"/>
                    </a:cxn>
                    <a:cxn ang="0">
                      <a:pos x="479" y="293"/>
                    </a:cxn>
                    <a:cxn ang="0">
                      <a:pos x="470" y="284"/>
                    </a:cxn>
                    <a:cxn ang="0">
                      <a:pos x="447" y="260"/>
                    </a:cxn>
                    <a:cxn ang="0">
                      <a:pos x="418" y="229"/>
                    </a:cxn>
                    <a:cxn ang="0">
                      <a:pos x="391" y="198"/>
                    </a:cxn>
                    <a:cxn ang="0">
                      <a:pos x="372" y="172"/>
                    </a:cxn>
                    <a:cxn ang="0">
                      <a:pos x="364" y="155"/>
                    </a:cxn>
                    <a:cxn ang="0">
                      <a:pos x="357" y="132"/>
                    </a:cxn>
                    <a:cxn ang="0">
                      <a:pos x="350" y="108"/>
                    </a:cxn>
                    <a:cxn ang="0">
                      <a:pos x="344" y="87"/>
                    </a:cxn>
                    <a:cxn ang="0">
                      <a:pos x="341" y="72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558" h="447">
                      <a:moveTo>
                        <a:pt x="53" y="0"/>
                      </a:moveTo>
                      <a:lnTo>
                        <a:pt x="0" y="110"/>
                      </a:lnTo>
                      <a:lnTo>
                        <a:pt x="11" y="218"/>
                      </a:lnTo>
                      <a:lnTo>
                        <a:pt x="12" y="218"/>
                      </a:lnTo>
                      <a:lnTo>
                        <a:pt x="13" y="220"/>
                      </a:lnTo>
                      <a:lnTo>
                        <a:pt x="16" y="221"/>
                      </a:lnTo>
                      <a:lnTo>
                        <a:pt x="19" y="223"/>
                      </a:lnTo>
                      <a:lnTo>
                        <a:pt x="24" y="227"/>
                      </a:lnTo>
                      <a:lnTo>
                        <a:pt x="28" y="229"/>
                      </a:lnTo>
                      <a:lnTo>
                        <a:pt x="33" y="232"/>
                      </a:lnTo>
                      <a:lnTo>
                        <a:pt x="39" y="236"/>
                      </a:lnTo>
                      <a:lnTo>
                        <a:pt x="46" y="239"/>
                      </a:lnTo>
                      <a:lnTo>
                        <a:pt x="53" y="243"/>
                      </a:lnTo>
                      <a:lnTo>
                        <a:pt x="59" y="246"/>
                      </a:lnTo>
                      <a:lnTo>
                        <a:pt x="66" y="248"/>
                      </a:lnTo>
                      <a:lnTo>
                        <a:pt x="73" y="252"/>
                      </a:lnTo>
                      <a:lnTo>
                        <a:pt x="80" y="255"/>
                      </a:lnTo>
                      <a:lnTo>
                        <a:pt x="88" y="258"/>
                      </a:lnTo>
                      <a:lnTo>
                        <a:pt x="95" y="259"/>
                      </a:lnTo>
                      <a:lnTo>
                        <a:pt x="107" y="261"/>
                      </a:lnTo>
                      <a:lnTo>
                        <a:pt x="114" y="262"/>
                      </a:lnTo>
                      <a:lnTo>
                        <a:pt x="118" y="265"/>
                      </a:lnTo>
                      <a:lnTo>
                        <a:pt x="122" y="266"/>
                      </a:lnTo>
                      <a:lnTo>
                        <a:pt x="126" y="267"/>
                      </a:lnTo>
                      <a:lnTo>
                        <a:pt x="132" y="271"/>
                      </a:lnTo>
                      <a:lnTo>
                        <a:pt x="141" y="276"/>
                      </a:lnTo>
                      <a:lnTo>
                        <a:pt x="156" y="285"/>
                      </a:lnTo>
                      <a:lnTo>
                        <a:pt x="164" y="290"/>
                      </a:lnTo>
                      <a:lnTo>
                        <a:pt x="172" y="296"/>
                      </a:lnTo>
                      <a:lnTo>
                        <a:pt x="180" y="301"/>
                      </a:lnTo>
                      <a:lnTo>
                        <a:pt x="188" y="308"/>
                      </a:lnTo>
                      <a:lnTo>
                        <a:pt x="197" y="315"/>
                      </a:lnTo>
                      <a:lnTo>
                        <a:pt x="203" y="323"/>
                      </a:lnTo>
                      <a:lnTo>
                        <a:pt x="210" y="330"/>
                      </a:lnTo>
                      <a:lnTo>
                        <a:pt x="217" y="338"/>
                      </a:lnTo>
                      <a:lnTo>
                        <a:pt x="224" y="345"/>
                      </a:lnTo>
                      <a:lnTo>
                        <a:pt x="230" y="352"/>
                      </a:lnTo>
                      <a:lnTo>
                        <a:pt x="237" y="359"/>
                      </a:lnTo>
                      <a:lnTo>
                        <a:pt x="243" y="366"/>
                      </a:lnTo>
                      <a:lnTo>
                        <a:pt x="248" y="373"/>
                      </a:lnTo>
                      <a:lnTo>
                        <a:pt x="253" y="379"/>
                      </a:lnTo>
                      <a:lnTo>
                        <a:pt x="258" y="384"/>
                      </a:lnTo>
                      <a:lnTo>
                        <a:pt x="262" y="389"/>
                      </a:lnTo>
                      <a:lnTo>
                        <a:pt x="267" y="392"/>
                      </a:lnTo>
                      <a:lnTo>
                        <a:pt x="274" y="397"/>
                      </a:lnTo>
                      <a:lnTo>
                        <a:pt x="281" y="402"/>
                      </a:lnTo>
                      <a:lnTo>
                        <a:pt x="290" y="406"/>
                      </a:lnTo>
                      <a:lnTo>
                        <a:pt x="299" y="410"/>
                      </a:lnTo>
                      <a:lnTo>
                        <a:pt x="308" y="414"/>
                      </a:lnTo>
                      <a:lnTo>
                        <a:pt x="320" y="419"/>
                      </a:lnTo>
                      <a:lnTo>
                        <a:pt x="330" y="422"/>
                      </a:lnTo>
                      <a:lnTo>
                        <a:pt x="342" y="426"/>
                      </a:lnTo>
                      <a:lnTo>
                        <a:pt x="353" y="429"/>
                      </a:lnTo>
                      <a:lnTo>
                        <a:pt x="365" y="433"/>
                      </a:lnTo>
                      <a:lnTo>
                        <a:pt x="376" y="436"/>
                      </a:lnTo>
                      <a:lnTo>
                        <a:pt x="387" y="440"/>
                      </a:lnTo>
                      <a:lnTo>
                        <a:pt x="398" y="442"/>
                      </a:lnTo>
                      <a:lnTo>
                        <a:pt x="407" y="444"/>
                      </a:lnTo>
                      <a:lnTo>
                        <a:pt x="418" y="445"/>
                      </a:lnTo>
                      <a:lnTo>
                        <a:pt x="427" y="447"/>
                      </a:lnTo>
                      <a:lnTo>
                        <a:pt x="437" y="447"/>
                      </a:lnTo>
                      <a:lnTo>
                        <a:pt x="448" y="445"/>
                      </a:lnTo>
                      <a:lnTo>
                        <a:pt x="458" y="443"/>
                      </a:lnTo>
                      <a:lnTo>
                        <a:pt x="468" y="441"/>
                      </a:lnTo>
                      <a:lnTo>
                        <a:pt x="479" y="437"/>
                      </a:lnTo>
                      <a:lnTo>
                        <a:pt x="488" y="434"/>
                      </a:lnTo>
                      <a:lnTo>
                        <a:pt x="498" y="430"/>
                      </a:lnTo>
                      <a:lnTo>
                        <a:pt x="507" y="426"/>
                      </a:lnTo>
                      <a:lnTo>
                        <a:pt x="516" y="422"/>
                      </a:lnTo>
                      <a:lnTo>
                        <a:pt x="523" y="419"/>
                      </a:lnTo>
                      <a:lnTo>
                        <a:pt x="530" y="415"/>
                      </a:lnTo>
                      <a:lnTo>
                        <a:pt x="534" y="413"/>
                      </a:lnTo>
                      <a:lnTo>
                        <a:pt x="539" y="411"/>
                      </a:lnTo>
                      <a:lnTo>
                        <a:pt x="541" y="410"/>
                      </a:lnTo>
                      <a:lnTo>
                        <a:pt x="541" y="409"/>
                      </a:lnTo>
                      <a:lnTo>
                        <a:pt x="543" y="407"/>
                      </a:lnTo>
                      <a:lnTo>
                        <a:pt x="546" y="403"/>
                      </a:lnTo>
                      <a:lnTo>
                        <a:pt x="550" y="396"/>
                      </a:lnTo>
                      <a:lnTo>
                        <a:pt x="554" y="388"/>
                      </a:lnTo>
                      <a:lnTo>
                        <a:pt x="557" y="377"/>
                      </a:lnTo>
                      <a:lnTo>
                        <a:pt x="558" y="367"/>
                      </a:lnTo>
                      <a:lnTo>
                        <a:pt x="557" y="357"/>
                      </a:lnTo>
                      <a:lnTo>
                        <a:pt x="553" y="345"/>
                      </a:lnTo>
                      <a:lnTo>
                        <a:pt x="549" y="341"/>
                      </a:lnTo>
                      <a:lnTo>
                        <a:pt x="545" y="335"/>
                      </a:lnTo>
                      <a:lnTo>
                        <a:pt x="540" y="330"/>
                      </a:lnTo>
                      <a:lnTo>
                        <a:pt x="534" y="324"/>
                      </a:lnTo>
                      <a:lnTo>
                        <a:pt x="528" y="321"/>
                      </a:lnTo>
                      <a:lnTo>
                        <a:pt x="521" y="316"/>
                      </a:lnTo>
                      <a:lnTo>
                        <a:pt x="516" y="313"/>
                      </a:lnTo>
                      <a:lnTo>
                        <a:pt x="509" y="308"/>
                      </a:lnTo>
                      <a:lnTo>
                        <a:pt x="503" y="306"/>
                      </a:lnTo>
                      <a:lnTo>
                        <a:pt x="497" y="303"/>
                      </a:lnTo>
                      <a:lnTo>
                        <a:pt x="493" y="299"/>
                      </a:lnTo>
                      <a:lnTo>
                        <a:pt x="488" y="298"/>
                      </a:lnTo>
                      <a:lnTo>
                        <a:pt x="483" y="296"/>
                      </a:lnTo>
                      <a:lnTo>
                        <a:pt x="481" y="294"/>
                      </a:lnTo>
                      <a:lnTo>
                        <a:pt x="479" y="294"/>
                      </a:lnTo>
                      <a:lnTo>
                        <a:pt x="479" y="293"/>
                      </a:lnTo>
                      <a:lnTo>
                        <a:pt x="478" y="292"/>
                      </a:lnTo>
                      <a:lnTo>
                        <a:pt x="474" y="289"/>
                      </a:lnTo>
                      <a:lnTo>
                        <a:pt x="470" y="284"/>
                      </a:lnTo>
                      <a:lnTo>
                        <a:pt x="463" y="277"/>
                      </a:lnTo>
                      <a:lnTo>
                        <a:pt x="456" y="269"/>
                      </a:lnTo>
                      <a:lnTo>
                        <a:pt x="447" y="260"/>
                      </a:lnTo>
                      <a:lnTo>
                        <a:pt x="437" y="251"/>
                      </a:lnTo>
                      <a:lnTo>
                        <a:pt x="428" y="239"/>
                      </a:lnTo>
                      <a:lnTo>
                        <a:pt x="418" y="229"/>
                      </a:lnTo>
                      <a:lnTo>
                        <a:pt x="409" y="218"/>
                      </a:lnTo>
                      <a:lnTo>
                        <a:pt x="399" y="208"/>
                      </a:lnTo>
                      <a:lnTo>
                        <a:pt x="391" y="198"/>
                      </a:lnTo>
                      <a:lnTo>
                        <a:pt x="383" y="188"/>
                      </a:lnTo>
                      <a:lnTo>
                        <a:pt x="376" y="179"/>
                      </a:lnTo>
                      <a:lnTo>
                        <a:pt x="372" y="172"/>
                      </a:lnTo>
                      <a:lnTo>
                        <a:pt x="368" y="167"/>
                      </a:lnTo>
                      <a:lnTo>
                        <a:pt x="366" y="161"/>
                      </a:lnTo>
                      <a:lnTo>
                        <a:pt x="364" y="155"/>
                      </a:lnTo>
                      <a:lnTo>
                        <a:pt x="361" y="148"/>
                      </a:lnTo>
                      <a:lnTo>
                        <a:pt x="359" y="140"/>
                      </a:lnTo>
                      <a:lnTo>
                        <a:pt x="357" y="132"/>
                      </a:lnTo>
                      <a:lnTo>
                        <a:pt x="354" y="124"/>
                      </a:lnTo>
                      <a:lnTo>
                        <a:pt x="352" y="116"/>
                      </a:lnTo>
                      <a:lnTo>
                        <a:pt x="350" y="108"/>
                      </a:lnTo>
                      <a:lnTo>
                        <a:pt x="348" y="101"/>
                      </a:lnTo>
                      <a:lnTo>
                        <a:pt x="346" y="93"/>
                      </a:lnTo>
                      <a:lnTo>
                        <a:pt x="344" y="87"/>
                      </a:lnTo>
                      <a:lnTo>
                        <a:pt x="343" y="80"/>
                      </a:lnTo>
                      <a:lnTo>
                        <a:pt x="342" y="76"/>
                      </a:lnTo>
                      <a:lnTo>
                        <a:pt x="341" y="72"/>
                      </a:lnTo>
                      <a:lnTo>
                        <a:pt x="341" y="70"/>
                      </a:lnTo>
                      <a:lnTo>
                        <a:pt x="341" y="69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auto">
                <a:xfrm>
                  <a:off x="3072" y="3706"/>
                  <a:ext cx="28" cy="57"/>
                </a:xfrm>
                <a:custGeom>
                  <a:avLst/>
                  <a:gdLst/>
                  <a:ahLst/>
                  <a:cxnLst>
                    <a:cxn ang="0">
                      <a:pos x="6" y="111"/>
                    </a:cxn>
                    <a:cxn ang="0">
                      <a:pos x="6" y="113"/>
                    </a:cxn>
                    <a:cxn ang="0">
                      <a:pos x="58" y="4"/>
                    </a:cxn>
                    <a:cxn ang="0">
                      <a:pos x="52" y="0"/>
                    </a:cxn>
                    <a:cxn ang="0">
                      <a:pos x="0" y="110"/>
                    </a:cxn>
                    <a:cxn ang="0">
                      <a:pos x="0" y="112"/>
                    </a:cxn>
                    <a:cxn ang="0">
                      <a:pos x="0" y="110"/>
                    </a:cxn>
                    <a:cxn ang="0">
                      <a:pos x="0" y="111"/>
                    </a:cxn>
                    <a:cxn ang="0">
                      <a:pos x="0" y="112"/>
                    </a:cxn>
                    <a:cxn ang="0">
                      <a:pos x="6" y="111"/>
                    </a:cxn>
                  </a:cxnLst>
                  <a:rect l="0" t="0" r="r" b="b"/>
                  <a:pathLst>
                    <a:path w="58" h="113">
                      <a:moveTo>
                        <a:pt x="6" y="111"/>
                      </a:moveTo>
                      <a:lnTo>
                        <a:pt x="6" y="113"/>
                      </a:lnTo>
                      <a:lnTo>
                        <a:pt x="58" y="4"/>
                      </a:lnTo>
                      <a:lnTo>
                        <a:pt x="52" y="0"/>
                      </a:lnTo>
                      <a:lnTo>
                        <a:pt x="0" y="110"/>
                      </a:lnTo>
                      <a:lnTo>
                        <a:pt x="0" y="112"/>
                      </a:lnTo>
                      <a:lnTo>
                        <a:pt x="0" y="110"/>
                      </a:lnTo>
                      <a:lnTo>
                        <a:pt x="0" y="111"/>
                      </a:lnTo>
                      <a:lnTo>
                        <a:pt x="0" y="112"/>
                      </a:lnTo>
                      <a:lnTo>
                        <a:pt x="6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auto">
                <a:xfrm>
                  <a:off x="3072" y="3762"/>
                  <a:ext cx="8" cy="55"/>
                </a:xfrm>
                <a:custGeom>
                  <a:avLst/>
                  <a:gdLst/>
                  <a:ahLst/>
                  <a:cxnLst>
                    <a:cxn ang="0">
                      <a:pos x="16" y="107"/>
                    </a:cxn>
                    <a:cxn ang="0">
                      <a:pos x="18" y="109"/>
                    </a:cxn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2" y="109"/>
                    </a:cxn>
                    <a:cxn ang="0">
                      <a:pos x="13" y="112"/>
                    </a:cxn>
                    <a:cxn ang="0">
                      <a:pos x="12" y="109"/>
                    </a:cxn>
                    <a:cxn ang="0">
                      <a:pos x="12" y="112"/>
                    </a:cxn>
                    <a:cxn ang="0">
                      <a:pos x="13" y="112"/>
                    </a:cxn>
                    <a:cxn ang="0">
                      <a:pos x="16" y="107"/>
                    </a:cxn>
                  </a:cxnLst>
                  <a:rect l="0" t="0" r="r" b="b"/>
                  <a:pathLst>
                    <a:path w="18" h="112">
                      <a:moveTo>
                        <a:pt x="16" y="107"/>
                      </a:moveTo>
                      <a:lnTo>
                        <a:pt x="18" y="109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12" y="109"/>
                      </a:lnTo>
                      <a:lnTo>
                        <a:pt x="13" y="112"/>
                      </a:lnTo>
                      <a:lnTo>
                        <a:pt x="12" y="109"/>
                      </a:lnTo>
                      <a:lnTo>
                        <a:pt x="12" y="112"/>
                      </a:lnTo>
                      <a:lnTo>
                        <a:pt x="13" y="112"/>
                      </a:lnTo>
                      <a:lnTo>
                        <a:pt x="16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auto">
                <a:xfrm>
                  <a:off x="3078" y="3815"/>
                  <a:ext cx="43" cy="23"/>
                </a:xfrm>
                <a:custGeom>
                  <a:avLst/>
                  <a:gdLst/>
                  <a:ahLst/>
                  <a:cxnLst>
                    <a:cxn ang="0">
                      <a:pos x="85" y="39"/>
                    </a:cxn>
                    <a:cxn ang="0">
                      <a:pos x="86" y="39"/>
                    </a:cxn>
                    <a:cxn ang="0">
                      <a:pos x="79" y="38"/>
                    </a:cxn>
                    <a:cxn ang="0">
                      <a:pos x="71" y="36"/>
                    </a:cxn>
                    <a:cxn ang="0">
                      <a:pos x="64" y="34"/>
                    </a:cxn>
                    <a:cxn ang="0">
                      <a:pos x="58" y="30"/>
                    </a:cxn>
                    <a:cxn ang="0">
                      <a:pos x="51" y="27"/>
                    </a:cxn>
                    <a:cxn ang="0">
                      <a:pos x="44" y="23"/>
                    </a:cxn>
                    <a:cxn ang="0">
                      <a:pos x="37" y="20"/>
                    </a:cxn>
                    <a:cxn ang="0">
                      <a:pos x="31" y="16"/>
                    </a:cxn>
                    <a:cxn ang="0">
                      <a:pos x="25" y="14"/>
                    </a:cxn>
                    <a:cxn ang="0">
                      <a:pos x="19" y="11"/>
                    </a:cxn>
                    <a:cxn ang="0">
                      <a:pos x="15" y="7"/>
                    </a:cxn>
                    <a:cxn ang="0">
                      <a:pos x="11" y="5"/>
                    </a:cxn>
                    <a:cxn ang="0">
                      <a:pos x="8" y="2"/>
                    </a:cxn>
                    <a:cxn ang="0">
                      <a:pos x="5" y="1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2" y="7"/>
                    </a:cxn>
                    <a:cxn ang="0">
                      <a:pos x="5" y="8"/>
                    </a:cxn>
                    <a:cxn ang="0">
                      <a:pos x="8" y="11"/>
                    </a:cxn>
                    <a:cxn ang="0">
                      <a:pos x="11" y="13"/>
                    </a:cxn>
                    <a:cxn ang="0">
                      <a:pos x="16" y="16"/>
                    </a:cxn>
                    <a:cxn ang="0">
                      <a:pos x="22" y="19"/>
                    </a:cxn>
                    <a:cxn ang="0">
                      <a:pos x="28" y="22"/>
                    </a:cxn>
                    <a:cxn ang="0">
                      <a:pos x="34" y="25"/>
                    </a:cxn>
                    <a:cxn ang="0">
                      <a:pos x="40" y="29"/>
                    </a:cxn>
                    <a:cxn ang="0">
                      <a:pos x="47" y="32"/>
                    </a:cxn>
                    <a:cxn ang="0">
                      <a:pos x="55" y="36"/>
                    </a:cxn>
                    <a:cxn ang="0">
                      <a:pos x="62" y="39"/>
                    </a:cxn>
                    <a:cxn ang="0">
                      <a:pos x="70" y="42"/>
                    </a:cxn>
                    <a:cxn ang="0">
                      <a:pos x="77" y="44"/>
                    </a:cxn>
                    <a:cxn ang="0">
                      <a:pos x="84" y="46"/>
                    </a:cxn>
                    <a:cxn ang="0">
                      <a:pos x="84" y="46"/>
                    </a:cxn>
                    <a:cxn ang="0">
                      <a:pos x="85" y="39"/>
                    </a:cxn>
                  </a:cxnLst>
                  <a:rect l="0" t="0" r="r" b="b"/>
                  <a:pathLst>
                    <a:path w="86" h="46">
                      <a:moveTo>
                        <a:pt x="85" y="39"/>
                      </a:moveTo>
                      <a:lnTo>
                        <a:pt x="86" y="39"/>
                      </a:lnTo>
                      <a:lnTo>
                        <a:pt x="79" y="38"/>
                      </a:lnTo>
                      <a:lnTo>
                        <a:pt x="71" y="36"/>
                      </a:lnTo>
                      <a:lnTo>
                        <a:pt x="64" y="34"/>
                      </a:lnTo>
                      <a:lnTo>
                        <a:pt x="58" y="30"/>
                      </a:lnTo>
                      <a:lnTo>
                        <a:pt x="51" y="27"/>
                      </a:lnTo>
                      <a:lnTo>
                        <a:pt x="44" y="23"/>
                      </a:lnTo>
                      <a:lnTo>
                        <a:pt x="37" y="20"/>
                      </a:lnTo>
                      <a:lnTo>
                        <a:pt x="31" y="16"/>
                      </a:lnTo>
                      <a:lnTo>
                        <a:pt x="25" y="14"/>
                      </a:lnTo>
                      <a:lnTo>
                        <a:pt x="19" y="11"/>
                      </a:lnTo>
                      <a:lnTo>
                        <a:pt x="15" y="7"/>
                      </a:lnTo>
                      <a:lnTo>
                        <a:pt x="11" y="5"/>
                      </a:lnTo>
                      <a:lnTo>
                        <a:pt x="8" y="2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8" y="11"/>
                      </a:lnTo>
                      <a:lnTo>
                        <a:pt x="11" y="13"/>
                      </a:lnTo>
                      <a:lnTo>
                        <a:pt x="16" y="16"/>
                      </a:lnTo>
                      <a:lnTo>
                        <a:pt x="22" y="19"/>
                      </a:lnTo>
                      <a:lnTo>
                        <a:pt x="28" y="22"/>
                      </a:lnTo>
                      <a:lnTo>
                        <a:pt x="34" y="25"/>
                      </a:lnTo>
                      <a:lnTo>
                        <a:pt x="40" y="29"/>
                      </a:lnTo>
                      <a:lnTo>
                        <a:pt x="47" y="32"/>
                      </a:lnTo>
                      <a:lnTo>
                        <a:pt x="55" y="36"/>
                      </a:lnTo>
                      <a:lnTo>
                        <a:pt x="62" y="39"/>
                      </a:lnTo>
                      <a:lnTo>
                        <a:pt x="70" y="42"/>
                      </a:lnTo>
                      <a:lnTo>
                        <a:pt x="77" y="44"/>
                      </a:lnTo>
                      <a:lnTo>
                        <a:pt x="84" y="46"/>
                      </a:lnTo>
                      <a:lnTo>
                        <a:pt x="84" y="46"/>
                      </a:lnTo>
                      <a:lnTo>
                        <a:pt x="85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2" name="Freeform 28"/>
                <p:cNvSpPr>
                  <a:spLocks/>
                </p:cNvSpPr>
                <p:nvPr/>
              </p:nvSpPr>
              <p:spPr bwMode="auto">
                <a:xfrm>
                  <a:off x="3120" y="3835"/>
                  <a:ext cx="32" cy="16"/>
                </a:xfrm>
                <a:custGeom>
                  <a:avLst/>
                  <a:gdLst/>
                  <a:ahLst/>
                  <a:cxnLst>
                    <a:cxn ang="0">
                      <a:pos x="63" y="27"/>
                    </a:cxn>
                    <a:cxn ang="0">
                      <a:pos x="63" y="27"/>
                    </a:cxn>
                    <a:cxn ang="0">
                      <a:pos x="50" y="19"/>
                    </a:cxn>
                    <a:cxn ang="0">
                      <a:pos x="40" y="13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5" y="6"/>
                    </a:cxn>
                    <a:cxn ang="0">
                      <a:pos x="21" y="5"/>
                    </a:cxn>
                    <a:cxn ang="0">
                      <a:pos x="13" y="3"/>
                    </a:cxn>
                    <a:cxn ang="0">
                      <a:pos x="1" y="0"/>
                    </a:cxn>
                    <a:cxn ang="0">
                      <a:pos x="0" y="7"/>
                    </a:cxn>
                    <a:cxn ang="0">
                      <a:pos x="12" y="10"/>
                    </a:cxn>
                    <a:cxn ang="0">
                      <a:pos x="18" y="11"/>
                    </a:cxn>
                    <a:cxn ang="0">
                      <a:pos x="23" y="12"/>
                    </a:cxn>
                    <a:cxn ang="0">
                      <a:pos x="27" y="13"/>
                    </a:cxn>
                    <a:cxn ang="0">
                      <a:pos x="31" y="15"/>
                    </a:cxn>
                    <a:cxn ang="0">
                      <a:pos x="37" y="19"/>
                    </a:cxn>
                    <a:cxn ang="0">
                      <a:pos x="46" y="25"/>
                    </a:cxn>
                    <a:cxn ang="0">
                      <a:pos x="60" y="33"/>
                    </a:cxn>
                    <a:cxn ang="0">
                      <a:pos x="60" y="33"/>
                    </a:cxn>
                    <a:cxn ang="0">
                      <a:pos x="63" y="27"/>
                    </a:cxn>
                  </a:cxnLst>
                  <a:rect l="0" t="0" r="r" b="b"/>
                  <a:pathLst>
                    <a:path w="63" h="33">
                      <a:moveTo>
                        <a:pt x="63" y="27"/>
                      </a:moveTo>
                      <a:lnTo>
                        <a:pt x="63" y="27"/>
                      </a:lnTo>
                      <a:lnTo>
                        <a:pt x="50" y="19"/>
                      </a:lnTo>
                      <a:lnTo>
                        <a:pt x="40" y="13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5" y="6"/>
                      </a:lnTo>
                      <a:lnTo>
                        <a:pt x="21" y="5"/>
                      </a:lnTo>
                      <a:lnTo>
                        <a:pt x="13" y="3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12" y="10"/>
                      </a:lnTo>
                      <a:lnTo>
                        <a:pt x="18" y="11"/>
                      </a:lnTo>
                      <a:lnTo>
                        <a:pt x="23" y="12"/>
                      </a:lnTo>
                      <a:lnTo>
                        <a:pt x="27" y="13"/>
                      </a:lnTo>
                      <a:lnTo>
                        <a:pt x="31" y="15"/>
                      </a:lnTo>
                      <a:lnTo>
                        <a:pt x="37" y="19"/>
                      </a:lnTo>
                      <a:lnTo>
                        <a:pt x="46" y="25"/>
                      </a:lnTo>
                      <a:lnTo>
                        <a:pt x="60" y="33"/>
                      </a:lnTo>
                      <a:lnTo>
                        <a:pt x="60" y="33"/>
                      </a:lnTo>
                      <a:lnTo>
                        <a:pt x="63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3" name="Freeform 29"/>
                <p:cNvSpPr>
                  <a:spLocks/>
                </p:cNvSpPr>
                <p:nvPr/>
              </p:nvSpPr>
              <p:spPr bwMode="auto">
                <a:xfrm>
                  <a:off x="3150" y="3848"/>
                  <a:ext cx="55" cy="55"/>
                </a:xfrm>
                <a:custGeom>
                  <a:avLst/>
                  <a:gdLst/>
                  <a:ahLst/>
                  <a:cxnLst>
                    <a:cxn ang="0">
                      <a:pos x="111" y="105"/>
                    </a:cxn>
                    <a:cxn ang="0">
                      <a:pos x="111" y="105"/>
                    </a:cxn>
                    <a:cxn ang="0">
                      <a:pos x="106" y="100"/>
                    </a:cxn>
                    <a:cxn ang="0">
                      <a:pos x="101" y="94"/>
                    </a:cxn>
                    <a:cxn ang="0">
                      <a:pos x="97" y="89"/>
                    </a:cxn>
                    <a:cxn ang="0">
                      <a:pos x="91" y="82"/>
                    </a:cxn>
                    <a:cxn ang="0">
                      <a:pos x="85" y="75"/>
                    </a:cxn>
                    <a:cxn ang="0">
                      <a:pos x="78" y="69"/>
                    </a:cxn>
                    <a:cxn ang="0">
                      <a:pos x="73" y="61"/>
                    </a:cxn>
                    <a:cxn ang="0">
                      <a:pos x="66" y="54"/>
                    </a:cxn>
                    <a:cxn ang="0">
                      <a:pos x="59" y="46"/>
                    </a:cxn>
                    <a:cxn ang="0">
                      <a:pos x="52" y="39"/>
                    </a:cxn>
                    <a:cxn ang="0">
                      <a:pos x="45" y="31"/>
                    </a:cxn>
                    <a:cxn ang="0">
                      <a:pos x="37" y="24"/>
                    </a:cxn>
                    <a:cxn ang="0">
                      <a:pos x="29" y="17"/>
                    </a:cxn>
                    <a:cxn ang="0">
                      <a:pos x="21" y="11"/>
                    </a:cxn>
                    <a:cxn ang="0">
                      <a:pos x="13" y="6"/>
                    </a:cxn>
                    <a:cxn ang="0">
                      <a:pos x="3" y="0"/>
                    </a:cxn>
                    <a:cxn ang="0">
                      <a:pos x="0" y="6"/>
                    </a:cxn>
                    <a:cxn ang="0">
                      <a:pos x="9" y="10"/>
                    </a:cxn>
                    <a:cxn ang="0">
                      <a:pos x="17" y="17"/>
                    </a:cxn>
                    <a:cxn ang="0">
                      <a:pos x="25" y="22"/>
                    </a:cxn>
                    <a:cxn ang="0">
                      <a:pos x="32" y="29"/>
                    </a:cxn>
                    <a:cxn ang="0">
                      <a:pos x="40" y="36"/>
                    </a:cxn>
                    <a:cxn ang="0">
                      <a:pos x="47" y="44"/>
                    </a:cxn>
                    <a:cxn ang="0">
                      <a:pos x="54" y="50"/>
                    </a:cxn>
                    <a:cxn ang="0">
                      <a:pos x="61" y="59"/>
                    </a:cxn>
                    <a:cxn ang="0">
                      <a:pos x="68" y="65"/>
                    </a:cxn>
                    <a:cxn ang="0">
                      <a:pos x="74" y="72"/>
                    </a:cxn>
                    <a:cxn ang="0">
                      <a:pos x="81" y="79"/>
                    </a:cxn>
                    <a:cxn ang="0">
                      <a:pos x="86" y="86"/>
                    </a:cxn>
                    <a:cxn ang="0">
                      <a:pos x="92" y="93"/>
                    </a:cxn>
                    <a:cxn ang="0">
                      <a:pos x="97" y="98"/>
                    </a:cxn>
                    <a:cxn ang="0">
                      <a:pos x="101" y="105"/>
                    </a:cxn>
                    <a:cxn ang="0">
                      <a:pos x="106" y="109"/>
                    </a:cxn>
                    <a:cxn ang="0">
                      <a:pos x="106" y="109"/>
                    </a:cxn>
                    <a:cxn ang="0">
                      <a:pos x="111" y="105"/>
                    </a:cxn>
                  </a:cxnLst>
                  <a:rect l="0" t="0" r="r" b="b"/>
                  <a:pathLst>
                    <a:path w="111" h="109">
                      <a:moveTo>
                        <a:pt x="111" y="105"/>
                      </a:moveTo>
                      <a:lnTo>
                        <a:pt x="111" y="105"/>
                      </a:lnTo>
                      <a:lnTo>
                        <a:pt x="106" y="100"/>
                      </a:lnTo>
                      <a:lnTo>
                        <a:pt x="101" y="94"/>
                      </a:lnTo>
                      <a:lnTo>
                        <a:pt x="97" y="89"/>
                      </a:lnTo>
                      <a:lnTo>
                        <a:pt x="91" y="82"/>
                      </a:lnTo>
                      <a:lnTo>
                        <a:pt x="85" y="75"/>
                      </a:lnTo>
                      <a:lnTo>
                        <a:pt x="78" y="69"/>
                      </a:lnTo>
                      <a:lnTo>
                        <a:pt x="73" y="61"/>
                      </a:lnTo>
                      <a:lnTo>
                        <a:pt x="66" y="54"/>
                      </a:lnTo>
                      <a:lnTo>
                        <a:pt x="59" y="46"/>
                      </a:lnTo>
                      <a:lnTo>
                        <a:pt x="52" y="39"/>
                      </a:lnTo>
                      <a:lnTo>
                        <a:pt x="45" y="31"/>
                      </a:lnTo>
                      <a:lnTo>
                        <a:pt x="37" y="24"/>
                      </a:lnTo>
                      <a:lnTo>
                        <a:pt x="29" y="17"/>
                      </a:lnTo>
                      <a:lnTo>
                        <a:pt x="21" y="11"/>
                      </a:lnTo>
                      <a:lnTo>
                        <a:pt x="13" y="6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9" y="10"/>
                      </a:lnTo>
                      <a:lnTo>
                        <a:pt x="17" y="17"/>
                      </a:lnTo>
                      <a:lnTo>
                        <a:pt x="25" y="22"/>
                      </a:lnTo>
                      <a:lnTo>
                        <a:pt x="32" y="29"/>
                      </a:lnTo>
                      <a:lnTo>
                        <a:pt x="40" y="36"/>
                      </a:lnTo>
                      <a:lnTo>
                        <a:pt x="47" y="44"/>
                      </a:lnTo>
                      <a:lnTo>
                        <a:pt x="54" y="50"/>
                      </a:lnTo>
                      <a:lnTo>
                        <a:pt x="61" y="59"/>
                      </a:lnTo>
                      <a:lnTo>
                        <a:pt x="68" y="65"/>
                      </a:lnTo>
                      <a:lnTo>
                        <a:pt x="74" y="72"/>
                      </a:lnTo>
                      <a:lnTo>
                        <a:pt x="81" y="79"/>
                      </a:lnTo>
                      <a:lnTo>
                        <a:pt x="86" y="86"/>
                      </a:lnTo>
                      <a:lnTo>
                        <a:pt x="92" y="93"/>
                      </a:lnTo>
                      <a:lnTo>
                        <a:pt x="97" y="98"/>
                      </a:lnTo>
                      <a:lnTo>
                        <a:pt x="101" y="105"/>
                      </a:lnTo>
                      <a:lnTo>
                        <a:pt x="106" y="109"/>
                      </a:lnTo>
                      <a:lnTo>
                        <a:pt x="106" y="109"/>
                      </a:lnTo>
                      <a:lnTo>
                        <a:pt x="111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4" name="Freeform 30"/>
                <p:cNvSpPr>
                  <a:spLocks/>
                </p:cNvSpPr>
                <p:nvPr/>
              </p:nvSpPr>
              <p:spPr bwMode="auto">
                <a:xfrm>
                  <a:off x="3203" y="3900"/>
                  <a:ext cx="79" cy="31"/>
                </a:xfrm>
                <a:custGeom>
                  <a:avLst/>
                  <a:gdLst/>
                  <a:ahLst/>
                  <a:cxnLst>
                    <a:cxn ang="0">
                      <a:pos x="158" y="55"/>
                    </a:cxn>
                    <a:cxn ang="0">
                      <a:pos x="158" y="55"/>
                    </a:cxn>
                    <a:cxn ang="0">
                      <a:pos x="149" y="54"/>
                    </a:cxn>
                    <a:cxn ang="0">
                      <a:pos x="138" y="51"/>
                    </a:cxn>
                    <a:cxn ang="0">
                      <a:pos x="128" y="49"/>
                    </a:cxn>
                    <a:cxn ang="0">
                      <a:pos x="117" y="46"/>
                    </a:cxn>
                    <a:cxn ang="0">
                      <a:pos x="106" y="43"/>
                    </a:cxn>
                    <a:cxn ang="0">
                      <a:pos x="94" y="39"/>
                    </a:cxn>
                    <a:cxn ang="0">
                      <a:pos x="83" y="35"/>
                    </a:cxn>
                    <a:cxn ang="0">
                      <a:pos x="71" y="32"/>
                    </a:cxn>
                    <a:cxn ang="0">
                      <a:pos x="60" y="28"/>
                    </a:cxn>
                    <a:cxn ang="0">
                      <a:pos x="51" y="25"/>
                    </a:cxn>
                    <a:cxn ang="0">
                      <a:pos x="40" y="20"/>
                    </a:cxn>
                    <a:cxn ang="0">
                      <a:pos x="31" y="16"/>
                    </a:cxn>
                    <a:cxn ang="0">
                      <a:pos x="23" y="11"/>
                    </a:cxn>
                    <a:cxn ang="0">
                      <a:pos x="15" y="8"/>
                    </a:cxn>
                    <a:cxn ang="0">
                      <a:pos x="9" y="3"/>
                    </a:cxn>
                    <a:cxn ang="0">
                      <a:pos x="5" y="0"/>
                    </a:cxn>
                    <a:cxn ang="0">
                      <a:pos x="0" y="4"/>
                    </a:cxn>
                    <a:cxn ang="0">
                      <a:pos x="6" y="8"/>
                    </a:cxn>
                    <a:cxn ang="0">
                      <a:pos x="11" y="13"/>
                    </a:cxn>
                    <a:cxn ang="0">
                      <a:pos x="20" y="17"/>
                    </a:cxn>
                    <a:cxn ang="0">
                      <a:pos x="28" y="22"/>
                    </a:cxn>
                    <a:cxn ang="0">
                      <a:pos x="37" y="26"/>
                    </a:cxn>
                    <a:cxn ang="0">
                      <a:pos x="47" y="31"/>
                    </a:cxn>
                    <a:cxn ang="0">
                      <a:pos x="59" y="34"/>
                    </a:cxn>
                    <a:cxn ang="0">
                      <a:pos x="69" y="39"/>
                    </a:cxn>
                    <a:cxn ang="0">
                      <a:pos x="81" y="42"/>
                    </a:cxn>
                    <a:cxn ang="0">
                      <a:pos x="92" y="46"/>
                    </a:cxn>
                    <a:cxn ang="0">
                      <a:pos x="104" y="49"/>
                    </a:cxn>
                    <a:cxn ang="0">
                      <a:pos x="115" y="53"/>
                    </a:cxn>
                    <a:cxn ang="0">
                      <a:pos x="127" y="55"/>
                    </a:cxn>
                    <a:cxn ang="0">
                      <a:pos x="137" y="57"/>
                    </a:cxn>
                    <a:cxn ang="0">
                      <a:pos x="147" y="60"/>
                    </a:cxn>
                    <a:cxn ang="0">
                      <a:pos x="157" y="62"/>
                    </a:cxn>
                    <a:cxn ang="0">
                      <a:pos x="157" y="62"/>
                    </a:cxn>
                    <a:cxn ang="0">
                      <a:pos x="158" y="55"/>
                    </a:cxn>
                  </a:cxnLst>
                  <a:rect l="0" t="0" r="r" b="b"/>
                  <a:pathLst>
                    <a:path w="158" h="62">
                      <a:moveTo>
                        <a:pt x="158" y="55"/>
                      </a:moveTo>
                      <a:lnTo>
                        <a:pt x="158" y="55"/>
                      </a:lnTo>
                      <a:lnTo>
                        <a:pt x="149" y="54"/>
                      </a:lnTo>
                      <a:lnTo>
                        <a:pt x="138" y="51"/>
                      </a:lnTo>
                      <a:lnTo>
                        <a:pt x="128" y="49"/>
                      </a:lnTo>
                      <a:lnTo>
                        <a:pt x="117" y="46"/>
                      </a:lnTo>
                      <a:lnTo>
                        <a:pt x="106" y="43"/>
                      </a:lnTo>
                      <a:lnTo>
                        <a:pt x="94" y="39"/>
                      </a:lnTo>
                      <a:lnTo>
                        <a:pt x="83" y="35"/>
                      </a:lnTo>
                      <a:lnTo>
                        <a:pt x="71" y="32"/>
                      </a:lnTo>
                      <a:lnTo>
                        <a:pt x="60" y="28"/>
                      </a:lnTo>
                      <a:lnTo>
                        <a:pt x="51" y="25"/>
                      </a:lnTo>
                      <a:lnTo>
                        <a:pt x="40" y="20"/>
                      </a:lnTo>
                      <a:lnTo>
                        <a:pt x="31" y="16"/>
                      </a:lnTo>
                      <a:lnTo>
                        <a:pt x="23" y="11"/>
                      </a:lnTo>
                      <a:lnTo>
                        <a:pt x="15" y="8"/>
                      </a:lnTo>
                      <a:lnTo>
                        <a:pt x="9" y="3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6" y="8"/>
                      </a:lnTo>
                      <a:lnTo>
                        <a:pt x="11" y="13"/>
                      </a:lnTo>
                      <a:lnTo>
                        <a:pt x="20" y="17"/>
                      </a:lnTo>
                      <a:lnTo>
                        <a:pt x="28" y="22"/>
                      </a:lnTo>
                      <a:lnTo>
                        <a:pt x="37" y="26"/>
                      </a:lnTo>
                      <a:lnTo>
                        <a:pt x="47" y="31"/>
                      </a:lnTo>
                      <a:lnTo>
                        <a:pt x="59" y="34"/>
                      </a:lnTo>
                      <a:lnTo>
                        <a:pt x="69" y="39"/>
                      </a:lnTo>
                      <a:lnTo>
                        <a:pt x="81" y="42"/>
                      </a:lnTo>
                      <a:lnTo>
                        <a:pt x="92" y="46"/>
                      </a:lnTo>
                      <a:lnTo>
                        <a:pt x="104" y="49"/>
                      </a:lnTo>
                      <a:lnTo>
                        <a:pt x="115" y="53"/>
                      </a:lnTo>
                      <a:lnTo>
                        <a:pt x="127" y="55"/>
                      </a:lnTo>
                      <a:lnTo>
                        <a:pt x="137" y="57"/>
                      </a:lnTo>
                      <a:lnTo>
                        <a:pt x="147" y="60"/>
                      </a:lnTo>
                      <a:lnTo>
                        <a:pt x="157" y="62"/>
                      </a:lnTo>
                      <a:lnTo>
                        <a:pt x="157" y="62"/>
                      </a:lnTo>
                      <a:lnTo>
                        <a:pt x="158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auto">
                <a:xfrm>
                  <a:off x="3281" y="3910"/>
                  <a:ext cx="64" cy="22"/>
                </a:xfrm>
                <a:custGeom>
                  <a:avLst/>
                  <a:gdLst/>
                  <a:ahLst/>
                  <a:cxnLst>
                    <a:cxn ang="0">
                      <a:pos x="122" y="1"/>
                    </a:cxn>
                    <a:cxn ang="0">
                      <a:pos x="123" y="0"/>
                    </a:cxn>
                    <a:cxn ang="0">
                      <a:pos x="122" y="0"/>
                    </a:cxn>
                    <a:cxn ang="0">
                      <a:pos x="119" y="1"/>
                    </a:cxn>
                    <a:cxn ang="0">
                      <a:pos x="116" y="4"/>
                    </a:cxn>
                    <a:cxn ang="0">
                      <a:pos x="110" y="7"/>
                    </a:cxn>
                    <a:cxn ang="0">
                      <a:pos x="104" y="11"/>
                    </a:cxn>
                    <a:cxn ang="0">
                      <a:pos x="96" y="14"/>
                    </a:cxn>
                    <a:cxn ang="0">
                      <a:pos x="88" y="18"/>
                    </a:cxn>
                    <a:cxn ang="0">
                      <a:pos x="80" y="22"/>
                    </a:cxn>
                    <a:cxn ang="0">
                      <a:pos x="71" y="24"/>
                    </a:cxn>
                    <a:cxn ang="0">
                      <a:pos x="61" y="29"/>
                    </a:cxn>
                    <a:cxn ang="0">
                      <a:pos x="50" y="31"/>
                    </a:cxn>
                    <a:cxn ang="0">
                      <a:pos x="40" y="34"/>
                    </a:cxn>
                    <a:cxn ang="0">
                      <a:pos x="30" y="36"/>
                    </a:cxn>
                    <a:cxn ang="0">
                      <a:pos x="20" y="37"/>
                    </a:cxn>
                    <a:cxn ang="0">
                      <a:pos x="10" y="37"/>
                    </a:cxn>
                    <a:cxn ang="0">
                      <a:pos x="1" y="36"/>
                    </a:cxn>
                    <a:cxn ang="0">
                      <a:pos x="0" y="43"/>
                    </a:cxn>
                    <a:cxn ang="0">
                      <a:pos x="10" y="44"/>
                    </a:cxn>
                    <a:cxn ang="0">
                      <a:pos x="20" y="44"/>
                    </a:cxn>
                    <a:cxn ang="0">
                      <a:pos x="31" y="43"/>
                    </a:cxn>
                    <a:cxn ang="0">
                      <a:pos x="41" y="41"/>
                    </a:cxn>
                    <a:cxn ang="0">
                      <a:pos x="53" y="38"/>
                    </a:cxn>
                    <a:cxn ang="0">
                      <a:pos x="62" y="35"/>
                    </a:cxn>
                    <a:cxn ang="0">
                      <a:pos x="72" y="31"/>
                    </a:cxn>
                    <a:cxn ang="0">
                      <a:pos x="83" y="27"/>
                    </a:cxn>
                    <a:cxn ang="0">
                      <a:pos x="92" y="23"/>
                    </a:cxn>
                    <a:cxn ang="0">
                      <a:pos x="100" y="20"/>
                    </a:cxn>
                    <a:cxn ang="0">
                      <a:pos x="107" y="15"/>
                    </a:cxn>
                    <a:cxn ang="0">
                      <a:pos x="114" y="13"/>
                    </a:cxn>
                    <a:cxn ang="0">
                      <a:pos x="118" y="9"/>
                    </a:cxn>
                    <a:cxn ang="0">
                      <a:pos x="123" y="7"/>
                    </a:cxn>
                    <a:cxn ang="0">
                      <a:pos x="125" y="6"/>
                    </a:cxn>
                    <a:cxn ang="0">
                      <a:pos x="126" y="6"/>
                    </a:cxn>
                    <a:cxn ang="0">
                      <a:pos x="126" y="5"/>
                    </a:cxn>
                    <a:cxn ang="0">
                      <a:pos x="126" y="6"/>
                    </a:cxn>
                    <a:cxn ang="0">
                      <a:pos x="126" y="5"/>
                    </a:cxn>
                    <a:cxn ang="0">
                      <a:pos x="126" y="5"/>
                    </a:cxn>
                    <a:cxn ang="0">
                      <a:pos x="122" y="1"/>
                    </a:cxn>
                  </a:cxnLst>
                  <a:rect l="0" t="0" r="r" b="b"/>
                  <a:pathLst>
                    <a:path w="126" h="44">
                      <a:moveTo>
                        <a:pt x="122" y="1"/>
                      </a:moveTo>
                      <a:lnTo>
                        <a:pt x="123" y="0"/>
                      </a:lnTo>
                      <a:lnTo>
                        <a:pt x="122" y="0"/>
                      </a:lnTo>
                      <a:lnTo>
                        <a:pt x="119" y="1"/>
                      </a:lnTo>
                      <a:lnTo>
                        <a:pt x="116" y="4"/>
                      </a:lnTo>
                      <a:lnTo>
                        <a:pt x="110" y="7"/>
                      </a:lnTo>
                      <a:lnTo>
                        <a:pt x="104" y="11"/>
                      </a:lnTo>
                      <a:lnTo>
                        <a:pt x="96" y="14"/>
                      </a:lnTo>
                      <a:lnTo>
                        <a:pt x="88" y="18"/>
                      </a:lnTo>
                      <a:lnTo>
                        <a:pt x="80" y="22"/>
                      </a:lnTo>
                      <a:lnTo>
                        <a:pt x="71" y="24"/>
                      </a:lnTo>
                      <a:lnTo>
                        <a:pt x="61" y="29"/>
                      </a:lnTo>
                      <a:lnTo>
                        <a:pt x="50" y="31"/>
                      </a:lnTo>
                      <a:lnTo>
                        <a:pt x="40" y="34"/>
                      </a:lnTo>
                      <a:lnTo>
                        <a:pt x="30" y="36"/>
                      </a:lnTo>
                      <a:lnTo>
                        <a:pt x="20" y="37"/>
                      </a:lnTo>
                      <a:lnTo>
                        <a:pt x="10" y="37"/>
                      </a:lnTo>
                      <a:lnTo>
                        <a:pt x="1" y="36"/>
                      </a:lnTo>
                      <a:lnTo>
                        <a:pt x="0" y="43"/>
                      </a:lnTo>
                      <a:lnTo>
                        <a:pt x="10" y="44"/>
                      </a:lnTo>
                      <a:lnTo>
                        <a:pt x="20" y="44"/>
                      </a:lnTo>
                      <a:lnTo>
                        <a:pt x="31" y="43"/>
                      </a:lnTo>
                      <a:lnTo>
                        <a:pt x="41" y="41"/>
                      </a:lnTo>
                      <a:lnTo>
                        <a:pt x="53" y="38"/>
                      </a:lnTo>
                      <a:lnTo>
                        <a:pt x="62" y="35"/>
                      </a:lnTo>
                      <a:lnTo>
                        <a:pt x="72" y="31"/>
                      </a:lnTo>
                      <a:lnTo>
                        <a:pt x="83" y="27"/>
                      </a:lnTo>
                      <a:lnTo>
                        <a:pt x="92" y="23"/>
                      </a:lnTo>
                      <a:lnTo>
                        <a:pt x="100" y="20"/>
                      </a:lnTo>
                      <a:lnTo>
                        <a:pt x="107" y="15"/>
                      </a:lnTo>
                      <a:lnTo>
                        <a:pt x="114" y="13"/>
                      </a:lnTo>
                      <a:lnTo>
                        <a:pt x="118" y="9"/>
                      </a:lnTo>
                      <a:lnTo>
                        <a:pt x="123" y="7"/>
                      </a:lnTo>
                      <a:lnTo>
                        <a:pt x="125" y="6"/>
                      </a:lnTo>
                      <a:lnTo>
                        <a:pt x="126" y="6"/>
                      </a:lnTo>
                      <a:lnTo>
                        <a:pt x="126" y="5"/>
                      </a:lnTo>
                      <a:lnTo>
                        <a:pt x="126" y="6"/>
                      </a:lnTo>
                      <a:lnTo>
                        <a:pt x="126" y="5"/>
                      </a:lnTo>
                      <a:lnTo>
                        <a:pt x="126" y="5"/>
                      </a:lnTo>
                      <a:lnTo>
                        <a:pt x="12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auto">
                <a:xfrm>
                  <a:off x="3342" y="3878"/>
                  <a:ext cx="12" cy="34"/>
                </a:xfrm>
                <a:custGeom>
                  <a:avLst/>
                  <a:gdLst/>
                  <a:ahLst/>
                  <a:cxnLst>
                    <a:cxn ang="0">
                      <a:pos x="11" y="4"/>
                    </a:cxn>
                    <a:cxn ang="0">
                      <a:pos x="11" y="4"/>
                    </a:cxn>
                    <a:cxn ang="0">
                      <a:pos x="16" y="14"/>
                    </a:cxn>
                    <a:cxn ang="0">
                      <a:pos x="16" y="24"/>
                    </a:cxn>
                    <a:cxn ang="0">
                      <a:pos x="15" y="34"/>
                    </a:cxn>
                    <a:cxn ang="0">
                      <a:pos x="12" y="44"/>
                    </a:cxn>
                    <a:cxn ang="0">
                      <a:pos x="8" y="52"/>
                    </a:cxn>
                    <a:cxn ang="0">
                      <a:pos x="4" y="57"/>
                    </a:cxn>
                    <a:cxn ang="0">
                      <a:pos x="1" y="62"/>
                    </a:cxn>
                    <a:cxn ang="0">
                      <a:pos x="0" y="64"/>
                    </a:cxn>
                    <a:cxn ang="0">
                      <a:pos x="4" y="68"/>
                    </a:cxn>
                    <a:cxn ang="0">
                      <a:pos x="7" y="67"/>
                    </a:cxn>
                    <a:cxn ang="0">
                      <a:pos x="9" y="62"/>
                    </a:cxn>
                    <a:cxn ang="0">
                      <a:pos x="14" y="55"/>
                    </a:cxn>
                    <a:cxn ang="0">
                      <a:pos x="18" y="46"/>
                    </a:cxn>
                    <a:cxn ang="0">
                      <a:pos x="22" y="36"/>
                    </a:cxn>
                    <a:cxn ang="0">
                      <a:pos x="23" y="24"/>
                    </a:cxn>
                    <a:cxn ang="0">
                      <a:pos x="22" y="13"/>
                    </a:cxn>
                    <a:cxn ang="0">
                      <a:pos x="17" y="0"/>
                    </a:cxn>
                    <a:cxn ang="0">
                      <a:pos x="17" y="0"/>
                    </a:cxn>
                    <a:cxn ang="0">
                      <a:pos x="11" y="4"/>
                    </a:cxn>
                  </a:cxnLst>
                  <a:rect l="0" t="0" r="r" b="b"/>
                  <a:pathLst>
                    <a:path w="23" h="68">
                      <a:moveTo>
                        <a:pt x="11" y="4"/>
                      </a:moveTo>
                      <a:lnTo>
                        <a:pt x="11" y="4"/>
                      </a:lnTo>
                      <a:lnTo>
                        <a:pt x="16" y="14"/>
                      </a:lnTo>
                      <a:lnTo>
                        <a:pt x="16" y="24"/>
                      </a:lnTo>
                      <a:lnTo>
                        <a:pt x="15" y="34"/>
                      </a:lnTo>
                      <a:lnTo>
                        <a:pt x="12" y="44"/>
                      </a:lnTo>
                      <a:lnTo>
                        <a:pt x="8" y="52"/>
                      </a:lnTo>
                      <a:lnTo>
                        <a:pt x="4" y="57"/>
                      </a:lnTo>
                      <a:lnTo>
                        <a:pt x="1" y="62"/>
                      </a:lnTo>
                      <a:lnTo>
                        <a:pt x="0" y="64"/>
                      </a:lnTo>
                      <a:lnTo>
                        <a:pt x="4" y="68"/>
                      </a:lnTo>
                      <a:lnTo>
                        <a:pt x="7" y="67"/>
                      </a:lnTo>
                      <a:lnTo>
                        <a:pt x="9" y="62"/>
                      </a:lnTo>
                      <a:lnTo>
                        <a:pt x="14" y="55"/>
                      </a:lnTo>
                      <a:lnTo>
                        <a:pt x="18" y="46"/>
                      </a:lnTo>
                      <a:lnTo>
                        <a:pt x="22" y="36"/>
                      </a:lnTo>
                      <a:lnTo>
                        <a:pt x="23" y="24"/>
                      </a:lnTo>
                      <a:lnTo>
                        <a:pt x="22" y="13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1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auto">
                <a:xfrm>
                  <a:off x="3311" y="3853"/>
                  <a:ext cx="40" cy="2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5" y="8"/>
                    </a:cxn>
                    <a:cxn ang="0">
                      <a:pos x="9" y="9"/>
                    </a:cxn>
                    <a:cxn ang="0">
                      <a:pos x="13" y="12"/>
                    </a:cxn>
                    <a:cxn ang="0">
                      <a:pos x="19" y="14"/>
                    </a:cxn>
                    <a:cxn ang="0">
                      <a:pos x="25" y="17"/>
                    </a:cxn>
                    <a:cxn ang="0">
                      <a:pos x="31" y="21"/>
                    </a:cxn>
                    <a:cxn ang="0">
                      <a:pos x="36" y="24"/>
                    </a:cxn>
                    <a:cxn ang="0">
                      <a:pos x="43" y="28"/>
                    </a:cxn>
                    <a:cxn ang="0">
                      <a:pos x="49" y="32"/>
                    </a:cxn>
                    <a:cxn ang="0">
                      <a:pos x="55" y="36"/>
                    </a:cxn>
                    <a:cxn ang="0">
                      <a:pos x="61" y="41"/>
                    </a:cxn>
                    <a:cxn ang="0">
                      <a:pos x="65" y="46"/>
                    </a:cxn>
                    <a:cxn ang="0">
                      <a:pos x="70" y="51"/>
                    </a:cxn>
                    <a:cxn ang="0">
                      <a:pos x="73" y="56"/>
                    </a:cxn>
                    <a:cxn ang="0">
                      <a:pos x="79" y="52"/>
                    </a:cxn>
                    <a:cxn ang="0">
                      <a:pos x="74" y="47"/>
                    </a:cxn>
                    <a:cxn ang="0">
                      <a:pos x="70" y="41"/>
                    </a:cxn>
                    <a:cxn ang="0">
                      <a:pos x="65" y="37"/>
                    </a:cxn>
                    <a:cxn ang="0">
                      <a:pos x="59" y="31"/>
                    </a:cxn>
                    <a:cxn ang="0">
                      <a:pos x="53" y="27"/>
                    </a:cxn>
                    <a:cxn ang="0">
                      <a:pos x="47" y="22"/>
                    </a:cxn>
                    <a:cxn ang="0">
                      <a:pos x="41" y="18"/>
                    </a:cxn>
                    <a:cxn ang="0">
                      <a:pos x="34" y="15"/>
                    </a:cxn>
                    <a:cxn ang="0">
                      <a:pos x="27" y="12"/>
                    </a:cxn>
                    <a:cxn ang="0">
                      <a:pos x="23" y="8"/>
                    </a:cxn>
                    <a:cxn ang="0">
                      <a:pos x="17" y="6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4" y="0"/>
                    </a:cxn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9" h="56">
                      <a:moveTo>
                        <a:pt x="0" y="5"/>
                      </a:move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5" y="8"/>
                      </a:lnTo>
                      <a:lnTo>
                        <a:pt x="9" y="9"/>
                      </a:lnTo>
                      <a:lnTo>
                        <a:pt x="13" y="12"/>
                      </a:lnTo>
                      <a:lnTo>
                        <a:pt x="19" y="14"/>
                      </a:lnTo>
                      <a:lnTo>
                        <a:pt x="25" y="17"/>
                      </a:lnTo>
                      <a:lnTo>
                        <a:pt x="31" y="21"/>
                      </a:lnTo>
                      <a:lnTo>
                        <a:pt x="36" y="24"/>
                      </a:lnTo>
                      <a:lnTo>
                        <a:pt x="43" y="28"/>
                      </a:lnTo>
                      <a:lnTo>
                        <a:pt x="49" y="32"/>
                      </a:lnTo>
                      <a:lnTo>
                        <a:pt x="55" y="36"/>
                      </a:lnTo>
                      <a:lnTo>
                        <a:pt x="61" y="41"/>
                      </a:lnTo>
                      <a:lnTo>
                        <a:pt x="65" y="46"/>
                      </a:lnTo>
                      <a:lnTo>
                        <a:pt x="70" y="51"/>
                      </a:lnTo>
                      <a:lnTo>
                        <a:pt x="73" y="56"/>
                      </a:lnTo>
                      <a:lnTo>
                        <a:pt x="79" y="52"/>
                      </a:lnTo>
                      <a:lnTo>
                        <a:pt x="74" y="47"/>
                      </a:lnTo>
                      <a:lnTo>
                        <a:pt x="70" y="41"/>
                      </a:lnTo>
                      <a:lnTo>
                        <a:pt x="65" y="37"/>
                      </a:lnTo>
                      <a:lnTo>
                        <a:pt x="59" y="31"/>
                      </a:lnTo>
                      <a:lnTo>
                        <a:pt x="53" y="27"/>
                      </a:lnTo>
                      <a:lnTo>
                        <a:pt x="47" y="22"/>
                      </a:lnTo>
                      <a:lnTo>
                        <a:pt x="41" y="18"/>
                      </a:lnTo>
                      <a:lnTo>
                        <a:pt x="34" y="15"/>
                      </a:lnTo>
                      <a:lnTo>
                        <a:pt x="27" y="12"/>
                      </a:lnTo>
                      <a:lnTo>
                        <a:pt x="23" y="8"/>
                      </a:lnTo>
                      <a:lnTo>
                        <a:pt x="17" y="6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auto">
                <a:xfrm>
                  <a:off x="3256" y="3790"/>
                  <a:ext cx="58" cy="65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3"/>
                    </a:cxn>
                    <a:cxn ang="0">
                      <a:pos x="3" y="10"/>
                    </a:cxn>
                    <a:cxn ang="0">
                      <a:pos x="8" y="17"/>
                    </a:cxn>
                    <a:cxn ang="0">
                      <a:pos x="15" y="25"/>
                    </a:cxn>
                    <a:cxn ang="0">
                      <a:pos x="23" y="35"/>
                    </a:cxn>
                    <a:cxn ang="0">
                      <a:pos x="31" y="45"/>
                    </a:cxn>
                    <a:cxn ang="0">
                      <a:pos x="40" y="56"/>
                    </a:cxn>
                    <a:cxn ang="0">
                      <a:pos x="49" y="66"/>
                    </a:cxn>
                    <a:cxn ang="0">
                      <a:pos x="60" y="76"/>
                    </a:cxn>
                    <a:cxn ang="0">
                      <a:pos x="69" y="88"/>
                    </a:cxn>
                    <a:cxn ang="0">
                      <a:pos x="78" y="97"/>
                    </a:cxn>
                    <a:cxn ang="0">
                      <a:pos x="88" y="106"/>
                    </a:cxn>
                    <a:cxn ang="0">
                      <a:pos x="94" y="115"/>
                    </a:cxn>
                    <a:cxn ang="0">
                      <a:pos x="101" y="121"/>
                    </a:cxn>
                    <a:cxn ang="0">
                      <a:pos x="106" y="126"/>
                    </a:cxn>
                    <a:cxn ang="0">
                      <a:pos x="109" y="129"/>
                    </a:cxn>
                    <a:cxn ang="0">
                      <a:pos x="111" y="131"/>
                    </a:cxn>
                    <a:cxn ang="0">
                      <a:pos x="115" y="126"/>
                    </a:cxn>
                    <a:cxn ang="0">
                      <a:pos x="114" y="125"/>
                    </a:cxn>
                    <a:cxn ang="0">
                      <a:pos x="111" y="121"/>
                    </a:cxn>
                    <a:cxn ang="0">
                      <a:pos x="106" y="117"/>
                    </a:cxn>
                    <a:cxn ang="0">
                      <a:pos x="99" y="110"/>
                    </a:cxn>
                    <a:cxn ang="0">
                      <a:pos x="92" y="102"/>
                    </a:cxn>
                    <a:cxn ang="0">
                      <a:pos x="83" y="93"/>
                    </a:cxn>
                    <a:cxn ang="0">
                      <a:pos x="74" y="83"/>
                    </a:cxn>
                    <a:cxn ang="0">
                      <a:pos x="64" y="72"/>
                    </a:cxn>
                    <a:cxn ang="0">
                      <a:pos x="54" y="62"/>
                    </a:cxn>
                    <a:cxn ang="0">
                      <a:pos x="45" y="51"/>
                    </a:cxn>
                    <a:cxn ang="0">
                      <a:pos x="36" y="41"/>
                    </a:cxn>
                    <a:cxn ang="0">
                      <a:pos x="28" y="30"/>
                    </a:cxn>
                    <a:cxn ang="0">
                      <a:pos x="20" y="21"/>
                    </a:cxn>
                    <a:cxn ang="0">
                      <a:pos x="14" y="13"/>
                    </a:cxn>
                    <a:cxn ang="0">
                      <a:pos x="9" y="5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115" h="131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3" y="10"/>
                      </a:lnTo>
                      <a:lnTo>
                        <a:pt x="8" y="17"/>
                      </a:lnTo>
                      <a:lnTo>
                        <a:pt x="15" y="25"/>
                      </a:lnTo>
                      <a:lnTo>
                        <a:pt x="23" y="35"/>
                      </a:lnTo>
                      <a:lnTo>
                        <a:pt x="31" y="45"/>
                      </a:lnTo>
                      <a:lnTo>
                        <a:pt x="40" y="56"/>
                      </a:lnTo>
                      <a:lnTo>
                        <a:pt x="49" y="66"/>
                      </a:lnTo>
                      <a:lnTo>
                        <a:pt x="60" y="76"/>
                      </a:lnTo>
                      <a:lnTo>
                        <a:pt x="69" y="88"/>
                      </a:lnTo>
                      <a:lnTo>
                        <a:pt x="78" y="97"/>
                      </a:lnTo>
                      <a:lnTo>
                        <a:pt x="88" y="106"/>
                      </a:lnTo>
                      <a:lnTo>
                        <a:pt x="94" y="115"/>
                      </a:lnTo>
                      <a:lnTo>
                        <a:pt x="101" y="121"/>
                      </a:lnTo>
                      <a:lnTo>
                        <a:pt x="106" y="126"/>
                      </a:lnTo>
                      <a:lnTo>
                        <a:pt x="109" y="129"/>
                      </a:lnTo>
                      <a:lnTo>
                        <a:pt x="111" y="131"/>
                      </a:lnTo>
                      <a:lnTo>
                        <a:pt x="115" y="126"/>
                      </a:lnTo>
                      <a:lnTo>
                        <a:pt x="114" y="125"/>
                      </a:lnTo>
                      <a:lnTo>
                        <a:pt x="111" y="121"/>
                      </a:lnTo>
                      <a:lnTo>
                        <a:pt x="106" y="117"/>
                      </a:lnTo>
                      <a:lnTo>
                        <a:pt x="99" y="110"/>
                      </a:lnTo>
                      <a:lnTo>
                        <a:pt x="92" y="102"/>
                      </a:lnTo>
                      <a:lnTo>
                        <a:pt x="83" y="93"/>
                      </a:lnTo>
                      <a:lnTo>
                        <a:pt x="74" y="83"/>
                      </a:lnTo>
                      <a:lnTo>
                        <a:pt x="64" y="72"/>
                      </a:lnTo>
                      <a:lnTo>
                        <a:pt x="54" y="62"/>
                      </a:lnTo>
                      <a:lnTo>
                        <a:pt x="45" y="51"/>
                      </a:lnTo>
                      <a:lnTo>
                        <a:pt x="36" y="41"/>
                      </a:lnTo>
                      <a:lnTo>
                        <a:pt x="28" y="30"/>
                      </a:lnTo>
                      <a:lnTo>
                        <a:pt x="20" y="21"/>
                      </a:lnTo>
                      <a:lnTo>
                        <a:pt x="14" y="13"/>
                      </a:lnTo>
                      <a:lnTo>
                        <a:pt x="9" y="5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auto">
                <a:xfrm>
                  <a:off x="3242" y="3740"/>
                  <a:ext cx="17" cy="51"/>
                </a:xfrm>
                <a:custGeom>
                  <a:avLst/>
                  <a:gdLst/>
                  <a:ahLst/>
                  <a:cxnLst>
                    <a:cxn ang="0">
                      <a:pos x="2" y="6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1" y="11"/>
                    </a:cxn>
                    <a:cxn ang="0">
                      <a:pos x="2" y="15"/>
                    </a:cxn>
                    <a:cxn ang="0">
                      <a:pos x="4" y="21"/>
                    </a:cxn>
                    <a:cxn ang="0">
                      <a:pos x="6" y="28"/>
                    </a:cxn>
                    <a:cxn ang="0">
                      <a:pos x="8" y="35"/>
                    </a:cxn>
                    <a:cxn ang="0">
                      <a:pos x="11" y="43"/>
                    </a:cxn>
                    <a:cxn ang="0">
                      <a:pos x="12" y="51"/>
                    </a:cxn>
                    <a:cxn ang="0">
                      <a:pos x="14" y="59"/>
                    </a:cxn>
                    <a:cxn ang="0">
                      <a:pos x="17" y="67"/>
                    </a:cxn>
                    <a:cxn ang="0">
                      <a:pos x="20" y="75"/>
                    </a:cxn>
                    <a:cxn ang="0">
                      <a:pos x="22" y="83"/>
                    </a:cxn>
                    <a:cxn ang="0">
                      <a:pos x="24" y="90"/>
                    </a:cxn>
                    <a:cxn ang="0">
                      <a:pos x="27" y="96"/>
                    </a:cxn>
                    <a:cxn ang="0">
                      <a:pos x="29" y="102"/>
                    </a:cxn>
                    <a:cxn ang="0">
                      <a:pos x="35" y="99"/>
                    </a:cxn>
                    <a:cxn ang="0">
                      <a:pos x="32" y="95"/>
                    </a:cxn>
                    <a:cxn ang="0">
                      <a:pos x="30" y="88"/>
                    </a:cxn>
                    <a:cxn ang="0">
                      <a:pos x="28" y="81"/>
                    </a:cxn>
                    <a:cxn ang="0">
                      <a:pos x="25" y="74"/>
                    </a:cxn>
                    <a:cxn ang="0">
                      <a:pos x="23" y="65"/>
                    </a:cxn>
                    <a:cxn ang="0">
                      <a:pos x="21" y="58"/>
                    </a:cxn>
                    <a:cxn ang="0">
                      <a:pos x="19" y="49"/>
                    </a:cxn>
                    <a:cxn ang="0">
                      <a:pos x="16" y="42"/>
                    </a:cxn>
                    <a:cxn ang="0">
                      <a:pos x="14" y="34"/>
                    </a:cxn>
                    <a:cxn ang="0">
                      <a:pos x="13" y="26"/>
                    </a:cxn>
                    <a:cxn ang="0">
                      <a:pos x="11" y="20"/>
                    </a:cxn>
                    <a:cxn ang="0">
                      <a:pos x="9" y="14"/>
                    </a:cxn>
                    <a:cxn ang="0">
                      <a:pos x="8" y="10"/>
                    </a:cxn>
                    <a:cxn ang="0">
                      <a:pos x="7" y="5"/>
                    </a:cxn>
                    <a:cxn ang="0">
                      <a:pos x="6" y="3"/>
                    </a:cxn>
                    <a:cxn ang="0">
                      <a:pos x="6" y="3"/>
                    </a:cxn>
                    <a:cxn ang="0">
                      <a:pos x="4" y="0"/>
                    </a:cxn>
                    <a:cxn ang="0">
                      <a:pos x="6" y="3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2" y="6"/>
                    </a:cxn>
                  </a:cxnLst>
                  <a:rect l="0" t="0" r="r" b="b"/>
                  <a:pathLst>
                    <a:path w="35" h="102">
                      <a:moveTo>
                        <a:pt x="2" y="6"/>
                      </a:move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1" y="11"/>
                      </a:lnTo>
                      <a:lnTo>
                        <a:pt x="2" y="15"/>
                      </a:lnTo>
                      <a:lnTo>
                        <a:pt x="4" y="21"/>
                      </a:lnTo>
                      <a:lnTo>
                        <a:pt x="6" y="28"/>
                      </a:lnTo>
                      <a:lnTo>
                        <a:pt x="8" y="35"/>
                      </a:lnTo>
                      <a:lnTo>
                        <a:pt x="11" y="43"/>
                      </a:lnTo>
                      <a:lnTo>
                        <a:pt x="12" y="51"/>
                      </a:lnTo>
                      <a:lnTo>
                        <a:pt x="14" y="59"/>
                      </a:lnTo>
                      <a:lnTo>
                        <a:pt x="17" y="67"/>
                      </a:lnTo>
                      <a:lnTo>
                        <a:pt x="20" y="75"/>
                      </a:lnTo>
                      <a:lnTo>
                        <a:pt x="22" y="83"/>
                      </a:lnTo>
                      <a:lnTo>
                        <a:pt x="24" y="90"/>
                      </a:lnTo>
                      <a:lnTo>
                        <a:pt x="27" y="96"/>
                      </a:lnTo>
                      <a:lnTo>
                        <a:pt x="29" y="102"/>
                      </a:lnTo>
                      <a:lnTo>
                        <a:pt x="35" y="99"/>
                      </a:lnTo>
                      <a:lnTo>
                        <a:pt x="32" y="95"/>
                      </a:lnTo>
                      <a:lnTo>
                        <a:pt x="30" y="88"/>
                      </a:lnTo>
                      <a:lnTo>
                        <a:pt x="28" y="81"/>
                      </a:lnTo>
                      <a:lnTo>
                        <a:pt x="25" y="74"/>
                      </a:lnTo>
                      <a:lnTo>
                        <a:pt x="23" y="65"/>
                      </a:lnTo>
                      <a:lnTo>
                        <a:pt x="21" y="58"/>
                      </a:lnTo>
                      <a:lnTo>
                        <a:pt x="19" y="49"/>
                      </a:lnTo>
                      <a:lnTo>
                        <a:pt x="16" y="42"/>
                      </a:lnTo>
                      <a:lnTo>
                        <a:pt x="14" y="34"/>
                      </a:lnTo>
                      <a:lnTo>
                        <a:pt x="13" y="26"/>
                      </a:lnTo>
                      <a:lnTo>
                        <a:pt x="11" y="20"/>
                      </a:lnTo>
                      <a:lnTo>
                        <a:pt x="9" y="14"/>
                      </a:lnTo>
                      <a:lnTo>
                        <a:pt x="8" y="10"/>
                      </a:lnTo>
                      <a:lnTo>
                        <a:pt x="7" y="5"/>
                      </a:lnTo>
                      <a:lnTo>
                        <a:pt x="6" y="3"/>
                      </a:lnTo>
                      <a:lnTo>
                        <a:pt x="6" y="3"/>
                      </a:lnTo>
                      <a:lnTo>
                        <a:pt x="4" y="0"/>
                      </a:lnTo>
                      <a:lnTo>
                        <a:pt x="6" y="3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auto">
                <a:xfrm>
                  <a:off x="3098" y="3705"/>
                  <a:ext cx="145" cy="38"/>
                </a:xfrm>
                <a:custGeom>
                  <a:avLst/>
                  <a:gdLst/>
                  <a:ahLst/>
                  <a:cxnLst>
                    <a:cxn ang="0">
                      <a:pos x="6" y="6"/>
                    </a:cxn>
                    <a:cxn ang="0">
                      <a:pos x="2" y="7"/>
                    </a:cxn>
                    <a:cxn ang="0">
                      <a:pos x="290" y="76"/>
                    </a:cxn>
                    <a:cxn ang="0">
                      <a:pos x="292" y="70"/>
                    </a:cxn>
                    <a:cxn ang="0">
                      <a:pos x="4" y="1"/>
                    </a:cxn>
                    <a:cxn ang="0">
                      <a:pos x="0" y="2"/>
                    </a:cxn>
                    <a:cxn ang="0">
                      <a:pos x="4" y="1"/>
                    </a:cxn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6" y="6"/>
                    </a:cxn>
                  </a:cxnLst>
                  <a:rect l="0" t="0" r="r" b="b"/>
                  <a:pathLst>
                    <a:path w="292" h="76">
                      <a:moveTo>
                        <a:pt x="6" y="6"/>
                      </a:moveTo>
                      <a:lnTo>
                        <a:pt x="2" y="7"/>
                      </a:lnTo>
                      <a:lnTo>
                        <a:pt x="290" y="76"/>
                      </a:lnTo>
                      <a:lnTo>
                        <a:pt x="292" y="70"/>
                      </a:ln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auto">
                <a:xfrm>
                  <a:off x="3061" y="2790"/>
                  <a:ext cx="235" cy="1003"/>
                </a:xfrm>
                <a:custGeom>
                  <a:avLst/>
                  <a:gdLst/>
                  <a:ahLst/>
                  <a:cxnLst>
                    <a:cxn ang="0">
                      <a:pos x="53" y="1793"/>
                    </a:cxn>
                    <a:cxn ang="0">
                      <a:pos x="0" y="151"/>
                    </a:cxn>
                    <a:cxn ang="0">
                      <a:pos x="471" y="18"/>
                    </a:cxn>
                    <a:cxn ang="0">
                      <a:pos x="430" y="895"/>
                    </a:cxn>
                    <a:cxn ang="0">
                      <a:pos x="429" y="905"/>
                    </a:cxn>
                    <a:cxn ang="0">
                      <a:pos x="428" y="926"/>
                    </a:cxn>
                    <a:cxn ang="0">
                      <a:pos x="426" y="956"/>
                    </a:cxn>
                    <a:cxn ang="0">
                      <a:pos x="423" y="994"/>
                    </a:cxn>
                    <a:cxn ang="0">
                      <a:pos x="420" y="1040"/>
                    </a:cxn>
                    <a:cxn ang="0">
                      <a:pos x="416" y="1094"/>
                    </a:cxn>
                    <a:cxn ang="0">
                      <a:pos x="413" y="1154"/>
                    </a:cxn>
                    <a:cxn ang="0">
                      <a:pos x="408" y="1220"/>
                    </a:cxn>
                    <a:cxn ang="0">
                      <a:pos x="404" y="1291"/>
                    </a:cxn>
                    <a:cxn ang="0">
                      <a:pos x="399" y="1366"/>
                    </a:cxn>
                    <a:cxn ang="0">
                      <a:pos x="395" y="1444"/>
                    </a:cxn>
                    <a:cxn ang="0">
                      <a:pos x="389" y="1527"/>
                    </a:cxn>
                    <a:cxn ang="0">
                      <a:pos x="384" y="1611"/>
                    </a:cxn>
                    <a:cxn ang="0">
                      <a:pos x="380" y="1697"/>
                    </a:cxn>
                    <a:cxn ang="0">
                      <a:pos x="374" y="1784"/>
                    </a:cxn>
                    <a:cxn ang="0">
                      <a:pos x="372" y="1834"/>
                    </a:cxn>
                    <a:cxn ang="0">
                      <a:pos x="373" y="1848"/>
                    </a:cxn>
                    <a:cxn ang="0">
                      <a:pos x="374" y="1865"/>
                    </a:cxn>
                    <a:cxn ang="0">
                      <a:pos x="376" y="1883"/>
                    </a:cxn>
                    <a:cxn ang="0">
                      <a:pos x="377" y="1902"/>
                    </a:cxn>
                    <a:cxn ang="0">
                      <a:pos x="380" y="1921"/>
                    </a:cxn>
                    <a:cxn ang="0">
                      <a:pos x="381" y="1939"/>
                    </a:cxn>
                    <a:cxn ang="0">
                      <a:pos x="381" y="1952"/>
                    </a:cxn>
                    <a:cxn ang="0">
                      <a:pos x="365" y="1971"/>
                    </a:cxn>
                    <a:cxn ang="0">
                      <a:pos x="331" y="1989"/>
                    </a:cxn>
                    <a:cxn ang="0">
                      <a:pos x="299" y="2000"/>
                    </a:cxn>
                    <a:cxn ang="0">
                      <a:pos x="268" y="2004"/>
                    </a:cxn>
                    <a:cxn ang="0">
                      <a:pos x="238" y="2003"/>
                    </a:cxn>
                    <a:cxn ang="0">
                      <a:pos x="209" y="1998"/>
                    </a:cxn>
                    <a:cxn ang="0">
                      <a:pos x="183" y="1990"/>
                    </a:cxn>
                    <a:cxn ang="0">
                      <a:pos x="157" y="1979"/>
                    </a:cxn>
                    <a:cxn ang="0">
                      <a:pos x="135" y="1966"/>
                    </a:cxn>
                    <a:cxn ang="0">
                      <a:pos x="115" y="1951"/>
                    </a:cxn>
                    <a:cxn ang="0">
                      <a:pos x="96" y="1936"/>
                    </a:cxn>
                    <a:cxn ang="0">
                      <a:pos x="81" y="1922"/>
                    </a:cxn>
                    <a:cxn ang="0">
                      <a:pos x="67" y="1910"/>
                    </a:cxn>
                    <a:cxn ang="0">
                      <a:pos x="58" y="1898"/>
                    </a:cxn>
                    <a:cxn ang="0">
                      <a:pos x="51" y="1890"/>
                    </a:cxn>
                    <a:cxn ang="0">
                      <a:pos x="48" y="1886"/>
                    </a:cxn>
                  </a:cxnLst>
                  <a:rect l="0" t="0" r="r" b="b"/>
                  <a:pathLst>
                    <a:path w="471" h="2004">
                      <a:moveTo>
                        <a:pt x="47" y="1886"/>
                      </a:moveTo>
                      <a:lnTo>
                        <a:pt x="53" y="1793"/>
                      </a:lnTo>
                      <a:lnTo>
                        <a:pt x="78" y="977"/>
                      </a:lnTo>
                      <a:lnTo>
                        <a:pt x="0" y="151"/>
                      </a:lnTo>
                      <a:lnTo>
                        <a:pt x="21" y="0"/>
                      </a:lnTo>
                      <a:lnTo>
                        <a:pt x="471" y="18"/>
                      </a:lnTo>
                      <a:lnTo>
                        <a:pt x="430" y="894"/>
                      </a:lnTo>
                      <a:lnTo>
                        <a:pt x="430" y="895"/>
                      </a:lnTo>
                      <a:lnTo>
                        <a:pt x="429" y="899"/>
                      </a:lnTo>
                      <a:lnTo>
                        <a:pt x="429" y="905"/>
                      </a:lnTo>
                      <a:lnTo>
                        <a:pt x="429" y="914"/>
                      </a:lnTo>
                      <a:lnTo>
                        <a:pt x="428" y="926"/>
                      </a:lnTo>
                      <a:lnTo>
                        <a:pt x="427" y="940"/>
                      </a:lnTo>
                      <a:lnTo>
                        <a:pt x="426" y="956"/>
                      </a:lnTo>
                      <a:lnTo>
                        <a:pt x="425" y="974"/>
                      </a:lnTo>
                      <a:lnTo>
                        <a:pt x="423" y="994"/>
                      </a:lnTo>
                      <a:lnTo>
                        <a:pt x="422" y="1017"/>
                      </a:lnTo>
                      <a:lnTo>
                        <a:pt x="420" y="1040"/>
                      </a:lnTo>
                      <a:lnTo>
                        <a:pt x="418" y="1066"/>
                      </a:lnTo>
                      <a:lnTo>
                        <a:pt x="416" y="1094"/>
                      </a:lnTo>
                      <a:lnTo>
                        <a:pt x="414" y="1123"/>
                      </a:lnTo>
                      <a:lnTo>
                        <a:pt x="413" y="1154"/>
                      </a:lnTo>
                      <a:lnTo>
                        <a:pt x="411" y="1186"/>
                      </a:lnTo>
                      <a:lnTo>
                        <a:pt x="408" y="1220"/>
                      </a:lnTo>
                      <a:lnTo>
                        <a:pt x="406" y="1254"/>
                      </a:lnTo>
                      <a:lnTo>
                        <a:pt x="404" y="1291"/>
                      </a:lnTo>
                      <a:lnTo>
                        <a:pt x="401" y="1328"/>
                      </a:lnTo>
                      <a:lnTo>
                        <a:pt x="399" y="1366"/>
                      </a:lnTo>
                      <a:lnTo>
                        <a:pt x="397" y="1405"/>
                      </a:lnTo>
                      <a:lnTo>
                        <a:pt x="395" y="1444"/>
                      </a:lnTo>
                      <a:lnTo>
                        <a:pt x="391" y="1486"/>
                      </a:lnTo>
                      <a:lnTo>
                        <a:pt x="389" y="1527"/>
                      </a:lnTo>
                      <a:lnTo>
                        <a:pt x="386" y="1569"/>
                      </a:lnTo>
                      <a:lnTo>
                        <a:pt x="384" y="1611"/>
                      </a:lnTo>
                      <a:lnTo>
                        <a:pt x="382" y="1654"/>
                      </a:lnTo>
                      <a:lnTo>
                        <a:pt x="380" y="1697"/>
                      </a:lnTo>
                      <a:lnTo>
                        <a:pt x="376" y="1740"/>
                      </a:lnTo>
                      <a:lnTo>
                        <a:pt x="374" y="1784"/>
                      </a:lnTo>
                      <a:lnTo>
                        <a:pt x="372" y="1828"/>
                      </a:lnTo>
                      <a:lnTo>
                        <a:pt x="372" y="1834"/>
                      </a:lnTo>
                      <a:lnTo>
                        <a:pt x="372" y="1841"/>
                      </a:lnTo>
                      <a:lnTo>
                        <a:pt x="373" y="1848"/>
                      </a:lnTo>
                      <a:lnTo>
                        <a:pt x="373" y="1856"/>
                      </a:lnTo>
                      <a:lnTo>
                        <a:pt x="374" y="1865"/>
                      </a:lnTo>
                      <a:lnTo>
                        <a:pt x="375" y="1874"/>
                      </a:lnTo>
                      <a:lnTo>
                        <a:pt x="376" y="1883"/>
                      </a:lnTo>
                      <a:lnTo>
                        <a:pt x="376" y="1892"/>
                      </a:lnTo>
                      <a:lnTo>
                        <a:pt x="377" y="1902"/>
                      </a:lnTo>
                      <a:lnTo>
                        <a:pt x="378" y="1912"/>
                      </a:lnTo>
                      <a:lnTo>
                        <a:pt x="380" y="1921"/>
                      </a:lnTo>
                      <a:lnTo>
                        <a:pt x="381" y="1929"/>
                      </a:lnTo>
                      <a:lnTo>
                        <a:pt x="381" y="1939"/>
                      </a:lnTo>
                      <a:lnTo>
                        <a:pt x="381" y="1945"/>
                      </a:lnTo>
                      <a:lnTo>
                        <a:pt x="381" y="1952"/>
                      </a:lnTo>
                      <a:lnTo>
                        <a:pt x="381" y="1959"/>
                      </a:lnTo>
                      <a:lnTo>
                        <a:pt x="365" y="1971"/>
                      </a:lnTo>
                      <a:lnTo>
                        <a:pt x="347" y="1980"/>
                      </a:lnTo>
                      <a:lnTo>
                        <a:pt x="331" y="1989"/>
                      </a:lnTo>
                      <a:lnTo>
                        <a:pt x="315" y="1995"/>
                      </a:lnTo>
                      <a:lnTo>
                        <a:pt x="299" y="2000"/>
                      </a:lnTo>
                      <a:lnTo>
                        <a:pt x="283" y="2003"/>
                      </a:lnTo>
                      <a:lnTo>
                        <a:pt x="268" y="2004"/>
                      </a:lnTo>
                      <a:lnTo>
                        <a:pt x="253" y="2004"/>
                      </a:lnTo>
                      <a:lnTo>
                        <a:pt x="238" y="2003"/>
                      </a:lnTo>
                      <a:lnTo>
                        <a:pt x="223" y="2002"/>
                      </a:lnTo>
                      <a:lnTo>
                        <a:pt x="209" y="1998"/>
                      </a:lnTo>
                      <a:lnTo>
                        <a:pt x="195" y="1995"/>
                      </a:lnTo>
                      <a:lnTo>
                        <a:pt x="183" y="1990"/>
                      </a:lnTo>
                      <a:lnTo>
                        <a:pt x="170" y="1985"/>
                      </a:lnTo>
                      <a:lnTo>
                        <a:pt x="157" y="1979"/>
                      </a:lnTo>
                      <a:lnTo>
                        <a:pt x="146" y="1973"/>
                      </a:lnTo>
                      <a:lnTo>
                        <a:pt x="135" y="1966"/>
                      </a:lnTo>
                      <a:lnTo>
                        <a:pt x="125" y="1959"/>
                      </a:lnTo>
                      <a:lnTo>
                        <a:pt x="115" y="1951"/>
                      </a:lnTo>
                      <a:lnTo>
                        <a:pt x="105" y="1944"/>
                      </a:lnTo>
                      <a:lnTo>
                        <a:pt x="96" y="1936"/>
                      </a:lnTo>
                      <a:lnTo>
                        <a:pt x="88" y="1929"/>
                      </a:lnTo>
                      <a:lnTo>
                        <a:pt x="81" y="1922"/>
                      </a:lnTo>
                      <a:lnTo>
                        <a:pt x="74" y="1916"/>
                      </a:lnTo>
                      <a:lnTo>
                        <a:pt x="67" y="1910"/>
                      </a:lnTo>
                      <a:lnTo>
                        <a:pt x="63" y="1904"/>
                      </a:lnTo>
                      <a:lnTo>
                        <a:pt x="58" y="1898"/>
                      </a:lnTo>
                      <a:lnTo>
                        <a:pt x="53" y="1894"/>
                      </a:lnTo>
                      <a:lnTo>
                        <a:pt x="51" y="1890"/>
                      </a:lnTo>
                      <a:lnTo>
                        <a:pt x="49" y="1888"/>
                      </a:lnTo>
                      <a:lnTo>
                        <a:pt x="48" y="1886"/>
                      </a:lnTo>
                      <a:lnTo>
                        <a:pt x="47" y="1886"/>
                      </a:lnTo>
                      <a:close/>
                    </a:path>
                  </a:pathLst>
                </a:custGeom>
                <a:solidFill>
                  <a:srgbClr val="42424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/>
              </p:nvSpPr>
              <p:spPr bwMode="auto">
                <a:xfrm>
                  <a:off x="3081" y="3687"/>
                  <a:ext cx="10" cy="46"/>
                </a:xfrm>
                <a:custGeom>
                  <a:avLst/>
                  <a:gdLst/>
                  <a:ahLst/>
                  <a:cxnLst>
                    <a:cxn ang="0">
                      <a:pos x="7" y="1"/>
                    </a:cxn>
                    <a:cxn ang="0">
                      <a:pos x="7" y="0"/>
                    </a:cxn>
                    <a:cxn ang="0">
                      <a:pos x="0" y="92"/>
                    </a:cxn>
                    <a:cxn ang="0">
                      <a:pos x="12" y="94"/>
                    </a:cxn>
                    <a:cxn ang="0">
                      <a:pos x="19" y="1"/>
                    </a:cxn>
                    <a:cxn ang="0">
                      <a:pos x="19" y="1"/>
                    </a:cxn>
                    <a:cxn ang="0">
                      <a:pos x="19" y="1"/>
                    </a:cxn>
                    <a:cxn ang="0">
                      <a:pos x="19" y="1"/>
                    </a:cxn>
                    <a:cxn ang="0">
                      <a:pos x="19" y="1"/>
                    </a:cxn>
                    <a:cxn ang="0">
                      <a:pos x="7" y="1"/>
                    </a:cxn>
                  </a:cxnLst>
                  <a:rect l="0" t="0" r="r" b="b"/>
                  <a:pathLst>
                    <a:path w="19" h="94">
                      <a:moveTo>
                        <a:pt x="7" y="1"/>
                      </a:moveTo>
                      <a:lnTo>
                        <a:pt x="7" y="0"/>
                      </a:lnTo>
                      <a:lnTo>
                        <a:pt x="0" y="92"/>
                      </a:lnTo>
                      <a:lnTo>
                        <a:pt x="12" y="94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auto">
                <a:xfrm>
                  <a:off x="3085" y="3278"/>
                  <a:ext cx="18" cy="409"/>
                </a:xfrm>
                <a:custGeom>
                  <a:avLst/>
                  <a:gdLst/>
                  <a:ahLst/>
                  <a:cxnLst>
                    <a:cxn ang="0">
                      <a:pos x="23" y="2"/>
                    </a:cxn>
                    <a:cxn ang="0">
                      <a:pos x="23" y="2"/>
                    </a:cxn>
                    <a:cxn ang="0">
                      <a:pos x="0" y="818"/>
                    </a:cxn>
                    <a:cxn ang="0">
                      <a:pos x="12" y="818"/>
                    </a:cxn>
                    <a:cxn ang="0">
                      <a:pos x="35" y="2"/>
                    </a:cxn>
                    <a:cxn ang="0">
                      <a:pos x="35" y="0"/>
                    </a:cxn>
                    <a:cxn ang="0">
                      <a:pos x="35" y="2"/>
                    </a:cxn>
                    <a:cxn ang="0">
                      <a:pos x="35" y="2"/>
                    </a:cxn>
                    <a:cxn ang="0">
                      <a:pos x="35" y="0"/>
                    </a:cxn>
                    <a:cxn ang="0">
                      <a:pos x="23" y="2"/>
                    </a:cxn>
                  </a:cxnLst>
                  <a:rect l="0" t="0" r="r" b="b"/>
                  <a:pathLst>
                    <a:path w="35" h="818">
                      <a:moveTo>
                        <a:pt x="23" y="2"/>
                      </a:moveTo>
                      <a:lnTo>
                        <a:pt x="23" y="2"/>
                      </a:lnTo>
                      <a:lnTo>
                        <a:pt x="0" y="818"/>
                      </a:lnTo>
                      <a:lnTo>
                        <a:pt x="12" y="818"/>
                      </a:lnTo>
                      <a:lnTo>
                        <a:pt x="35" y="2"/>
                      </a:lnTo>
                      <a:lnTo>
                        <a:pt x="35" y="0"/>
                      </a:lnTo>
                      <a:lnTo>
                        <a:pt x="35" y="2"/>
                      </a:lnTo>
                      <a:lnTo>
                        <a:pt x="35" y="2"/>
                      </a:lnTo>
                      <a:lnTo>
                        <a:pt x="35" y="0"/>
                      </a:lnTo>
                      <a:lnTo>
                        <a:pt x="2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auto">
                <a:xfrm>
                  <a:off x="3058" y="2866"/>
                  <a:ext cx="45" cy="4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76" y="826"/>
                    </a:cxn>
                    <a:cxn ang="0">
                      <a:pos x="88" y="824"/>
                    </a:cxn>
                    <a:cxn ang="0">
                      <a:pos x="12" y="0"/>
                    </a:cxn>
                    <a:cxn ang="0">
                      <a:pos x="12" y="1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8" h="826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76" y="826"/>
                      </a:lnTo>
                      <a:lnTo>
                        <a:pt x="88" y="824"/>
                      </a:lnTo>
                      <a:lnTo>
                        <a:pt x="12" y="0"/>
                      </a:lnTo>
                      <a:lnTo>
                        <a:pt x="12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auto">
                <a:xfrm>
                  <a:off x="3058" y="2787"/>
                  <a:ext cx="16" cy="79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19" y="6"/>
                    </a:cxn>
                    <a:cxn ang="0">
                      <a:pos x="0" y="158"/>
                    </a:cxn>
                    <a:cxn ang="0">
                      <a:pos x="12" y="159"/>
                    </a:cxn>
                    <a:cxn ang="0">
                      <a:pos x="32" y="7"/>
                    </a:cxn>
                    <a:cxn ang="0">
                      <a:pos x="25" y="11"/>
                    </a:cxn>
                    <a:cxn ang="0">
                      <a:pos x="26" y="0"/>
                    </a:cxn>
                    <a:cxn ang="0">
                      <a:pos x="20" y="0"/>
                    </a:cxn>
                    <a:cxn ang="0">
                      <a:pos x="19" y="6"/>
                    </a:cxn>
                    <a:cxn ang="0">
                      <a:pos x="26" y="0"/>
                    </a:cxn>
                  </a:cxnLst>
                  <a:rect l="0" t="0" r="r" b="b"/>
                  <a:pathLst>
                    <a:path w="32" h="159">
                      <a:moveTo>
                        <a:pt x="26" y="0"/>
                      </a:moveTo>
                      <a:lnTo>
                        <a:pt x="19" y="6"/>
                      </a:lnTo>
                      <a:lnTo>
                        <a:pt x="0" y="158"/>
                      </a:lnTo>
                      <a:lnTo>
                        <a:pt x="12" y="159"/>
                      </a:lnTo>
                      <a:lnTo>
                        <a:pt x="32" y="7"/>
                      </a:lnTo>
                      <a:lnTo>
                        <a:pt x="25" y="11"/>
                      </a:lnTo>
                      <a:lnTo>
                        <a:pt x="26" y="0"/>
                      </a:lnTo>
                      <a:lnTo>
                        <a:pt x="20" y="0"/>
                      </a:lnTo>
                      <a:lnTo>
                        <a:pt x="19" y="6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/>
              </p:nvSpPr>
              <p:spPr bwMode="auto">
                <a:xfrm>
                  <a:off x="3071" y="2787"/>
                  <a:ext cx="229" cy="16"/>
                </a:xfrm>
                <a:custGeom>
                  <a:avLst/>
                  <a:gdLst/>
                  <a:ahLst/>
                  <a:cxnLst>
                    <a:cxn ang="0">
                      <a:pos x="458" y="26"/>
                    </a:cxn>
                    <a:cxn ang="0">
                      <a:pos x="451" y="19"/>
                    </a:cxn>
                    <a:cxn ang="0">
                      <a:pos x="1" y="0"/>
                    </a:cxn>
                    <a:cxn ang="0">
                      <a:pos x="0" y="11"/>
                    </a:cxn>
                    <a:cxn ang="0">
                      <a:pos x="451" y="32"/>
                    </a:cxn>
                    <a:cxn ang="0">
                      <a:pos x="444" y="25"/>
                    </a:cxn>
                    <a:cxn ang="0">
                      <a:pos x="458" y="26"/>
                    </a:cxn>
                    <a:cxn ang="0">
                      <a:pos x="458" y="19"/>
                    </a:cxn>
                    <a:cxn ang="0">
                      <a:pos x="451" y="19"/>
                    </a:cxn>
                    <a:cxn ang="0">
                      <a:pos x="458" y="26"/>
                    </a:cxn>
                  </a:cxnLst>
                  <a:rect l="0" t="0" r="r" b="b"/>
                  <a:pathLst>
                    <a:path w="458" h="32">
                      <a:moveTo>
                        <a:pt x="458" y="26"/>
                      </a:moveTo>
                      <a:lnTo>
                        <a:pt x="451" y="19"/>
                      </a:lnTo>
                      <a:lnTo>
                        <a:pt x="1" y="0"/>
                      </a:lnTo>
                      <a:lnTo>
                        <a:pt x="0" y="11"/>
                      </a:lnTo>
                      <a:lnTo>
                        <a:pt x="451" y="32"/>
                      </a:lnTo>
                      <a:lnTo>
                        <a:pt x="444" y="25"/>
                      </a:lnTo>
                      <a:lnTo>
                        <a:pt x="458" y="26"/>
                      </a:lnTo>
                      <a:lnTo>
                        <a:pt x="458" y="19"/>
                      </a:lnTo>
                      <a:lnTo>
                        <a:pt x="451" y="19"/>
                      </a:lnTo>
                      <a:lnTo>
                        <a:pt x="458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/>
              </p:nvSpPr>
              <p:spPr bwMode="auto">
                <a:xfrm>
                  <a:off x="3273" y="2800"/>
                  <a:ext cx="27" cy="437"/>
                </a:xfrm>
                <a:custGeom>
                  <a:avLst/>
                  <a:gdLst/>
                  <a:ahLst/>
                  <a:cxnLst>
                    <a:cxn ang="0">
                      <a:pos x="13" y="876"/>
                    </a:cxn>
                    <a:cxn ang="0">
                      <a:pos x="13" y="876"/>
                    </a:cxn>
                    <a:cxn ang="0">
                      <a:pos x="55" y="1"/>
                    </a:cxn>
                    <a:cxn ang="0">
                      <a:pos x="41" y="0"/>
                    </a:cxn>
                    <a:cxn ang="0">
                      <a:pos x="0" y="875"/>
                    </a:cxn>
                    <a:cxn ang="0">
                      <a:pos x="0" y="875"/>
                    </a:cxn>
                    <a:cxn ang="0">
                      <a:pos x="13" y="876"/>
                    </a:cxn>
                    <a:cxn ang="0">
                      <a:pos x="13" y="876"/>
                    </a:cxn>
                    <a:cxn ang="0">
                      <a:pos x="13" y="876"/>
                    </a:cxn>
                  </a:cxnLst>
                  <a:rect l="0" t="0" r="r" b="b"/>
                  <a:pathLst>
                    <a:path w="55" h="876">
                      <a:moveTo>
                        <a:pt x="13" y="876"/>
                      </a:moveTo>
                      <a:lnTo>
                        <a:pt x="13" y="876"/>
                      </a:lnTo>
                      <a:lnTo>
                        <a:pt x="55" y="1"/>
                      </a:lnTo>
                      <a:lnTo>
                        <a:pt x="41" y="0"/>
                      </a:lnTo>
                      <a:lnTo>
                        <a:pt x="0" y="875"/>
                      </a:lnTo>
                      <a:lnTo>
                        <a:pt x="0" y="875"/>
                      </a:lnTo>
                      <a:lnTo>
                        <a:pt x="13" y="876"/>
                      </a:lnTo>
                      <a:lnTo>
                        <a:pt x="13" y="876"/>
                      </a:lnTo>
                      <a:lnTo>
                        <a:pt x="13" y="8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/>
              </p:nvSpPr>
              <p:spPr bwMode="auto">
                <a:xfrm>
                  <a:off x="3244" y="3237"/>
                  <a:ext cx="35" cy="467"/>
                </a:xfrm>
                <a:custGeom>
                  <a:avLst/>
                  <a:gdLst/>
                  <a:ahLst/>
                  <a:cxnLst>
                    <a:cxn ang="0">
                      <a:pos x="12" y="935"/>
                    </a:cxn>
                    <a:cxn ang="0">
                      <a:pos x="17" y="847"/>
                    </a:cxn>
                    <a:cxn ang="0">
                      <a:pos x="22" y="761"/>
                    </a:cxn>
                    <a:cxn ang="0">
                      <a:pos x="27" y="677"/>
                    </a:cxn>
                    <a:cxn ang="0">
                      <a:pos x="32" y="593"/>
                    </a:cxn>
                    <a:cxn ang="0">
                      <a:pos x="37" y="512"/>
                    </a:cxn>
                    <a:cxn ang="0">
                      <a:pos x="42" y="435"/>
                    </a:cxn>
                    <a:cxn ang="0">
                      <a:pos x="47" y="362"/>
                    </a:cxn>
                    <a:cxn ang="0">
                      <a:pos x="50" y="293"/>
                    </a:cxn>
                    <a:cxn ang="0">
                      <a:pos x="55" y="230"/>
                    </a:cxn>
                    <a:cxn ang="0">
                      <a:pos x="59" y="173"/>
                    </a:cxn>
                    <a:cxn ang="0">
                      <a:pos x="62" y="124"/>
                    </a:cxn>
                    <a:cxn ang="0">
                      <a:pos x="65" y="81"/>
                    </a:cxn>
                    <a:cxn ang="0">
                      <a:pos x="68" y="48"/>
                    </a:cxn>
                    <a:cxn ang="0">
                      <a:pos x="69" y="23"/>
                    </a:cxn>
                    <a:cxn ang="0">
                      <a:pos x="70" y="6"/>
                    </a:cxn>
                    <a:cxn ang="0">
                      <a:pos x="70" y="1"/>
                    </a:cxn>
                    <a:cxn ang="0">
                      <a:pos x="57" y="2"/>
                    </a:cxn>
                    <a:cxn ang="0">
                      <a:pos x="56" y="12"/>
                    </a:cxn>
                    <a:cxn ang="0">
                      <a:pos x="55" y="33"/>
                    </a:cxn>
                    <a:cxn ang="0">
                      <a:pos x="54" y="63"/>
                    </a:cxn>
                    <a:cxn ang="0">
                      <a:pos x="50" y="101"/>
                    </a:cxn>
                    <a:cxn ang="0">
                      <a:pos x="47" y="147"/>
                    </a:cxn>
                    <a:cxn ang="0">
                      <a:pos x="44" y="200"/>
                    </a:cxn>
                    <a:cxn ang="0">
                      <a:pos x="40" y="260"/>
                    </a:cxn>
                    <a:cxn ang="0">
                      <a:pos x="35" y="327"/>
                    </a:cxn>
                    <a:cxn ang="0">
                      <a:pos x="31" y="397"/>
                    </a:cxn>
                    <a:cxn ang="0">
                      <a:pos x="26" y="472"/>
                    </a:cxn>
                    <a:cxn ang="0">
                      <a:pos x="22" y="551"/>
                    </a:cxn>
                    <a:cxn ang="0">
                      <a:pos x="17" y="633"/>
                    </a:cxn>
                    <a:cxn ang="0">
                      <a:pos x="11" y="718"/>
                    </a:cxn>
                    <a:cxn ang="0">
                      <a:pos x="7" y="804"/>
                    </a:cxn>
                    <a:cxn ang="0">
                      <a:pos x="2" y="890"/>
                    </a:cxn>
                    <a:cxn ang="0">
                      <a:pos x="0" y="934"/>
                    </a:cxn>
                    <a:cxn ang="0">
                      <a:pos x="0" y="934"/>
                    </a:cxn>
                    <a:cxn ang="0">
                      <a:pos x="12" y="935"/>
                    </a:cxn>
                  </a:cxnLst>
                  <a:rect l="0" t="0" r="r" b="b"/>
                  <a:pathLst>
                    <a:path w="70" h="935">
                      <a:moveTo>
                        <a:pt x="12" y="935"/>
                      </a:moveTo>
                      <a:lnTo>
                        <a:pt x="12" y="935"/>
                      </a:lnTo>
                      <a:lnTo>
                        <a:pt x="15" y="891"/>
                      </a:lnTo>
                      <a:lnTo>
                        <a:pt x="17" y="847"/>
                      </a:lnTo>
                      <a:lnTo>
                        <a:pt x="19" y="805"/>
                      </a:lnTo>
                      <a:lnTo>
                        <a:pt x="22" y="761"/>
                      </a:lnTo>
                      <a:lnTo>
                        <a:pt x="24" y="718"/>
                      </a:lnTo>
                      <a:lnTo>
                        <a:pt x="27" y="677"/>
                      </a:lnTo>
                      <a:lnTo>
                        <a:pt x="30" y="634"/>
                      </a:lnTo>
                      <a:lnTo>
                        <a:pt x="32" y="593"/>
                      </a:lnTo>
                      <a:lnTo>
                        <a:pt x="34" y="552"/>
                      </a:lnTo>
                      <a:lnTo>
                        <a:pt x="37" y="512"/>
                      </a:lnTo>
                      <a:lnTo>
                        <a:pt x="39" y="473"/>
                      </a:lnTo>
                      <a:lnTo>
                        <a:pt x="42" y="435"/>
                      </a:lnTo>
                      <a:lnTo>
                        <a:pt x="45" y="398"/>
                      </a:lnTo>
                      <a:lnTo>
                        <a:pt x="47" y="362"/>
                      </a:lnTo>
                      <a:lnTo>
                        <a:pt x="49" y="327"/>
                      </a:lnTo>
                      <a:lnTo>
                        <a:pt x="50" y="293"/>
                      </a:lnTo>
                      <a:lnTo>
                        <a:pt x="53" y="261"/>
                      </a:lnTo>
                      <a:lnTo>
                        <a:pt x="55" y="230"/>
                      </a:lnTo>
                      <a:lnTo>
                        <a:pt x="56" y="201"/>
                      </a:lnTo>
                      <a:lnTo>
                        <a:pt x="59" y="173"/>
                      </a:lnTo>
                      <a:lnTo>
                        <a:pt x="61" y="148"/>
                      </a:lnTo>
                      <a:lnTo>
                        <a:pt x="62" y="124"/>
                      </a:lnTo>
                      <a:lnTo>
                        <a:pt x="63" y="102"/>
                      </a:lnTo>
                      <a:lnTo>
                        <a:pt x="65" y="81"/>
                      </a:lnTo>
                      <a:lnTo>
                        <a:pt x="67" y="64"/>
                      </a:lnTo>
                      <a:lnTo>
                        <a:pt x="68" y="48"/>
                      </a:lnTo>
                      <a:lnTo>
                        <a:pt x="68" y="34"/>
                      </a:lnTo>
                      <a:lnTo>
                        <a:pt x="69" y="23"/>
                      </a:lnTo>
                      <a:lnTo>
                        <a:pt x="70" y="13"/>
                      </a:lnTo>
                      <a:lnTo>
                        <a:pt x="70" y="6"/>
                      </a:lnTo>
                      <a:lnTo>
                        <a:pt x="70" y="2"/>
                      </a:lnTo>
                      <a:lnTo>
                        <a:pt x="70" y="1"/>
                      </a:lnTo>
                      <a:lnTo>
                        <a:pt x="57" y="0"/>
                      </a:lnTo>
                      <a:lnTo>
                        <a:pt x="57" y="2"/>
                      </a:lnTo>
                      <a:lnTo>
                        <a:pt x="57" y="5"/>
                      </a:lnTo>
                      <a:lnTo>
                        <a:pt x="56" y="12"/>
                      </a:lnTo>
                      <a:lnTo>
                        <a:pt x="56" y="21"/>
                      </a:lnTo>
                      <a:lnTo>
                        <a:pt x="55" y="33"/>
                      </a:lnTo>
                      <a:lnTo>
                        <a:pt x="54" y="47"/>
                      </a:lnTo>
                      <a:lnTo>
                        <a:pt x="54" y="63"/>
                      </a:lnTo>
                      <a:lnTo>
                        <a:pt x="52" y="80"/>
                      </a:lnTo>
                      <a:lnTo>
                        <a:pt x="50" y="101"/>
                      </a:lnTo>
                      <a:lnTo>
                        <a:pt x="49" y="123"/>
                      </a:lnTo>
                      <a:lnTo>
                        <a:pt x="47" y="147"/>
                      </a:lnTo>
                      <a:lnTo>
                        <a:pt x="46" y="172"/>
                      </a:lnTo>
                      <a:lnTo>
                        <a:pt x="44" y="200"/>
                      </a:lnTo>
                      <a:lnTo>
                        <a:pt x="42" y="230"/>
                      </a:lnTo>
                      <a:lnTo>
                        <a:pt x="40" y="260"/>
                      </a:lnTo>
                      <a:lnTo>
                        <a:pt x="38" y="292"/>
                      </a:lnTo>
                      <a:lnTo>
                        <a:pt x="35" y="327"/>
                      </a:lnTo>
                      <a:lnTo>
                        <a:pt x="33" y="361"/>
                      </a:lnTo>
                      <a:lnTo>
                        <a:pt x="31" y="397"/>
                      </a:lnTo>
                      <a:lnTo>
                        <a:pt x="29" y="435"/>
                      </a:lnTo>
                      <a:lnTo>
                        <a:pt x="26" y="472"/>
                      </a:lnTo>
                      <a:lnTo>
                        <a:pt x="24" y="511"/>
                      </a:lnTo>
                      <a:lnTo>
                        <a:pt x="22" y="551"/>
                      </a:lnTo>
                      <a:lnTo>
                        <a:pt x="19" y="592"/>
                      </a:lnTo>
                      <a:lnTo>
                        <a:pt x="17" y="633"/>
                      </a:lnTo>
                      <a:lnTo>
                        <a:pt x="15" y="676"/>
                      </a:lnTo>
                      <a:lnTo>
                        <a:pt x="11" y="718"/>
                      </a:lnTo>
                      <a:lnTo>
                        <a:pt x="9" y="760"/>
                      </a:lnTo>
                      <a:lnTo>
                        <a:pt x="7" y="804"/>
                      </a:lnTo>
                      <a:lnTo>
                        <a:pt x="4" y="847"/>
                      </a:lnTo>
                      <a:lnTo>
                        <a:pt x="2" y="890"/>
                      </a:lnTo>
                      <a:lnTo>
                        <a:pt x="0" y="934"/>
                      </a:lnTo>
                      <a:lnTo>
                        <a:pt x="0" y="934"/>
                      </a:lnTo>
                      <a:lnTo>
                        <a:pt x="0" y="934"/>
                      </a:lnTo>
                      <a:lnTo>
                        <a:pt x="0" y="934"/>
                      </a:lnTo>
                      <a:lnTo>
                        <a:pt x="0" y="934"/>
                      </a:lnTo>
                      <a:lnTo>
                        <a:pt x="12" y="9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auto">
                <a:xfrm>
                  <a:off x="3244" y="3704"/>
                  <a:ext cx="11" cy="68"/>
                </a:xfrm>
                <a:custGeom>
                  <a:avLst/>
                  <a:gdLst/>
                  <a:ahLst/>
                  <a:cxnLst>
                    <a:cxn ang="0">
                      <a:pos x="19" y="137"/>
                    </a:cxn>
                    <a:cxn ang="0">
                      <a:pos x="22" y="132"/>
                    </a:cxn>
                    <a:cxn ang="0">
                      <a:pos x="22" y="125"/>
                    </a:cxn>
                    <a:cxn ang="0">
                      <a:pos x="22" y="118"/>
                    </a:cxn>
                    <a:cxn ang="0">
                      <a:pos x="22" y="110"/>
                    </a:cxn>
                    <a:cxn ang="0">
                      <a:pos x="20" y="102"/>
                    </a:cxn>
                    <a:cxn ang="0">
                      <a:pos x="19" y="93"/>
                    </a:cxn>
                    <a:cxn ang="0">
                      <a:pos x="19" y="84"/>
                    </a:cxn>
                    <a:cxn ang="0">
                      <a:pos x="18" y="75"/>
                    </a:cxn>
                    <a:cxn ang="0">
                      <a:pos x="17" y="65"/>
                    </a:cxn>
                    <a:cxn ang="0">
                      <a:pos x="16" y="56"/>
                    </a:cxn>
                    <a:cxn ang="0">
                      <a:pos x="15" y="47"/>
                    </a:cxn>
                    <a:cxn ang="0">
                      <a:pos x="15" y="38"/>
                    </a:cxn>
                    <a:cxn ang="0">
                      <a:pos x="14" y="29"/>
                    </a:cxn>
                    <a:cxn ang="0">
                      <a:pos x="12" y="21"/>
                    </a:cxn>
                    <a:cxn ang="0">
                      <a:pos x="12" y="14"/>
                    </a:cxn>
                    <a:cxn ang="0">
                      <a:pos x="12" y="7"/>
                    </a:cxn>
                    <a:cxn ang="0">
                      <a:pos x="12" y="1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0" y="14"/>
                    </a:cxn>
                    <a:cxn ang="0">
                      <a:pos x="0" y="22"/>
                    </a:cxn>
                    <a:cxn ang="0">
                      <a:pos x="1" y="30"/>
                    </a:cxn>
                    <a:cxn ang="0">
                      <a:pos x="1" y="38"/>
                    </a:cxn>
                    <a:cxn ang="0">
                      <a:pos x="2" y="47"/>
                    </a:cxn>
                    <a:cxn ang="0">
                      <a:pos x="3" y="56"/>
                    </a:cxn>
                    <a:cxn ang="0">
                      <a:pos x="4" y="67"/>
                    </a:cxn>
                    <a:cxn ang="0">
                      <a:pos x="6" y="76"/>
                    </a:cxn>
                    <a:cxn ang="0">
                      <a:pos x="6" y="85"/>
                    </a:cxn>
                    <a:cxn ang="0">
                      <a:pos x="7" y="94"/>
                    </a:cxn>
                    <a:cxn ang="0">
                      <a:pos x="8" y="103"/>
                    </a:cxn>
                    <a:cxn ang="0">
                      <a:pos x="8" y="112"/>
                    </a:cxn>
                    <a:cxn ang="0">
                      <a:pos x="9" y="118"/>
                    </a:cxn>
                    <a:cxn ang="0">
                      <a:pos x="9" y="125"/>
                    </a:cxn>
                    <a:cxn ang="0">
                      <a:pos x="9" y="132"/>
                    </a:cxn>
                    <a:cxn ang="0">
                      <a:pos x="11" y="128"/>
                    </a:cxn>
                    <a:cxn ang="0">
                      <a:pos x="19" y="137"/>
                    </a:cxn>
                    <a:cxn ang="0">
                      <a:pos x="22" y="136"/>
                    </a:cxn>
                    <a:cxn ang="0">
                      <a:pos x="22" y="132"/>
                    </a:cxn>
                    <a:cxn ang="0">
                      <a:pos x="19" y="137"/>
                    </a:cxn>
                  </a:cxnLst>
                  <a:rect l="0" t="0" r="r" b="b"/>
                  <a:pathLst>
                    <a:path w="22" h="137">
                      <a:moveTo>
                        <a:pt x="19" y="137"/>
                      </a:moveTo>
                      <a:lnTo>
                        <a:pt x="22" y="132"/>
                      </a:lnTo>
                      <a:lnTo>
                        <a:pt x="22" y="125"/>
                      </a:lnTo>
                      <a:lnTo>
                        <a:pt x="22" y="118"/>
                      </a:lnTo>
                      <a:lnTo>
                        <a:pt x="22" y="110"/>
                      </a:lnTo>
                      <a:lnTo>
                        <a:pt x="20" y="102"/>
                      </a:lnTo>
                      <a:lnTo>
                        <a:pt x="19" y="93"/>
                      </a:lnTo>
                      <a:lnTo>
                        <a:pt x="19" y="84"/>
                      </a:lnTo>
                      <a:lnTo>
                        <a:pt x="18" y="75"/>
                      </a:lnTo>
                      <a:lnTo>
                        <a:pt x="17" y="65"/>
                      </a:lnTo>
                      <a:lnTo>
                        <a:pt x="16" y="56"/>
                      </a:lnTo>
                      <a:lnTo>
                        <a:pt x="15" y="47"/>
                      </a:lnTo>
                      <a:lnTo>
                        <a:pt x="15" y="38"/>
                      </a:lnTo>
                      <a:lnTo>
                        <a:pt x="14" y="29"/>
                      </a:lnTo>
                      <a:lnTo>
                        <a:pt x="12" y="21"/>
                      </a:lnTo>
                      <a:lnTo>
                        <a:pt x="12" y="14"/>
                      </a:lnTo>
                      <a:lnTo>
                        <a:pt x="12" y="7"/>
                      </a:lnTo>
                      <a:lnTo>
                        <a:pt x="12" y="1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4"/>
                      </a:lnTo>
                      <a:lnTo>
                        <a:pt x="0" y="22"/>
                      </a:lnTo>
                      <a:lnTo>
                        <a:pt x="1" y="30"/>
                      </a:lnTo>
                      <a:lnTo>
                        <a:pt x="1" y="38"/>
                      </a:lnTo>
                      <a:lnTo>
                        <a:pt x="2" y="47"/>
                      </a:lnTo>
                      <a:lnTo>
                        <a:pt x="3" y="56"/>
                      </a:lnTo>
                      <a:lnTo>
                        <a:pt x="4" y="67"/>
                      </a:lnTo>
                      <a:lnTo>
                        <a:pt x="6" y="76"/>
                      </a:lnTo>
                      <a:lnTo>
                        <a:pt x="6" y="85"/>
                      </a:lnTo>
                      <a:lnTo>
                        <a:pt x="7" y="94"/>
                      </a:lnTo>
                      <a:lnTo>
                        <a:pt x="8" y="103"/>
                      </a:lnTo>
                      <a:lnTo>
                        <a:pt x="8" y="112"/>
                      </a:lnTo>
                      <a:lnTo>
                        <a:pt x="9" y="118"/>
                      </a:lnTo>
                      <a:lnTo>
                        <a:pt x="9" y="125"/>
                      </a:lnTo>
                      <a:lnTo>
                        <a:pt x="9" y="132"/>
                      </a:lnTo>
                      <a:lnTo>
                        <a:pt x="11" y="128"/>
                      </a:lnTo>
                      <a:lnTo>
                        <a:pt x="19" y="137"/>
                      </a:lnTo>
                      <a:lnTo>
                        <a:pt x="22" y="136"/>
                      </a:lnTo>
                      <a:lnTo>
                        <a:pt x="22" y="132"/>
                      </a:lnTo>
                      <a:lnTo>
                        <a:pt x="19" y="1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auto">
                <a:xfrm>
                  <a:off x="3081" y="3731"/>
                  <a:ext cx="173" cy="65"/>
                </a:xfrm>
                <a:custGeom>
                  <a:avLst/>
                  <a:gdLst/>
                  <a:ahLst/>
                  <a:cxnLst>
                    <a:cxn ang="0">
                      <a:pos x="1" y="8"/>
                    </a:cxn>
                    <a:cxn ang="0">
                      <a:pos x="3" y="10"/>
                    </a:cxn>
                    <a:cxn ang="0">
                      <a:pos x="8" y="17"/>
                    </a:cxn>
                    <a:cxn ang="0">
                      <a:pos x="17" y="26"/>
                    </a:cxn>
                    <a:cxn ang="0">
                      <a:pos x="29" y="39"/>
                    </a:cxn>
                    <a:cxn ang="0">
                      <a:pos x="42" y="53"/>
                    </a:cxn>
                    <a:cxn ang="0">
                      <a:pos x="60" y="68"/>
                    </a:cxn>
                    <a:cxn ang="0">
                      <a:pos x="79" y="83"/>
                    </a:cxn>
                    <a:cxn ang="0">
                      <a:pos x="102" y="97"/>
                    </a:cxn>
                    <a:cxn ang="0">
                      <a:pos x="125" y="111"/>
                    </a:cxn>
                    <a:cxn ang="0">
                      <a:pos x="153" y="120"/>
                    </a:cxn>
                    <a:cxn ang="0">
                      <a:pos x="181" y="127"/>
                    </a:cxn>
                    <a:cxn ang="0">
                      <a:pos x="212" y="130"/>
                    </a:cxn>
                    <a:cxn ang="0">
                      <a:pos x="243" y="128"/>
                    </a:cxn>
                    <a:cxn ang="0">
                      <a:pos x="275" y="120"/>
                    </a:cxn>
                    <a:cxn ang="0">
                      <a:pos x="310" y="105"/>
                    </a:cxn>
                    <a:cxn ang="0">
                      <a:pos x="344" y="83"/>
                    </a:cxn>
                    <a:cxn ang="0">
                      <a:pos x="320" y="84"/>
                    </a:cxn>
                    <a:cxn ang="0">
                      <a:pos x="287" y="101"/>
                    </a:cxn>
                    <a:cxn ang="0">
                      <a:pos x="257" y="112"/>
                    </a:cxn>
                    <a:cxn ang="0">
                      <a:pos x="226" y="116"/>
                    </a:cxn>
                    <a:cxn ang="0">
                      <a:pos x="197" y="116"/>
                    </a:cxn>
                    <a:cxn ang="0">
                      <a:pos x="169" y="112"/>
                    </a:cxn>
                    <a:cxn ang="0">
                      <a:pos x="144" y="104"/>
                    </a:cxn>
                    <a:cxn ang="0">
                      <a:pos x="120" y="92"/>
                    </a:cxn>
                    <a:cxn ang="0">
                      <a:pos x="98" y="79"/>
                    </a:cxn>
                    <a:cxn ang="0">
                      <a:pos x="77" y="66"/>
                    </a:cxn>
                    <a:cxn ang="0">
                      <a:pos x="59" y="51"/>
                    </a:cxn>
                    <a:cxn ang="0">
                      <a:pos x="45" y="37"/>
                    </a:cxn>
                    <a:cxn ang="0">
                      <a:pos x="31" y="24"/>
                    </a:cxn>
                    <a:cxn ang="0">
                      <a:pos x="22" y="14"/>
                    </a:cxn>
                    <a:cxn ang="0">
                      <a:pos x="15" y="5"/>
                    </a:cxn>
                    <a:cxn ang="0">
                      <a:pos x="11" y="0"/>
                    </a:cxn>
                    <a:cxn ang="0">
                      <a:pos x="12" y="5"/>
                    </a:cxn>
                    <a:cxn ang="0">
                      <a:pos x="0" y="6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44" h="130">
                      <a:moveTo>
                        <a:pt x="0" y="3"/>
                      </a:move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3" y="10"/>
                      </a:lnTo>
                      <a:lnTo>
                        <a:pt x="6" y="14"/>
                      </a:lnTo>
                      <a:lnTo>
                        <a:pt x="8" y="17"/>
                      </a:lnTo>
                      <a:lnTo>
                        <a:pt x="11" y="22"/>
                      </a:lnTo>
                      <a:lnTo>
                        <a:pt x="17" y="26"/>
                      </a:lnTo>
                      <a:lnTo>
                        <a:pt x="22" y="32"/>
                      </a:lnTo>
                      <a:lnTo>
                        <a:pt x="29" y="39"/>
                      </a:lnTo>
                      <a:lnTo>
                        <a:pt x="36" y="46"/>
                      </a:lnTo>
                      <a:lnTo>
                        <a:pt x="42" y="53"/>
                      </a:lnTo>
                      <a:lnTo>
                        <a:pt x="51" y="61"/>
                      </a:lnTo>
                      <a:lnTo>
                        <a:pt x="60" y="68"/>
                      </a:lnTo>
                      <a:lnTo>
                        <a:pt x="70" y="76"/>
                      </a:lnTo>
                      <a:lnTo>
                        <a:pt x="79" y="83"/>
                      </a:lnTo>
                      <a:lnTo>
                        <a:pt x="91" y="90"/>
                      </a:lnTo>
                      <a:lnTo>
                        <a:pt x="102" y="97"/>
                      </a:lnTo>
                      <a:lnTo>
                        <a:pt x="114" y="104"/>
                      </a:lnTo>
                      <a:lnTo>
                        <a:pt x="125" y="111"/>
                      </a:lnTo>
                      <a:lnTo>
                        <a:pt x="139" y="115"/>
                      </a:lnTo>
                      <a:lnTo>
                        <a:pt x="153" y="120"/>
                      </a:lnTo>
                      <a:lnTo>
                        <a:pt x="167" y="124"/>
                      </a:lnTo>
                      <a:lnTo>
                        <a:pt x="181" y="127"/>
                      </a:lnTo>
                      <a:lnTo>
                        <a:pt x="196" y="129"/>
                      </a:lnTo>
                      <a:lnTo>
                        <a:pt x="212" y="130"/>
                      </a:lnTo>
                      <a:lnTo>
                        <a:pt x="227" y="129"/>
                      </a:lnTo>
                      <a:lnTo>
                        <a:pt x="243" y="128"/>
                      </a:lnTo>
                      <a:lnTo>
                        <a:pt x="259" y="124"/>
                      </a:lnTo>
                      <a:lnTo>
                        <a:pt x="275" y="120"/>
                      </a:lnTo>
                      <a:lnTo>
                        <a:pt x="292" y="114"/>
                      </a:lnTo>
                      <a:lnTo>
                        <a:pt x="310" y="105"/>
                      </a:lnTo>
                      <a:lnTo>
                        <a:pt x="326" y="96"/>
                      </a:lnTo>
                      <a:lnTo>
                        <a:pt x="344" y="83"/>
                      </a:lnTo>
                      <a:lnTo>
                        <a:pt x="336" y="74"/>
                      </a:lnTo>
                      <a:lnTo>
                        <a:pt x="320" y="84"/>
                      </a:lnTo>
                      <a:lnTo>
                        <a:pt x="303" y="94"/>
                      </a:lnTo>
                      <a:lnTo>
                        <a:pt x="287" y="101"/>
                      </a:lnTo>
                      <a:lnTo>
                        <a:pt x="272" y="108"/>
                      </a:lnTo>
                      <a:lnTo>
                        <a:pt x="257" y="112"/>
                      </a:lnTo>
                      <a:lnTo>
                        <a:pt x="241" y="115"/>
                      </a:lnTo>
                      <a:lnTo>
                        <a:pt x="226" y="116"/>
                      </a:lnTo>
                      <a:lnTo>
                        <a:pt x="212" y="117"/>
                      </a:lnTo>
                      <a:lnTo>
                        <a:pt x="197" y="116"/>
                      </a:lnTo>
                      <a:lnTo>
                        <a:pt x="183" y="114"/>
                      </a:lnTo>
                      <a:lnTo>
                        <a:pt x="169" y="112"/>
                      </a:lnTo>
                      <a:lnTo>
                        <a:pt x="157" y="108"/>
                      </a:lnTo>
                      <a:lnTo>
                        <a:pt x="144" y="104"/>
                      </a:lnTo>
                      <a:lnTo>
                        <a:pt x="131" y="98"/>
                      </a:lnTo>
                      <a:lnTo>
                        <a:pt x="120" y="92"/>
                      </a:lnTo>
                      <a:lnTo>
                        <a:pt x="108" y="86"/>
                      </a:lnTo>
                      <a:lnTo>
                        <a:pt x="98" y="79"/>
                      </a:lnTo>
                      <a:lnTo>
                        <a:pt x="87" y="73"/>
                      </a:lnTo>
                      <a:lnTo>
                        <a:pt x="77" y="66"/>
                      </a:lnTo>
                      <a:lnTo>
                        <a:pt x="68" y="59"/>
                      </a:lnTo>
                      <a:lnTo>
                        <a:pt x="59" y="51"/>
                      </a:lnTo>
                      <a:lnTo>
                        <a:pt x="52" y="44"/>
                      </a:lnTo>
                      <a:lnTo>
                        <a:pt x="45" y="37"/>
                      </a:lnTo>
                      <a:lnTo>
                        <a:pt x="38" y="30"/>
                      </a:lnTo>
                      <a:lnTo>
                        <a:pt x="31" y="24"/>
                      </a:lnTo>
                      <a:lnTo>
                        <a:pt x="26" y="18"/>
                      </a:lnTo>
                      <a:lnTo>
                        <a:pt x="22" y="14"/>
                      </a:lnTo>
                      <a:lnTo>
                        <a:pt x="18" y="9"/>
                      </a:lnTo>
                      <a:lnTo>
                        <a:pt x="15" y="5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2" y="5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1" y="8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/>
              </p:nvSpPr>
              <p:spPr bwMode="auto">
                <a:xfrm>
                  <a:off x="2823" y="3694"/>
                  <a:ext cx="278" cy="223"/>
                </a:xfrm>
                <a:custGeom>
                  <a:avLst/>
                  <a:gdLst/>
                  <a:ahLst/>
                  <a:cxnLst>
                    <a:cxn ang="0">
                      <a:pos x="545" y="219"/>
                    </a:cxn>
                    <a:cxn ang="0">
                      <a:pos x="541" y="221"/>
                    </a:cxn>
                    <a:cxn ang="0">
                      <a:pos x="528" y="229"/>
                    </a:cxn>
                    <a:cxn ang="0">
                      <a:pos x="511" y="239"/>
                    </a:cxn>
                    <a:cxn ang="0">
                      <a:pos x="490" y="249"/>
                    </a:cxn>
                    <a:cxn ang="0">
                      <a:pos x="468" y="257"/>
                    </a:cxn>
                    <a:cxn ang="0">
                      <a:pos x="443" y="263"/>
                    </a:cxn>
                    <a:cxn ang="0">
                      <a:pos x="431" y="267"/>
                    </a:cxn>
                    <a:cxn ang="0">
                      <a:pos x="401" y="285"/>
                    </a:cxn>
                    <a:cxn ang="0">
                      <a:pos x="376" y="302"/>
                    </a:cxn>
                    <a:cxn ang="0">
                      <a:pos x="353" y="324"/>
                    </a:cxn>
                    <a:cxn ang="0">
                      <a:pos x="332" y="346"/>
                    </a:cxn>
                    <a:cxn ang="0">
                      <a:pos x="315" y="366"/>
                    </a:cxn>
                    <a:cxn ang="0">
                      <a:pos x="300" y="384"/>
                    </a:cxn>
                    <a:cxn ang="0">
                      <a:pos x="284" y="398"/>
                    </a:cxn>
                    <a:cxn ang="0">
                      <a:pos x="259" y="410"/>
                    </a:cxn>
                    <a:cxn ang="0">
                      <a:pos x="227" y="423"/>
                    </a:cxn>
                    <a:cxn ang="0">
                      <a:pos x="193" y="434"/>
                    </a:cxn>
                    <a:cxn ang="0">
                      <a:pos x="162" y="442"/>
                    </a:cxn>
                    <a:cxn ang="0">
                      <a:pos x="132" y="447"/>
                    </a:cxn>
                    <a:cxn ang="0">
                      <a:pos x="102" y="444"/>
                    </a:cxn>
                    <a:cxn ang="0">
                      <a:pos x="71" y="434"/>
                    </a:cxn>
                    <a:cxn ang="0">
                      <a:pos x="44" y="423"/>
                    </a:cxn>
                    <a:cxn ang="0">
                      <a:pos x="25" y="414"/>
                    </a:cxn>
                    <a:cxn ang="0">
                      <a:pos x="18" y="409"/>
                    </a:cxn>
                    <a:cxn ang="0">
                      <a:pos x="10" y="396"/>
                    </a:cxn>
                    <a:cxn ang="0">
                      <a:pos x="0" y="368"/>
                    </a:cxn>
                    <a:cxn ang="0">
                      <a:pos x="10" y="340"/>
                    </a:cxn>
                    <a:cxn ang="0">
                      <a:pos x="26" y="325"/>
                    </a:cxn>
                    <a:cxn ang="0">
                      <a:pos x="44" y="312"/>
                    </a:cxn>
                    <a:cxn ang="0">
                      <a:pos x="62" y="303"/>
                    </a:cxn>
                    <a:cxn ang="0">
                      <a:pos x="75" y="296"/>
                    </a:cxn>
                    <a:cxn ang="0">
                      <a:pos x="81" y="294"/>
                    </a:cxn>
                    <a:cxn ang="0">
                      <a:pos x="90" y="285"/>
                    </a:cxn>
                    <a:cxn ang="0">
                      <a:pos x="112" y="260"/>
                    </a:cxn>
                    <a:cxn ang="0">
                      <a:pos x="141" y="229"/>
                    </a:cxn>
                    <a:cxn ang="0">
                      <a:pos x="169" y="198"/>
                    </a:cxn>
                    <a:cxn ang="0">
                      <a:pos x="187" y="173"/>
                    </a:cxn>
                    <a:cxn ang="0">
                      <a:pos x="194" y="156"/>
                    </a:cxn>
                    <a:cxn ang="0">
                      <a:pos x="201" y="133"/>
                    </a:cxn>
                    <a:cxn ang="0">
                      <a:pos x="208" y="108"/>
                    </a:cxn>
                    <a:cxn ang="0">
                      <a:pos x="212" y="86"/>
                    </a:cxn>
                    <a:cxn ang="0">
                      <a:pos x="216" y="73"/>
                    </a:cxn>
                    <a:cxn ang="0">
                      <a:pos x="505" y="0"/>
                    </a:cxn>
                  </a:cxnLst>
                  <a:rect l="0" t="0" r="r" b="b"/>
                  <a:pathLst>
                    <a:path w="557" h="447">
                      <a:moveTo>
                        <a:pt x="505" y="0"/>
                      </a:moveTo>
                      <a:lnTo>
                        <a:pt x="557" y="110"/>
                      </a:lnTo>
                      <a:lnTo>
                        <a:pt x="545" y="219"/>
                      </a:lnTo>
                      <a:lnTo>
                        <a:pt x="544" y="219"/>
                      </a:lnTo>
                      <a:lnTo>
                        <a:pt x="543" y="220"/>
                      </a:lnTo>
                      <a:lnTo>
                        <a:pt x="541" y="221"/>
                      </a:lnTo>
                      <a:lnTo>
                        <a:pt x="537" y="224"/>
                      </a:lnTo>
                      <a:lnTo>
                        <a:pt x="533" y="227"/>
                      </a:lnTo>
                      <a:lnTo>
                        <a:pt x="528" y="229"/>
                      </a:lnTo>
                      <a:lnTo>
                        <a:pt x="524" y="233"/>
                      </a:lnTo>
                      <a:lnTo>
                        <a:pt x="518" y="236"/>
                      </a:lnTo>
                      <a:lnTo>
                        <a:pt x="511" y="239"/>
                      </a:lnTo>
                      <a:lnTo>
                        <a:pt x="505" y="243"/>
                      </a:lnTo>
                      <a:lnTo>
                        <a:pt x="498" y="245"/>
                      </a:lnTo>
                      <a:lnTo>
                        <a:pt x="490" y="249"/>
                      </a:lnTo>
                      <a:lnTo>
                        <a:pt x="483" y="252"/>
                      </a:lnTo>
                      <a:lnTo>
                        <a:pt x="476" y="255"/>
                      </a:lnTo>
                      <a:lnTo>
                        <a:pt x="468" y="257"/>
                      </a:lnTo>
                      <a:lnTo>
                        <a:pt x="461" y="259"/>
                      </a:lnTo>
                      <a:lnTo>
                        <a:pt x="450" y="262"/>
                      </a:lnTo>
                      <a:lnTo>
                        <a:pt x="443" y="263"/>
                      </a:lnTo>
                      <a:lnTo>
                        <a:pt x="438" y="264"/>
                      </a:lnTo>
                      <a:lnTo>
                        <a:pt x="435" y="266"/>
                      </a:lnTo>
                      <a:lnTo>
                        <a:pt x="431" y="267"/>
                      </a:lnTo>
                      <a:lnTo>
                        <a:pt x="424" y="271"/>
                      </a:lnTo>
                      <a:lnTo>
                        <a:pt x="415" y="277"/>
                      </a:lnTo>
                      <a:lnTo>
                        <a:pt x="401" y="285"/>
                      </a:lnTo>
                      <a:lnTo>
                        <a:pt x="392" y="290"/>
                      </a:lnTo>
                      <a:lnTo>
                        <a:pt x="384" y="296"/>
                      </a:lnTo>
                      <a:lnTo>
                        <a:pt x="376" y="302"/>
                      </a:lnTo>
                      <a:lnTo>
                        <a:pt x="369" y="309"/>
                      </a:lnTo>
                      <a:lnTo>
                        <a:pt x="361" y="316"/>
                      </a:lnTo>
                      <a:lnTo>
                        <a:pt x="353" y="324"/>
                      </a:lnTo>
                      <a:lnTo>
                        <a:pt x="346" y="331"/>
                      </a:lnTo>
                      <a:lnTo>
                        <a:pt x="339" y="338"/>
                      </a:lnTo>
                      <a:lnTo>
                        <a:pt x="332" y="346"/>
                      </a:lnTo>
                      <a:lnTo>
                        <a:pt x="327" y="353"/>
                      </a:lnTo>
                      <a:lnTo>
                        <a:pt x="321" y="359"/>
                      </a:lnTo>
                      <a:lnTo>
                        <a:pt x="315" y="366"/>
                      </a:lnTo>
                      <a:lnTo>
                        <a:pt x="309" y="372"/>
                      </a:lnTo>
                      <a:lnTo>
                        <a:pt x="305" y="379"/>
                      </a:lnTo>
                      <a:lnTo>
                        <a:pt x="300" y="384"/>
                      </a:lnTo>
                      <a:lnTo>
                        <a:pt x="295" y="388"/>
                      </a:lnTo>
                      <a:lnTo>
                        <a:pt x="290" y="393"/>
                      </a:lnTo>
                      <a:lnTo>
                        <a:pt x="284" y="398"/>
                      </a:lnTo>
                      <a:lnTo>
                        <a:pt x="277" y="402"/>
                      </a:lnTo>
                      <a:lnTo>
                        <a:pt x="268" y="407"/>
                      </a:lnTo>
                      <a:lnTo>
                        <a:pt x="259" y="410"/>
                      </a:lnTo>
                      <a:lnTo>
                        <a:pt x="249" y="415"/>
                      </a:lnTo>
                      <a:lnTo>
                        <a:pt x="238" y="418"/>
                      </a:lnTo>
                      <a:lnTo>
                        <a:pt x="227" y="423"/>
                      </a:lnTo>
                      <a:lnTo>
                        <a:pt x="216" y="426"/>
                      </a:lnTo>
                      <a:lnTo>
                        <a:pt x="204" y="430"/>
                      </a:lnTo>
                      <a:lnTo>
                        <a:pt x="193" y="434"/>
                      </a:lnTo>
                      <a:lnTo>
                        <a:pt x="183" y="437"/>
                      </a:lnTo>
                      <a:lnTo>
                        <a:pt x="172" y="440"/>
                      </a:lnTo>
                      <a:lnTo>
                        <a:pt x="162" y="442"/>
                      </a:lnTo>
                      <a:lnTo>
                        <a:pt x="151" y="445"/>
                      </a:lnTo>
                      <a:lnTo>
                        <a:pt x="141" y="446"/>
                      </a:lnTo>
                      <a:lnTo>
                        <a:pt x="132" y="447"/>
                      </a:lnTo>
                      <a:lnTo>
                        <a:pt x="123" y="447"/>
                      </a:lnTo>
                      <a:lnTo>
                        <a:pt x="112" y="446"/>
                      </a:lnTo>
                      <a:lnTo>
                        <a:pt x="102" y="444"/>
                      </a:lnTo>
                      <a:lnTo>
                        <a:pt x="91" y="441"/>
                      </a:lnTo>
                      <a:lnTo>
                        <a:pt x="81" y="439"/>
                      </a:lnTo>
                      <a:lnTo>
                        <a:pt x="71" y="434"/>
                      </a:lnTo>
                      <a:lnTo>
                        <a:pt x="62" y="431"/>
                      </a:lnTo>
                      <a:lnTo>
                        <a:pt x="52" y="427"/>
                      </a:lnTo>
                      <a:lnTo>
                        <a:pt x="44" y="423"/>
                      </a:lnTo>
                      <a:lnTo>
                        <a:pt x="36" y="419"/>
                      </a:lnTo>
                      <a:lnTo>
                        <a:pt x="30" y="416"/>
                      </a:lnTo>
                      <a:lnTo>
                        <a:pt x="25" y="414"/>
                      </a:lnTo>
                      <a:lnTo>
                        <a:pt x="21" y="411"/>
                      </a:lnTo>
                      <a:lnTo>
                        <a:pt x="19" y="409"/>
                      </a:lnTo>
                      <a:lnTo>
                        <a:pt x="18" y="409"/>
                      </a:lnTo>
                      <a:lnTo>
                        <a:pt x="17" y="408"/>
                      </a:lnTo>
                      <a:lnTo>
                        <a:pt x="13" y="403"/>
                      </a:lnTo>
                      <a:lnTo>
                        <a:pt x="10" y="396"/>
                      </a:lnTo>
                      <a:lnTo>
                        <a:pt x="5" y="388"/>
                      </a:lnTo>
                      <a:lnTo>
                        <a:pt x="3" y="378"/>
                      </a:lnTo>
                      <a:lnTo>
                        <a:pt x="0" y="368"/>
                      </a:lnTo>
                      <a:lnTo>
                        <a:pt x="2" y="356"/>
                      </a:lnTo>
                      <a:lnTo>
                        <a:pt x="6" y="346"/>
                      </a:lnTo>
                      <a:lnTo>
                        <a:pt x="10" y="340"/>
                      </a:lnTo>
                      <a:lnTo>
                        <a:pt x="14" y="335"/>
                      </a:lnTo>
                      <a:lnTo>
                        <a:pt x="19" y="331"/>
                      </a:lnTo>
                      <a:lnTo>
                        <a:pt x="26" y="325"/>
                      </a:lnTo>
                      <a:lnTo>
                        <a:pt x="32" y="321"/>
                      </a:lnTo>
                      <a:lnTo>
                        <a:pt x="37" y="317"/>
                      </a:lnTo>
                      <a:lnTo>
                        <a:pt x="44" y="312"/>
                      </a:lnTo>
                      <a:lnTo>
                        <a:pt x="50" y="309"/>
                      </a:lnTo>
                      <a:lnTo>
                        <a:pt x="56" y="305"/>
                      </a:lnTo>
                      <a:lnTo>
                        <a:pt x="62" y="303"/>
                      </a:lnTo>
                      <a:lnTo>
                        <a:pt x="67" y="300"/>
                      </a:lnTo>
                      <a:lnTo>
                        <a:pt x="72" y="298"/>
                      </a:lnTo>
                      <a:lnTo>
                        <a:pt x="75" y="296"/>
                      </a:lnTo>
                      <a:lnTo>
                        <a:pt x="79" y="295"/>
                      </a:lnTo>
                      <a:lnTo>
                        <a:pt x="81" y="294"/>
                      </a:lnTo>
                      <a:lnTo>
                        <a:pt x="81" y="294"/>
                      </a:lnTo>
                      <a:lnTo>
                        <a:pt x="82" y="293"/>
                      </a:lnTo>
                      <a:lnTo>
                        <a:pt x="86" y="289"/>
                      </a:lnTo>
                      <a:lnTo>
                        <a:pt x="90" y="285"/>
                      </a:lnTo>
                      <a:lnTo>
                        <a:pt x="97" y="278"/>
                      </a:lnTo>
                      <a:lnTo>
                        <a:pt x="104" y="270"/>
                      </a:lnTo>
                      <a:lnTo>
                        <a:pt x="112" y="260"/>
                      </a:lnTo>
                      <a:lnTo>
                        <a:pt x="121" y="250"/>
                      </a:lnTo>
                      <a:lnTo>
                        <a:pt x="132" y="240"/>
                      </a:lnTo>
                      <a:lnTo>
                        <a:pt x="141" y="229"/>
                      </a:lnTo>
                      <a:lnTo>
                        <a:pt x="150" y="219"/>
                      </a:lnTo>
                      <a:lnTo>
                        <a:pt x="159" y="209"/>
                      </a:lnTo>
                      <a:lnTo>
                        <a:pt x="169" y="198"/>
                      </a:lnTo>
                      <a:lnTo>
                        <a:pt x="176" y="188"/>
                      </a:lnTo>
                      <a:lnTo>
                        <a:pt x="183" y="180"/>
                      </a:lnTo>
                      <a:lnTo>
                        <a:pt x="187" y="173"/>
                      </a:lnTo>
                      <a:lnTo>
                        <a:pt x="191" y="167"/>
                      </a:lnTo>
                      <a:lnTo>
                        <a:pt x="192" y="161"/>
                      </a:lnTo>
                      <a:lnTo>
                        <a:pt x="194" y="156"/>
                      </a:lnTo>
                      <a:lnTo>
                        <a:pt x="196" y="149"/>
                      </a:lnTo>
                      <a:lnTo>
                        <a:pt x="199" y="142"/>
                      </a:lnTo>
                      <a:lnTo>
                        <a:pt x="201" y="133"/>
                      </a:lnTo>
                      <a:lnTo>
                        <a:pt x="203" y="126"/>
                      </a:lnTo>
                      <a:lnTo>
                        <a:pt x="206" y="116"/>
                      </a:lnTo>
                      <a:lnTo>
                        <a:pt x="208" y="108"/>
                      </a:lnTo>
                      <a:lnTo>
                        <a:pt x="209" y="100"/>
                      </a:lnTo>
                      <a:lnTo>
                        <a:pt x="211" y="93"/>
                      </a:lnTo>
                      <a:lnTo>
                        <a:pt x="212" y="86"/>
                      </a:lnTo>
                      <a:lnTo>
                        <a:pt x="215" y="81"/>
                      </a:lnTo>
                      <a:lnTo>
                        <a:pt x="215" y="76"/>
                      </a:lnTo>
                      <a:lnTo>
                        <a:pt x="216" y="73"/>
                      </a:lnTo>
                      <a:lnTo>
                        <a:pt x="217" y="70"/>
                      </a:lnTo>
                      <a:lnTo>
                        <a:pt x="217" y="69"/>
                      </a:lnTo>
                      <a:lnTo>
                        <a:pt x="5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/>
              </p:nvSpPr>
              <p:spPr bwMode="auto">
                <a:xfrm>
                  <a:off x="3074" y="3693"/>
                  <a:ext cx="29" cy="56"/>
                </a:xfrm>
                <a:custGeom>
                  <a:avLst/>
                  <a:gdLst/>
                  <a:ahLst/>
                  <a:cxnLst>
                    <a:cxn ang="0">
                      <a:pos x="57" y="112"/>
                    </a:cxn>
                    <a:cxn ang="0">
                      <a:pos x="56" y="109"/>
                    </a:cxn>
                    <a:cxn ang="0">
                      <a:pos x="4" y="0"/>
                    </a:cxn>
                    <a:cxn ang="0">
                      <a:pos x="0" y="2"/>
                    </a:cxn>
                    <a:cxn ang="0">
                      <a:pos x="51" y="113"/>
                    </a:cxn>
                    <a:cxn ang="0">
                      <a:pos x="51" y="111"/>
                    </a:cxn>
                    <a:cxn ang="0">
                      <a:pos x="57" y="112"/>
                    </a:cxn>
                    <a:cxn ang="0">
                      <a:pos x="57" y="111"/>
                    </a:cxn>
                    <a:cxn ang="0">
                      <a:pos x="56" y="109"/>
                    </a:cxn>
                    <a:cxn ang="0">
                      <a:pos x="57" y="112"/>
                    </a:cxn>
                  </a:cxnLst>
                  <a:rect l="0" t="0" r="r" b="b"/>
                  <a:pathLst>
                    <a:path w="57" h="113">
                      <a:moveTo>
                        <a:pt x="57" y="112"/>
                      </a:moveTo>
                      <a:lnTo>
                        <a:pt x="56" y="109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51" y="113"/>
                      </a:lnTo>
                      <a:lnTo>
                        <a:pt x="51" y="111"/>
                      </a:lnTo>
                      <a:lnTo>
                        <a:pt x="57" y="112"/>
                      </a:lnTo>
                      <a:lnTo>
                        <a:pt x="57" y="111"/>
                      </a:lnTo>
                      <a:lnTo>
                        <a:pt x="56" y="109"/>
                      </a:lnTo>
                      <a:lnTo>
                        <a:pt x="57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49"/>
                <p:cNvSpPr>
                  <a:spLocks/>
                </p:cNvSpPr>
                <p:nvPr/>
              </p:nvSpPr>
              <p:spPr bwMode="auto">
                <a:xfrm>
                  <a:off x="3094" y="3748"/>
                  <a:ext cx="9" cy="56"/>
                </a:xfrm>
                <a:custGeom>
                  <a:avLst/>
                  <a:gdLst/>
                  <a:ahLst/>
                  <a:cxnLst>
                    <a:cxn ang="0">
                      <a:pos x="5" y="111"/>
                    </a:cxn>
                    <a:cxn ang="0">
                      <a:pos x="7" y="109"/>
                    </a:cxn>
                    <a:cxn ang="0">
                      <a:pos x="18" y="1"/>
                    </a:cxn>
                    <a:cxn ang="0">
                      <a:pos x="12" y="0"/>
                    </a:cxn>
                    <a:cxn ang="0">
                      <a:pos x="0" y="108"/>
                    </a:cxn>
                    <a:cxn ang="0">
                      <a:pos x="1" y="105"/>
                    </a:cxn>
                    <a:cxn ang="0">
                      <a:pos x="5" y="111"/>
                    </a:cxn>
                    <a:cxn ang="0">
                      <a:pos x="7" y="110"/>
                    </a:cxn>
                    <a:cxn ang="0">
                      <a:pos x="7" y="109"/>
                    </a:cxn>
                    <a:cxn ang="0">
                      <a:pos x="5" y="111"/>
                    </a:cxn>
                  </a:cxnLst>
                  <a:rect l="0" t="0" r="r" b="b"/>
                  <a:pathLst>
                    <a:path w="18" h="111">
                      <a:moveTo>
                        <a:pt x="5" y="111"/>
                      </a:moveTo>
                      <a:lnTo>
                        <a:pt x="7" y="109"/>
                      </a:lnTo>
                      <a:lnTo>
                        <a:pt x="18" y="1"/>
                      </a:lnTo>
                      <a:lnTo>
                        <a:pt x="12" y="0"/>
                      </a:lnTo>
                      <a:lnTo>
                        <a:pt x="0" y="108"/>
                      </a:lnTo>
                      <a:lnTo>
                        <a:pt x="1" y="105"/>
                      </a:lnTo>
                      <a:lnTo>
                        <a:pt x="5" y="111"/>
                      </a:lnTo>
                      <a:lnTo>
                        <a:pt x="7" y="110"/>
                      </a:lnTo>
                      <a:lnTo>
                        <a:pt x="7" y="109"/>
                      </a:lnTo>
                      <a:lnTo>
                        <a:pt x="5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auto">
                <a:xfrm>
                  <a:off x="3053" y="3801"/>
                  <a:ext cx="43" cy="24"/>
                </a:xfrm>
                <a:custGeom>
                  <a:avLst/>
                  <a:gdLst/>
                  <a:ahLst/>
                  <a:cxnLst>
                    <a:cxn ang="0">
                      <a:pos x="2" y="48"/>
                    </a:cxn>
                    <a:cxn ang="0">
                      <a:pos x="2" y="48"/>
                    </a:cxn>
                    <a:cxn ang="0">
                      <a:pos x="8" y="45"/>
                    </a:cxn>
                    <a:cxn ang="0">
                      <a:pos x="16" y="43"/>
                    </a:cxn>
                    <a:cxn ang="0">
                      <a:pos x="23" y="40"/>
                    </a:cxn>
                    <a:cxn ang="0">
                      <a:pos x="30" y="37"/>
                    </a:cxn>
                    <a:cxn ang="0">
                      <a:pos x="38" y="34"/>
                    </a:cxn>
                    <a:cxn ang="0">
                      <a:pos x="45" y="30"/>
                    </a:cxn>
                    <a:cxn ang="0">
                      <a:pos x="51" y="27"/>
                    </a:cxn>
                    <a:cxn ang="0">
                      <a:pos x="58" y="24"/>
                    </a:cxn>
                    <a:cxn ang="0">
                      <a:pos x="65" y="20"/>
                    </a:cxn>
                    <a:cxn ang="0">
                      <a:pos x="69" y="17"/>
                    </a:cxn>
                    <a:cxn ang="0">
                      <a:pos x="74" y="14"/>
                    </a:cxn>
                    <a:cxn ang="0">
                      <a:pos x="79" y="12"/>
                    </a:cxn>
                    <a:cxn ang="0">
                      <a:pos x="81" y="10"/>
                    </a:cxn>
                    <a:cxn ang="0">
                      <a:pos x="83" y="7"/>
                    </a:cxn>
                    <a:cxn ang="0">
                      <a:pos x="86" y="7"/>
                    </a:cxn>
                    <a:cxn ang="0">
                      <a:pos x="86" y="6"/>
                    </a:cxn>
                    <a:cxn ang="0">
                      <a:pos x="82" y="0"/>
                    </a:cxn>
                    <a:cxn ang="0">
                      <a:pos x="82" y="2"/>
                    </a:cxn>
                    <a:cxn ang="0">
                      <a:pos x="81" y="3"/>
                    </a:cxn>
                    <a:cxn ang="0">
                      <a:pos x="78" y="4"/>
                    </a:cxn>
                    <a:cxn ang="0">
                      <a:pos x="74" y="6"/>
                    </a:cxn>
                    <a:cxn ang="0">
                      <a:pos x="71" y="9"/>
                    </a:cxn>
                    <a:cxn ang="0">
                      <a:pos x="66" y="12"/>
                    </a:cxn>
                    <a:cxn ang="0">
                      <a:pos x="60" y="14"/>
                    </a:cxn>
                    <a:cxn ang="0">
                      <a:pos x="56" y="18"/>
                    </a:cxn>
                    <a:cxn ang="0">
                      <a:pos x="49" y="21"/>
                    </a:cxn>
                    <a:cxn ang="0">
                      <a:pos x="42" y="25"/>
                    </a:cxn>
                    <a:cxn ang="0">
                      <a:pos x="35" y="28"/>
                    </a:cxn>
                    <a:cxn ang="0">
                      <a:pos x="28" y="32"/>
                    </a:cxn>
                    <a:cxn ang="0">
                      <a:pos x="21" y="35"/>
                    </a:cxn>
                    <a:cxn ang="0">
                      <a:pos x="14" y="37"/>
                    </a:cxn>
                    <a:cxn ang="0">
                      <a:pos x="7" y="40"/>
                    </a:cxn>
                    <a:cxn ang="0">
                      <a:pos x="0" y="41"/>
                    </a:cxn>
                    <a:cxn ang="0">
                      <a:pos x="0" y="41"/>
                    </a:cxn>
                    <a:cxn ang="0">
                      <a:pos x="2" y="48"/>
                    </a:cxn>
                  </a:cxnLst>
                  <a:rect l="0" t="0" r="r" b="b"/>
                  <a:pathLst>
                    <a:path w="86" h="48">
                      <a:moveTo>
                        <a:pt x="2" y="48"/>
                      </a:moveTo>
                      <a:lnTo>
                        <a:pt x="2" y="48"/>
                      </a:lnTo>
                      <a:lnTo>
                        <a:pt x="8" y="45"/>
                      </a:lnTo>
                      <a:lnTo>
                        <a:pt x="16" y="43"/>
                      </a:lnTo>
                      <a:lnTo>
                        <a:pt x="23" y="40"/>
                      </a:lnTo>
                      <a:lnTo>
                        <a:pt x="30" y="37"/>
                      </a:lnTo>
                      <a:lnTo>
                        <a:pt x="38" y="34"/>
                      </a:lnTo>
                      <a:lnTo>
                        <a:pt x="45" y="30"/>
                      </a:lnTo>
                      <a:lnTo>
                        <a:pt x="51" y="27"/>
                      </a:lnTo>
                      <a:lnTo>
                        <a:pt x="58" y="24"/>
                      </a:lnTo>
                      <a:lnTo>
                        <a:pt x="65" y="20"/>
                      </a:lnTo>
                      <a:lnTo>
                        <a:pt x="69" y="17"/>
                      </a:lnTo>
                      <a:lnTo>
                        <a:pt x="74" y="14"/>
                      </a:lnTo>
                      <a:lnTo>
                        <a:pt x="79" y="12"/>
                      </a:lnTo>
                      <a:lnTo>
                        <a:pt x="81" y="10"/>
                      </a:lnTo>
                      <a:lnTo>
                        <a:pt x="83" y="7"/>
                      </a:lnTo>
                      <a:lnTo>
                        <a:pt x="86" y="7"/>
                      </a:lnTo>
                      <a:lnTo>
                        <a:pt x="86" y="6"/>
                      </a:lnTo>
                      <a:lnTo>
                        <a:pt x="82" y="0"/>
                      </a:lnTo>
                      <a:lnTo>
                        <a:pt x="82" y="2"/>
                      </a:lnTo>
                      <a:lnTo>
                        <a:pt x="81" y="3"/>
                      </a:lnTo>
                      <a:lnTo>
                        <a:pt x="78" y="4"/>
                      </a:lnTo>
                      <a:lnTo>
                        <a:pt x="74" y="6"/>
                      </a:lnTo>
                      <a:lnTo>
                        <a:pt x="71" y="9"/>
                      </a:lnTo>
                      <a:lnTo>
                        <a:pt x="66" y="12"/>
                      </a:lnTo>
                      <a:lnTo>
                        <a:pt x="60" y="14"/>
                      </a:lnTo>
                      <a:lnTo>
                        <a:pt x="56" y="18"/>
                      </a:lnTo>
                      <a:lnTo>
                        <a:pt x="49" y="21"/>
                      </a:lnTo>
                      <a:lnTo>
                        <a:pt x="42" y="25"/>
                      </a:lnTo>
                      <a:lnTo>
                        <a:pt x="35" y="28"/>
                      </a:lnTo>
                      <a:lnTo>
                        <a:pt x="28" y="32"/>
                      </a:lnTo>
                      <a:lnTo>
                        <a:pt x="21" y="35"/>
                      </a:lnTo>
                      <a:lnTo>
                        <a:pt x="14" y="37"/>
                      </a:lnTo>
                      <a:lnTo>
                        <a:pt x="7" y="40"/>
                      </a:lnTo>
                      <a:lnTo>
                        <a:pt x="0" y="41"/>
                      </a:lnTo>
                      <a:lnTo>
                        <a:pt x="0" y="41"/>
                      </a:lnTo>
                      <a:lnTo>
                        <a:pt x="2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/>
              </p:nvSpPr>
              <p:spPr bwMode="auto">
                <a:xfrm>
                  <a:off x="3023" y="3821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3" y="32"/>
                    </a:cxn>
                    <a:cxn ang="0">
                      <a:pos x="3" y="32"/>
                    </a:cxn>
                    <a:cxn ang="0">
                      <a:pos x="18" y="24"/>
                    </a:cxn>
                    <a:cxn ang="0">
                      <a:pos x="27" y="18"/>
                    </a:cxn>
                    <a:cxn ang="0">
                      <a:pos x="33" y="15"/>
                    </a:cxn>
                    <a:cxn ang="0">
                      <a:pos x="36" y="12"/>
                    </a:cxn>
                    <a:cxn ang="0">
                      <a:pos x="39" y="11"/>
                    </a:cxn>
                    <a:cxn ang="0">
                      <a:pos x="44" y="10"/>
                    </a:cxn>
                    <a:cxn ang="0">
                      <a:pos x="51" y="9"/>
                    </a:cxn>
                    <a:cxn ang="0">
                      <a:pos x="63" y="7"/>
                    </a:cxn>
                    <a:cxn ang="0">
                      <a:pos x="61" y="0"/>
                    </a:cxn>
                    <a:cxn ang="0">
                      <a:pos x="50" y="2"/>
                    </a:cxn>
                    <a:cxn ang="0">
                      <a:pos x="42" y="3"/>
                    </a:cxn>
                    <a:cxn ang="0">
                      <a:pos x="37" y="6"/>
                    </a:cxn>
                    <a:cxn ang="0">
                      <a:pos x="34" y="7"/>
                    </a:cxn>
                    <a:cxn ang="0">
                      <a:pos x="29" y="9"/>
                    </a:cxn>
                    <a:cxn ang="0">
                      <a:pos x="23" y="12"/>
                    </a:cxn>
                    <a:cxn ang="0">
                      <a:pos x="14" y="18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3" y="32"/>
                    </a:cxn>
                  </a:cxnLst>
                  <a:rect l="0" t="0" r="r" b="b"/>
                  <a:pathLst>
                    <a:path w="63" h="32">
                      <a:moveTo>
                        <a:pt x="3" y="32"/>
                      </a:moveTo>
                      <a:lnTo>
                        <a:pt x="3" y="32"/>
                      </a:lnTo>
                      <a:lnTo>
                        <a:pt x="18" y="24"/>
                      </a:lnTo>
                      <a:lnTo>
                        <a:pt x="27" y="18"/>
                      </a:lnTo>
                      <a:lnTo>
                        <a:pt x="33" y="15"/>
                      </a:lnTo>
                      <a:lnTo>
                        <a:pt x="36" y="12"/>
                      </a:lnTo>
                      <a:lnTo>
                        <a:pt x="39" y="11"/>
                      </a:lnTo>
                      <a:lnTo>
                        <a:pt x="44" y="10"/>
                      </a:lnTo>
                      <a:lnTo>
                        <a:pt x="51" y="9"/>
                      </a:lnTo>
                      <a:lnTo>
                        <a:pt x="63" y="7"/>
                      </a:lnTo>
                      <a:lnTo>
                        <a:pt x="61" y="0"/>
                      </a:lnTo>
                      <a:lnTo>
                        <a:pt x="50" y="2"/>
                      </a:lnTo>
                      <a:lnTo>
                        <a:pt x="42" y="3"/>
                      </a:lnTo>
                      <a:lnTo>
                        <a:pt x="37" y="6"/>
                      </a:lnTo>
                      <a:lnTo>
                        <a:pt x="34" y="7"/>
                      </a:lnTo>
                      <a:lnTo>
                        <a:pt x="29" y="9"/>
                      </a:lnTo>
                      <a:lnTo>
                        <a:pt x="23" y="12"/>
                      </a:lnTo>
                      <a:lnTo>
                        <a:pt x="14" y="18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/>
              </p:nvSpPr>
              <p:spPr bwMode="auto">
                <a:xfrm>
                  <a:off x="2969" y="3835"/>
                  <a:ext cx="55" cy="54"/>
                </a:xfrm>
                <a:custGeom>
                  <a:avLst/>
                  <a:gdLst/>
                  <a:ahLst/>
                  <a:cxnLst>
                    <a:cxn ang="0">
                      <a:pos x="5" y="109"/>
                    </a:cxn>
                    <a:cxn ang="0">
                      <a:pos x="5" y="109"/>
                    </a:cxn>
                    <a:cxn ang="0">
                      <a:pos x="9" y="104"/>
                    </a:cxn>
                    <a:cxn ang="0">
                      <a:pos x="14" y="98"/>
                    </a:cxn>
                    <a:cxn ang="0">
                      <a:pos x="19" y="92"/>
                    </a:cxn>
                    <a:cxn ang="0">
                      <a:pos x="24" y="87"/>
                    </a:cxn>
                    <a:cxn ang="0">
                      <a:pos x="30" y="80"/>
                    </a:cxn>
                    <a:cxn ang="0">
                      <a:pos x="36" y="73"/>
                    </a:cxn>
                    <a:cxn ang="0">
                      <a:pos x="42" y="66"/>
                    </a:cxn>
                    <a:cxn ang="0">
                      <a:pos x="49" y="58"/>
                    </a:cxn>
                    <a:cxn ang="0">
                      <a:pos x="55" y="51"/>
                    </a:cxn>
                    <a:cxn ang="0">
                      <a:pos x="62" y="44"/>
                    </a:cxn>
                    <a:cxn ang="0">
                      <a:pos x="70" y="36"/>
                    </a:cxn>
                    <a:cxn ang="0">
                      <a:pos x="78" y="29"/>
                    </a:cxn>
                    <a:cxn ang="0">
                      <a:pos x="85" y="22"/>
                    </a:cxn>
                    <a:cxn ang="0">
                      <a:pos x="93" y="16"/>
                    </a:cxn>
                    <a:cxn ang="0">
                      <a:pos x="102" y="11"/>
                    </a:cxn>
                    <a:cxn ang="0">
                      <a:pos x="110" y="6"/>
                    </a:cxn>
                    <a:cxn ang="0">
                      <a:pos x="107" y="0"/>
                    </a:cxn>
                    <a:cxn ang="0">
                      <a:pos x="98" y="5"/>
                    </a:cxn>
                    <a:cxn ang="0">
                      <a:pos x="90" y="12"/>
                    </a:cxn>
                    <a:cxn ang="0">
                      <a:pos x="82" y="18"/>
                    </a:cxn>
                    <a:cxn ang="0">
                      <a:pos x="74" y="25"/>
                    </a:cxn>
                    <a:cxn ang="0">
                      <a:pos x="66" y="31"/>
                    </a:cxn>
                    <a:cxn ang="0">
                      <a:pos x="58" y="39"/>
                    </a:cxn>
                    <a:cxn ang="0">
                      <a:pos x="51" y="46"/>
                    </a:cxn>
                    <a:cxn ang="0">
                      <a:pos x="44" y="53"/>
                    </a:cxn>
                    <a:cxn ang="0">
                      <a:pos x="37" y="61"/>
                    </a:cxn>
                    <a:cxn ang="0">
                      <a:pos x="31" y="69"/>
                    </a:cxn>
                    <a:cxn ang="0">
                      <a:pos x="25" y="75"/>
                    </a:cxn>
                    <a:cxn ang="0">
                      <a:pos x="20" y="82"/>
                    </a:cxn>
                    <a:cxn ang="0">
                      <a:pos x="14" y="88"/>
                    </a:cxn>
                    <a:cxn ang="0">
                      <a:pos x="9" y="95"/>
                    </a:cxn>
                    <a:cxn ang="0">
                      <a:pos x="5" y="99"/>
                    </a:cxn>
                    <a:cxn ang="0">
                      <a:pos x="0" y="104"/>
                    </a:cxn>
                    <a:cxn ang="0">
                      <a:pos x="0" y="104"/>
                    </a:cxn>
                    <a:cxn ang="0">
                      <a:pos x="5" y="109"/>
                    </a:cxn>
                  </a:cxnLst>
                  <a:rect l="0" t="0" r="r" b="b"/>
                  <a:pathLst>
                    <a:path w="110" h="109">
                      <a:moveTo>
                        <a:pt x="5" y="109"/>
                      </a:moveTo>
                      <a:lnTo>
                        <a:pt x="5" y="109"/>
                      </a:lnTo>
                      <a:lnTo>
                        <a:pt x="9" y="104"/>
                      </a:lnTo>
                      <a:lnTo>
                        <a:pt x="14" y="98"/>
                      </a:lnTo>
                      <a:lnTo>
                        <a:pt x="19" y="92"/>
                      </a:lnTo>
                      <a:lnTo>
                        <a:pt x="24" y="87"/>
                      </a:lnTo>
                      <a:lnTo>
                        <a:pt x="30" y="80"/>
                      </a:lnTo>
                      <a:lnTo>
                        <a:pt x="36" y="73"/>
                      </a:lnTo>
                      <a:lnTo>
                        <a:pt x="42" y="66"/>
                      </a:lnTo>
                      <a:lnTo>
                        <a:pt x="49" y="58"/>
                      </a:lnTo>
                      <a:lnTo>
                        <a:pt x="55" y="51"/>
                      </a:lnTo>
                      <a:lnTo>
                        <a:pt x="62" y="44"/>
                      </a:lnTo>
                      <a:lnTo>
                        <a:pt x="70" y="36"/>
                      </a:lnTo>
                      <a:lnTo>
                        <a:pt x="78" y="29"/>
                      </a:lnTo>
                      <a:lnTo>
                        <a:pt x="85" y="22"/>
                      </a:lnTo>
                      <a:lnTo>
                        <a:pt x="93" y="16"/>
                      </a:lnTo>
                      <a:lnTo>
                        <a:pt x="102" y="11"/>
                      </a:lnTo>
                      <a:lnTo>
                        <a:pt x="110" y="6"/>
                      </a:lnTo>
                      <a:lnTo>
                        <a:pt x="107" y="0"/>
                      </a:lnTo>
                      <a:lnTo>
                        <a:pt x="98" y="5"/>
                      </a:lnTo>
                      <a:lnTo>
                        <a:pt x="90" y="12"/>
                      </a:lnTo>
                      <a:lnTo>
                        <a:pt x="82" y="18"/>
                      </a:lnTo>
                      <a:lnTo>
                        <a:pt x="74" y="25"/>
                      </a:lnTo>
                      <a:lnTo>
                        <a:pt x="66" y="31"/>
                      </a:lnTo>
                      <a:lnTo>
                        <a:pt x="58" y="39"/>
                      </a:lnTo>
                      <a:lnTo>
                        <a:pt x="51" y="46"/>
                      </a:lnTo>
                      <a:lnTo>
                        <a:pt x="44" y="53"/>
                      </a:lnTo>
                      <a:lnTo>
                        <a:pt x="37" y="61"/>
                      </a:lnTo>
                      <a:lnTo>
                        <a:pt x="31" y="69"/>
                      </a:lnTo>
                      <a:lnTo>
                        <a:pt x="25" y="75"/>
                      </a:lnTo>
                      <a:lnTo>
                        <a:pt x="20" y="82"/>
                      </a:lnTo>
                      <a:lnTo>
                        <a:pt x="14" y="88"/>
                      </a:lnTo>
                      <a:lnTo>
                        <a:pt x="9" y="95"/>
                      </a:lnTo>
                      <a:lnTo>
                        <a:pt x="5" y="99"/>
                      </a:lnTo>
                      <a:lnTo>
                        <a:pt x="0" y="104"/>
                      </a:lnTo>
                      <a:lnTo>
                        <a:pt x="0" y="104"/>
                      </a:lnTo>
                      <a:lnTo>
                        <a:pt x="5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auto">
                <a:xfrm>
                  <a:off x="2893" y="3886"/>
                  <a:ext cx="78" cy="32"/>
                </a:xfrm>
                <a:custGeom>
                  <a:avLst/>
                  <a:gdLst/>
                  <a:ahLst/>
                  <a:cxnLst>
                    <a:cxn ang="0">
                      <a:pos x="1" y="63"/>
                    </a:cxn>
                    <a:cxn ang="0">
                      <a:pos x="1" y="63"/>
                    </a:cxn>
                    <a:cxn ang="0">
                      <a:pos x="10" y="61"/>
                    </a:cxn>
                    <a:cxn ang="0">
                      <a:pos x="21" y="60"/>
                    </a:cxn>
                    <a:cxn ang="0">
                      <a:pos x="32" y="58"/>
                    </a:cxn>
                    <a:cxn ang="0">
                      <a:pos x="43" y="54"/>
                    </a:cxn>
                    <a:cxn ang="0">
                      <a:pos x="53" y="51"/>
                    </a:cxn>
                    <a:cxn ang="0">
                      <a:pos x="65" y="47"/>
                    </a:cxn>
                    <a:cxn ang="0">
                      <a:pos x="76" y="44"/>
                    </a:cxn>
                    <a:cxn ang="0">
                      <a:pos x="88" y="40"/>
                    </a:cxn>
                    <a:cxn ang="0">
                      <a:pos x="98" y="36"/>
                    </a:cxn>
                    <a:cxn ang="0">
                      <a:pos x="110" y="32"/>
                    </a:cxn>
                    <a:cxn ang="0">
                      <a:pos x="119" y="28"/>
                    </a:cxn>
                    <a:cxn ang="0">
                      <a:pos x="128" y="23"/>
                    </a:cxn>
                    <a:cxn ang="0">
                      <a:pos x="137" y="18"/>
                    </a:cxn>
                    <a:cxn ang="0">
                      <a:pos x="145" y="14"/>
                    </a:cxn>
                    <a:cxn ang="0">
                      <a:pos x="151" y="9"/>
                    </a:cxn>
                    <a:cxn ang="0">
                      <a:pos x="157" y="5"/>
                    </a:cxn>
                    <a:cxn ang="0">
                      <a:pos x="152" y="0"/>
                    </a:cxn>
                    <a:cxn ang="0">
                      <a:pos x="148" y="5"/>
                    </a:cxn>
                    <a:cxn ang="0">
                      <a:pos x="141" y="9"/>
                    </a:cxn>
                    <a:cxn ang="0">
                      <a:pos x="134" y="13"/>
                    </a:cxn>
                    <a:cxn ang="0">
                      <a:pos x="126" y="17"/>
                    </a:cxn>
                    <a:cxn ang="0">
                      <a:pos x="116" y="22"/>
                    </a:cxn>
                    <a:cxn ang="0">
                      <a:pos x="106" y="26"/>
                    </a:cxn>
                    <a:cxn ang="0">
                      <a:pos x="97" y="30"/>
                    </a:cxn>
                    <a:cxn ang="0">
                      <a:pos x="85" y="33"/>
                    </a:cxn>
                    <a:cxn ang="0">
                      <a:pos x="74" y="37"/>
                    </a:cxn>
                    <a:cxn ang="0">
                      <a:pos x="62" y="41"/>
                    </a:cxn>
                    <a:cxn ang="0">
                      <a:pos x="51" y="45"/>
                    </a:cxn>
                    <a:cxn ang="0">
                      <a:pos x="42" y="47"/>
                    </a:cxn>
                    <a:cxn ang="0">
                      <a:pos x="30" y="51"/>
                    </a:cxn>
                    <a:cxn ang="0">
                      <a:pos x="20" y="53"/>
                    </a:cxn>
                    <a:cxn ang="0">
                      <a:pos x="9" y="55"/>
                    </a:cxn>
                    <a:cxn ang="0">
                      <a:pos x="0" y="58"/>
                    </a:cxn>
                    <a:cxn ang="0">
                      <a:pos x="0" y="58"/>
                    </a:cxn>
                    <a:cxn ang="0">
                      <a:pos x="1" y="63"/>
                    </a:cxn>
                  </a:cxnLst>
                  <a:rect l="0" t="0" r="r" b="b"/>
                  <a:pathLst>
                    <a:path w="157" h="63">
                      <a:moveTo>
                        <a:pt x="1" y="63"/>
                      </a:moveTo>
                      <a:lnTo>
                        <a:pt x="1" y="63"/>
                      </a:lnTo>
                      <a:lnTo>
                        <a:pt x="10" y="61"/>
                      </a:lnTo>
                      <a:lnTo>
                        <a:pt x="21" y="60"/>
                      </a:lnTo>
                      <a:lnTo>
                        <a:pt x="32" y="58"/>
                      </a:lnTo>
                      <a:lnTo>
                        <a:pt x="43" y="54"/>
                      </a:lnTo>
                      <a:lnTo>
                        <a:pt x="53" y="51"/>
                      </a:lnTo>
                      <a:lnTo>
                        <a:pt x="65" y="47"/>
                      </a:lnTo>
                      <a:lnTo>
                        <a:pt x="76" y="44"/>
                      </a:lnTo>
                      <a:lnTo>
                        <a:pt x="88" y="40"/>
                      </a:lnTo>
                      <a:lnTo>
                        <a:pt x="98" y="36"/>
                      </a:lnTo>
                      <a:lnTo>
                        <a:pt x="110" y="32"/>
                      </a:lnTo>
                      <a:lnTo>
                        <a:pt x="119" y="28"/>
                      </a:lnTo>
                      <a:lnTo>
                        <a:pt x="128" y="23"/>
                      </a:lnTo>
                      <a:lnTo>
                        <a:pt x="137" y="18"/>
                      </a:lnTo>
                      <a:lnTo>
                        <a:pt x="145" y="14"/>
                      </a:lnTo>
                      <a:lnTo>
                        <a:pt x="151" y="9"/>
                      </a:lnTo>
                      <a:lnTo>
                        <a:pt x="157" y="5"/>
                      </a:lnTo>
                      <a:lnTo>
                        <a:pt x="152" y="0"/>
                      </a:lnTo>
                      <a:lnTo>
                        <a:pt x="148" y="5"/>
                      </a:lnTo>
                      <a:lnTo>
                        <a:pt x="141" y="9"/>
                      </a:lnTo>
                      <a:lnTo>
                        <a:pt x="134" y="13"/>
                      </a:lnTo>
                      <a:lnTo>
                        <a:pt x="126" y="17"/>
                      </a:lnTo>
                      <a:lnTo>
                        <a:pt x="116" y="22"/>
                      </a:lnTo>
                      <a:lnTo>
                        <a:pt x="106" y="26"/>
                      </a:lnTo>
                      <a:lnTo>
                        <a:pt x="97" y="30"/>
                      </a:lnTo>
                      <a:lnTo>
                        <a:pt x="85" y="33"/>
                      </a:lnTo>
                      <a:lnTo>
                        <a:pt x="74" y="37"/>
                      </a:lnTo>
                      <a:lnTo>
                        <a:pt x="62" y="41"/>
                      </a:lnTo>
                      <a:lnTo>
                        <a:pt x="51" y="45"/>
                      </a:lnTo>
                      <a:lnTo>
                        <a:pt x="42" y="47"/>
                      </a:lnTo>
                      <a:lnTo>
                        <a:pt x="30" y="51"/>
                      </a:lnTo>
                      <a:lnTo>
                        <a:pt x="20" y="53"/>
                      </a:lnTo>
                      <a:lnTo>
                        <a:pt x="9" y="55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1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auto">
                <a:xfrm>
                  <a:off x="2830" y="3897"/>
                  <a:ext cx="64" cy="2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2" y="5"/>
                    </a:cxn>
                    <a:cxn ang="0">
                      <a:pos x="4" y="7"/>
                    </a:cxn>
                    <a:cxn ang="0">
                      <a:pos x="9" y="9"/>
                    </a:cxn>
                    <a:cxn ang="0">
                      <a:pos x="13" y="11"/>
                    </a:cxn>
                    <a:cxn ang="0">
                      <a:pos x="20" y="16"/>
                    </a:cxn>
                    <a:cxn ang="0">
                      <a:pos x="27" y="19"/>
                    </a:cxn>
                    <a:cxn ang="0">
                      <a:pos x="36" y="23"/>
                    </a:cxn>
                    <a:cxn ang="0">
                      <a:pos x="45" y="27"/>
                    </a:cxn>
                    <a:cxn ang="0">
                      <a:pos x="55" y="31"/>
                    </a:cxn>
                    <a:cxn ang="0">
                      <a:pos x="65" y="34"/>
                    </a:cxn>
                    <a:cxn ang="0">
                      <a:pos x="75" y="38"/>
                    </a:cxn>
                    <a:cxn ang="0">
                      <a:pos x="86" y="40"/>
                    </a:cxn>
                    <a:cxn ang="0">
                      <a:pos x="96" y="42"/>
                    </a:cxn>
                    <a:cxn ang="0">
                      <a:pos x="108" y="44"/>
                    </a:cxn>
                    <a:cxn ang="0">
                      <a:pos x="117" y="44"/>
                    </a:cxn>
                    <a:cxn ang="0">
                      <a:pos x="127" y="42"/>
                    </a:cxn>
                    <a:cxn ang="0">
                      <a:pos x="126" y="37"/>
                    </a:cxn>
                    <a:cxn ang="0">
                      <a:pos x="117" y="37"/>
                    </a:cxn>
                    <a:cxn ang="0">
                      <a:pos x="108" y="37"/>
                    </a:cxn>
                    <a:cxn ang="0">
                      <a:pos x="97" y="37"/>
                    </a:cxn>
                    <a:cxn ang="0">
                      <a:pos x="87" y="34"/>
                    </a:cxn>
                    <a:cxn ang="0">
                      <a:pos x="78" y="32"/>
                    </a:cxn>
                    <a:cxn ang="0">
                      <a:pos x="66" y="29"/>
                    </a:cxn>
                    <a:cxn ang="0">
                      <a:pos x="57" y="25"/>
                    </a:cxn>
                    <a:cxn ang="0">
                      <a:pos x="48" y="22"/>
                    </a:cxn>
                    <a:cxn ang="0">
                      <a:pos x="38" y="17"/>
                    </a:cxn>
                    <a:cxn ang="0">
                      <a:pos x="30" y="14"/>
                    </a:cxn>
                    <a:cxn ang="0">
                      <a:pos x="22" y="10"/>
                    </a:cxn>
                    <a:cxn ang="0">
                      <a:pos x="17" y="7"/>
                    </a:cxn>
                    <a:cxn ang="0">
                      <a:pos x="11" y="3"/>
                    </a:cxn>
                    <a:cxn ang="0">
                      <a:pos x="7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5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27" h="44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2" y="5"/>
                      </a:lnTo>
                      <a:lnTo>
                        <a:pt x="4" y="7"/>
                      </a:lnTo>
                      <a:lnTo>
                        <a:pt x="9" y="9"/>
                      </a:lnTo>
                      <a:lnTo>
                        <a:pt x="13" y="11"/>
                      </a:lnTo>
                      <a:lnTo>
                        <a:pt x="20" y="16"/>
                      </a:lnTo>
                      <a:lnTo>
                        <a:pt x="27" y="19"/>
                      </a:lnTo>
                      <a:lnTo>
                        <a:pt x="36" y="23"/>
                      </a:lnTo>
                      <a:lnTo>
                        <a:pt x="45" y="27"/>
                      </a:lnTo>
                      <a:lnTo>
                        <a:pt x="55" y="31"/>
                      </a:lnTo>
                      <a:lnTo>
                        <a:pt x="65" y="34"/>
                      </a:lnTo>
                      <a:lnTo>
                        <a:pt x="75" y="38"/>
                      </a:lnTo>
                      <a:lnTo>
                        <a:pt x="86" y="40"/>
                      </a:lnTo>
                      <a:lnTo>
                        <a:pt x="96" y="42"/>
                      </a:lnTo>
                      <a:lnTo>
                        <a:pt x="108" y="44"/>
                      </a:lnTo>
                      <a:lnTo>
                        <a:pt x="117" y="44"/>
                      </a:lnTo>
                      <a:lnTo>
                        <a:pt x="127" y="42"/>
                      </a:lnTo>
                      <a:lnTo>
                        <a:pt x="126" y="37"/>
                      </a:lnTo>
                      <a:lnTo>
                        <a:pt x="117" y="37"/>
                      </a:lnTo>
                      <a:lnTo>
                        <a:pt x="108" y="37"/>
                      </a:lnTo>
                      <a:lnTo>
                        <a:pt x="97" y="37"/>
                      </a:lnTo>
                      <a:lnTo>
                        <a:pt x="87" y="34"/>
                      </a:lnTo>
                      <a:lnTo>
                        <a:pt x="78" y="32"/>
                      </a:lnTo>
                      <a:lnTo>
                        <a:pt x="66" y="29"/>
                      </a:lnTo>
                      <a:lnTo>
                        <a:pt x="57" y="25"/>
                      </a:lnTo>
                      <a:lnTo>
                        <a:pt x="48" y="22"/>
                      </a:lnTo>
                      <a:lnTo>
                        <a:pt x="38" y="17"/>
                      </a:lnTo>
                      <a:lnTo>
                        <a:pt x="30" y="14"/>
                      </a:lnTo>
                      <a:lnTo>
                        <a:pt x="22" y="10"/>
                      </a:lnTo>
                      <a:lnTo>
                        <a:pt x="17" y="7"/>
                      </a:lnTo>
                      <a:lnTo>
                        <a:pt x="11" y="3"/>
                      </a:lnTo>
                      <a:lnTo>
                        <a:pt x="7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/>
              </p:nvSpPr>
              <p:spPr bwMode="auto">
                <a:xfrm>
                  <a:off x="2821" y="3865"/>
                  <a:ext cx="12" cy="3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1" y="13"/>
                    </a:cxn>
                    <a:cxn ang="0">
                      <a:pos x="0" y="25"/>
                    </a:cxn>
                    <a:cxn ang="0">
                      <a:pos x="2" y="36"/>
                    </a:cxn>
                    <a:cxn ang="0">
                      <a:pos x="6" y="46"/>
                    </a:cxn>
                    <a:cxn ang="0">
                      <a:pos x="9" y="55"/>
                    </a:cxn>
                    <a:cxn ang="0">
                      <a:pos x="14" y="61"/>
                    </a:cxn>
                    <a:cxn ang="0">
                      <a:pos x="16" y="66"/>
                    </a:cxn>
                    <a:cxn ang="0">
                      <a:pos x="18" y="68"/>
                    </a:cxn>
                    <a:cxn ang="0">
                      <a:pos x="23" y="64"/>
                    </a:cxn>
                    <a:cxn ang="0">
                      <a:pos x="22" y="63"/>
                    </a:cxn>
                    <a:cxn ang="0">
                      <a:pos x="20" y="58"/>
                    </a:cxn>
                    <a:cxn ang="0">
                      <a:pos x="15" y="52"/>
                    </a:cxn>
                    <a:cxn ang="0">
                      <a:pos x="12" y="44"/>
                    </a:cxn>
                    <a:cxn ang="0">
                      <a:pos x="8" y="34"/>
                    </a:cxn>
                    <a:cxn ang="0">
                      <a:pos x="7" y="25"/>
                    </a:cxn>
                    <a:cxn ang="0">
                      <a:pos x="8" y="14"/>
                    </a:cxn>
                    <a:cxn ang="0">
                      <a:pos x="12" y="4"/>
                    </a:cxn>
                    <a:cxn ang="0">
                      <a:pos x="12" y="4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23" h="6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1" y="13"/>
                      </a:lnTo>
                      <a:lnTo>
                        <a:pt x="0" y="25"/>
                      </a:lnTo>
                      <a:lnTo>
                        <a:pt x="2" y="36"/>
                      </a:lnTo>
                      <a:lnTo>
                        <a:pt x="6" y="46"/>
                      </a:lnTo>
                      <a:lnTo>
                        <a:pt x="9" y="55"/>
                      </a:lnTo>
                      <a:lnTo>
                        <a:pt x="14" y="61"/>
                      </a:lnTo>
                      <a:lnTo>
                        <a:pt x="16" y="66"/>
                      </a:lnTo>
                      <a:lnTo>
                        <a:pt x="18" y="68"/>
                      </a:lnTo>
                      <a:lnTo>
                        <a:pt x="23" y="64"/>
                      </a:lnTo>
                      <a:lnTo>
                        <a:pt x="22" y="63"/>
                      </a:lnTo>
                      <a:lnTo>
                        <a:pt x="20" y="58"/>
                      </a:lnTo>
                      <a:lnTo>
                        <a:pt x="15" y="52"/>
                      </a:lnTo>
                      <a:lnTo>
                        <a:pt x="12" y="44"/>
                      </a:lnTo>
                      <a:lnTo>
                        <a:pt x="8" y="34"/>
                      </a:lnTo>
                      <a:lnTo>
                        <a:pt x="7" y="25"/>
                      </a:lnTo>
                      <a:lnTo>
                        <a:pt x="8" y="1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/>
              </p:nvSpPr>
              <p:spPr bwMode="auto">
                <a:xfrm>
                  <a:off x="2824" y="3839"/>
                  <a:ext cx="40" cy="28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7" y="0"/>
                    </a:cxn>
                    <a:cxn ang="0">
                      <a:pos x="76" y="0"/>
                    </a:cxn>
                    <a:cxn ang="0">
                      <a:pos x="75" y="0"/>
                    </a:cxn>
                    <a:cxn ang="0">
                      <a:pos x="71" y="2"/>
                    </a:cxn>
                    <a:cxn ang="0">
                      <a:pos x="68" y="3"/>
                    </a:cxn>
                    <a:cxn ang="0">
                      <a:pos x="63" y="5"/>
                    </a:cxn>
                    <a:cxn ang="0">
                      <a:pos x="57" y="8"/>
                    </a:cxn>
                    <a:cxn ang="0">
                      <a:pos x="52" y="11"/>
                    </a:cxn>
                    <a:cxn ang="0">
                      <a:pos x="46" y="15"/>
                    </a:cxn>
                    <a:cxn ang="0">
                      <a:pos x="39" y="18"/>
                    </a:cxn>
                    <a:cxn ang="0">
                      <a:pos x="32" y="21"/>
                    </a:cxn>
                    <a:cxn ang="0">
                      <a:pos x="26" y="26"/>
                    </a:cxn>
                    <a:cxn ang="0">
                      <a:pos x="21" y="31"/>
                    </a:cxn>
                    <a:cxn ang="0">
                      <a:pos x="14" y="36"/>
                    </a:cxn>
                    <a:cxn ang="0">
                      <a:pos x="9" y="41"/>
                    </a:cxn>
                    <a:cxn ang="0">
                      <a:pos x="4" y="47"/>
                    </a:cxn>
                    <a:cxn ang="0">
                      <a:pos x="0" y="51"/>
                    </a:cxn>
                    <a:cxn ang="0">
                      <a:pos x="6" y="55"/>
                    </a:cxn>
                    <a:cxn ang="0">
                      <a:pos x="9" y="50"/>
                    </a:cxn>
                    <a:cxn ang="0">
                      <a:pos x="14" y="46"/>
                    </a:cxn>
                    <a:cxn ang="0">
                      <a:pos x="18" y="41"/>
                    </a:cxn>
                    <a:cxn ang="0">
                      <a:pos x="24" y="36"/>
                    </a:cxn>
                    <a:cxn ang="0">
                      <a:pos x="30" y="32"/>
                    </a:cxn>
                    <a:cxn ang="0">
                      <a:pos x="37" y="27"/>
                    </a:cxn>
                    <a:cxn ang="0">
                      <a:pos x="42" y="24"/>
                    </a:cxn>
                    <a:cxn ang="0">
                      <a:pos x="48" y="20"/>
                    </a:cxn>
                    <a:cxn ang="0">
                      <a:pos x="55" y="17"/>
                    </a:cxn>
                    <a:cxn ang="0">
                      <a:pos x="60" y="13"/>
                    </a:cxn>
                    <a:cxn ang="0">
                      <a:pos x="65" y="11"/>
                    </a:cxn>
                    <a:cxn ang="0">
                      <a:pos x="70" y="9"/>
                    </a:cxn>
                    <a:cxn ang="0">
                      <a:pos x="74" y="6"/>
                    </a:cxn>
                    <a:cxn ang="0">
                      <a:pos x="77" y="6"/>
                    </a:cxn>
                    <a:cxn ang="0">
                      <a:pos x="79" y="5"/>
                    </a:cxn>
                    <a:cxn ang="0">
                      <a:pos x="79" y="4"/>
                    </a:cxn>
                    <a:cxn ang="0">
                      <a:pos x="80" y="4"/>
                    </a:cxn>
                    <a:cxn ang="0">
                      <a:pos x="79" y="4"/>
                    </a:cxn>
                    <a:cxn ang="0">
                      <a:pos x="80" y="4"/>
                    </a:cxn>
                    <a:cxn ang="0">
                      <a:pos x="80" y="4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80" h="55">
                      <a:moveTo>
                        <a:pt x="76" y="0"/>
                      </a:moveTo>
                      <a:lnTo>
                        <a:pt x="77" y="0"/>
                      </a:lnTo>
                      <a:lnTo>
                        <a:pt x="76" y="0"/>
                      </a:lnTo>
                      <a:lnTo>
                        <a:pt x="75" y="0"/>
                      </a:lnTo>
                      <a:lnTo>
                        <a:pt x="71" y="2"/>
                      </a:lnTo>
                      <a:lnTo>
                        <a:pt x="68" y="3"/>
                      </a:lnTo>
                      <a:lnTo>
                        <a:pt x="63" y="5"/>
                      </a:lnTo>
                      <a:lnTo>
                        <a:pt x="57" y="8"/>
                      </a:lnTo>
                      <a:lnTo>
                        <a:pt x="52" y="11"/>
                      </a:lnTo>
                      <a:lnTo>
                        <a:pt x="46" y="15"/>
                      </a:lnTo>
                      <a:lnTo>
                        <a:pt x="39" y="18"/>
                      </a:lnTo>
                      <a:lnTo>
                        <a:pt x="32" y="21"/>
                      </a:lnTo>
                      <a:lnTo>
                        <a:pt x="26" y="26"/>
                      </a:lnTo>
                      <a:lnTo>
                        <a:pt x="21" y="31"/>
                      </a:lnTo>
                      <a:lnTo>
                        <a:pt x="14" y="36"/>
                      </a:lnTo>
                      <a:lnTo>
                        <a:pt x="9" y="41"/>
                      </a:lnTo>
                      <a:lnTo>
                        <a:pt x="4" y="47"/>
                      </a:lnTo>
                      <a:lnTo>
                        <a:pt x="0" y="51"/>
                      </a:lnTo>
                      <a:lnTo>
                        <a:pt x="6" y="55"/>
                      </a:lnTo>
                      <a:lnTo>
                        <a:pt x="9" y="50"/>
                      </a:lnTo>
                      <a:lnTo>
                        <a:pt x="14" y="46"/>
                      </a:lnTo>
                      <a:lnTo>
                        <a:pt x="18" y="41"/>
                      </a:lnTo>
                      <a:lnTo>
                        <a:pt x="24" y="36"/>
                      </a:lnTo>
                      <a:lnTo>
                        <a:pt x="30" y="32"/>
                      </a:lnTo>
                      <a:lnTo>
                        <a:pt x="37" y="27"/>
                      </a:lnTo>
                      <a:lnTo>
                        <a:pt x="42" y="24"/>
                      </a:lnTo>
                      <a:lnTo>
                        <a:pt x="48" y="20"/>
                      </a:lnTo>
                      <a:lnTo>
                        <a:pt x="55" y="17"/>
                      </a:lnTo>
                      <a:lnTo>
                        <a:pt x="60" y="13"/>
                      </a:lnTo>
                      <a:lnTo>
                        <a:pt x="65" y="11"/>
                      </a:lnTo>
                      <a:lnTo>
                        <a:pt x="70" y="9"/>
                      </a:lnTo>
                      <a:lnTo>
                        <a:pt x="74" y="6"/>
                      </a:lnTo>
                      <a:lnTo>
                        <a:pt x="77" y="6"/>
                      </a:lnTo>
                      <a:lnTo>
                        <a:pt x="79" y="5"/>
                      </a:lnTo>
                      <a:lnTo>
                        <a:pt x="79" y="4"/>
                      </a:lnTo>
                      <a:lnTo>
                        <a:pt x="80" y="4"/>
                      </a:lnTo>
                      <a:lnTo>
                        <a:pt x="79" y="4"/>
                      </a:lnTo>
                      <a:lnTo>
                        <a:pt x="80" y="4"/>
                      </a:lnTo>
                      <a:lnTo>
                        <a:pt x="80" y="4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/>
              </p:nvSpPr>
              <p:spPr bwMode="auto">
                <a:xfrm>
                  <a:off x="2862" y="3776"/>
                  <a:ext cx="56" cy="66"/>
                </a:xfrm>
                <a:custGeom>
                  <a:avLst/>
                  <a:gdLst/>
                  <a:ahLst/>
                  <a:cxnLst>
                    <a:cxn ang="0">
                      <a:pos x="108" y="0"/>
                    </a:cxn>
                    <a:cxn ang="0">
                      <a:pos x="108" y="0"/>
                    </a:cxn>
                    <a:cxn ang="0">
                      <a:pos x="106" y="5"/>
                    </a:cxn>
                    <a:cxn ang="0">
                      <a:pos x="101" y="13"/>
                    </a:cxn>
                    <a:cxn ang="0">
                      <a:pos x="94" y="21"/>
                    </a:cxn>
                    <a:cxn ang="0">
                      <a:pos x="87" y="30"/>
                    </a:cxn>
                    <a:cxn ang="0">
                      <a:pos x="78" y="40"/>
                    </a:cxn>
                    <a:cxn ang="0">
                      <a:pos x="69" y="51"/>
                    </a:cxn>
                    <a:cxn ang="0">
                      <a:pos x="60" y="61"/>
                    </a:cxn>
                    <a:cxn ang="0">
                      <a:pos x="51" y="71"/>
                    </a:cxn>
                    <a:cxn ang="0">
                      <a:pos x="40" y="82"/>
                    </a:cxn>
                    <a:cxn ang="0">
                      <a:pos x="31" y="92"/>
                    </a:cxn>
                    <a:cxn ang="0">
                      <a:pos x="23" y="101"/>
                    </a:cxn>
                    <a:cxn ang="0">
                      <a:pos x="16" y="109"/>
                    </a:cxn>
                    <a:cxn ang="0">
                      <a:pos x="9" y="116"/>
                    </a:cxn>
                    <a:cxn ang="0">
                      <a:pos x="4" y="121"/>
                    </a:cxn>
                    <a:cxn ang="0">
                      <a:pos x="1" y="124"/>
                    </a:cxn>
                    <a:cxn ang="0">
                      <a:pos x="0" y="126"/>
                    </a:cxn>
                    <a:cxn ang="0">
                      <a:pos x="4" y="130"/>
                    </a:cxn>
                    <a:cxn ang="0">
                      <a:pos x="6" y="129"/>
                    </a:cxn>
                    <a:cxn ang="0">
                      <a:pos x="9" y="126"/>
                    </a:cxn>
                    <a:cxn ang="0">
                      <a:pos x="14" y="121"/>
                    </a:cxn>
                    <a:cxn ang="0">
                      <a:pos x="21" y="114"/>
                    </a:cxn>
                    <a:cxn ang="0">
                      <a:pos x="27" y="106"/>
                    </a:cxn>
                    <a:cxn ang="0">
                      <a:pos x="36" y="97"/>
                    </a:cxn>
                    <a:cxn ang="0">
                      <a:pos x="45" y="86"/>
                    </a:cxn>
                    <a:cxn ang="0">
                      <a:pos x="55" y="76"/>
                    </a:cxn>
                    <a:cxn ang="0">
                      <a:pos x="64" y="66"/>
                    </a:cxn>
                    <a:cxn ang="0">
                      <a:pos x="74" y="55"/>
                    </a:cxn>
                    <a:cxn ang="0">
                      <a:pos x="83" y="45"/>
                    </a:cxn>
                    <a:cxn ang="0">
                      <a:pos x="92" y="33"/>
                    </a:cxn>
                    <a:cxn ang="0">
                      <a:pos x="99" y="24"/>
                    </a:cxn>
                    <a:cxn ang="0">
                      <a:pos x="106" y="16"/>
                    </a:cxn>
                    <a:cxn ang="0">
                      <a:pos x="110" y="8"/>
                    </a:cxn>
                    <a:cxn ang="0">
                      <a:pos x="113" y="2"/>
                    </a:cxn>
                    <a:cxn ang="0">
                      <a:pos x="113" y="2"/>
                    </a:cxn>
                    <a:cxn ang="0">
                      <a:pos x="108" y="0"/>
                    </a:cxn>
                  </a:cxnLst>
                  <a:rect l="0" t="0" r="r" b="b"/>
                  <a:pathLst>
                    <a:path w="113" h="130">
                      <a:moveTo>
                        <a:pt x="108" y="0"/>
                      </a:moveTo>
                      <a:lnTo>
                        <a:pt x="108" y="0"/>
                      </a:lnTo>
                      <a:lnTo>
                        <a:pt x="106" y="5"/>
                      </a:lnTo>
                      <a:lnTo>
                        <a:pt x="101" y="13"/>
                      </a:lnTo>
                      <a:lnTo>
                        <a:pt x="94" y="21"/>
                      </a:lnTo>
                      <a:lnTo>
                        <a:pt x="87" y="30"/>
                      </a:lnTo>
                      <a:lnTo>
                        <a:pt x="78" y="40"/>
                      </a:lnTo>
                      <a:lnTo>
                        <a:pt x="69" y="51"/>
                      </a:lnTo>
                      <a:lnTo>
                        <a:pt x="60" y="61"/>
                      </a:lnTo>
                      <a:lnTo>
                        <a:pt x="51" y="71"/>
                      </a:lnTo>
                      <a:lnTo>
                        <a:pt x="40" y="82"/>
                      </a:lnTo>
                      <a:lnTo>
                        <a:pt x="31" y="92"/>
                      </a:lnTo>
                      <a:lnTo>
                        <a:pt x="23" y="101"/>
                      </a:lnTo>
                      <a:lnTo>
                        <a:pt x="16" y="109"/>
                      </a:lnTo>
                      <a:lnTo>
                        <a:pt x="9" y="116"/>
                      </a:lnTo>
                      <a:lnTo>
                        <a:pt x="4" y="121"/>
                      </a:lnTo>
                      <a:lnTo>
                        <a:pt x="1" y="124"/>
                      </a:lnTo>
                      <a:lnTo>
                        <a:pt x="0" y="126"/>
                      </a:lnTo>
                      <a:lnTo>
                        <a:pt x="4" y="130"/>
                      </a:lnTo>
                      <a:lnTo>
                        <a:pt x="6" y="129"/>
                      </a:lnTo>
                      <a:lnTo>
                        <a:pt x="9" y="126"/>
                      </a:lnTo>
                      <a:lnTo>
                        <a:pt x="14" y="121"/>
                      </a:lnTo>
                      <a:lnTo>
                        <a:pt x="21" y="114"/>
                      </a:lnTo>
                      <a:lnTo>
                        <a:pt x="27" y="106"/>
                      </a:lnTo>
                      <a:lnTo>
                        <a:pt x="36" y="97"/>
                      </a:lnTo>
                      <a:lnTo>
                        <a:pt x="45" y="86"/>
                      </a:lnTo>
                      <a:lnTo>
                        <a:pt x="55" y="76"/>
                      </a:lnTo>
                      <a:lnTo>
                        <a:pt x="64" y="66"/>
                      </a:lnTo>
                      <a:lnTo>
                        <a:pt x="74" y="55"/>
                      </a:lnTo>
                      <a:lnTo>
                        <a:pt x="83" y="45"/>
                      </a:lnTo>
                      <a:lnTo>
                        <a:pt x="92" y="33"/>
                      </a:lnTo>
                      <a:lnTo>
                        <a:pt x="99" y="24"/>
                      </a:lnTo>
                      <a:lnTo>
                        <a:pt x="106" y="16"/>
                      </a:lnTo>
                      <a:lnTo>
                        <a:pt x="110" y="8"/>
                      </a:lnTo>
                      <a:lnTo>
                        <a:pt x="113" y="2"/>
                      </a:lnTo>
                      <a:lnTo>
                        <a:pt x="113" y="2"/>
                      </a:lnTo>
                      <a:lnTo>
                        <a:pt x="10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2" name="Freeform 58"/>
                <p:cNvSpPr>
                  <a:spLocks/>
                </p:cNvSpPr>
                <p:nvPr/>
              </p:nvSpPr>
              <p:spPr bwMode="auto">
                <a:xfrm>
                  <a:off x="2916" y="3726"/>
                  <a:ext cx="17" cy="52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27" y="2"/>
                    </a:cxn>
                    <a:cxn ang="0">
                      <a:pos x="27" y="3"/>
                    </a:cxn>
                    <a:cxn ang="0">
                      <a:pos x="25" y="5"/>
                    </a:cxn>
                    <a:cxn ang="0">
                      <a:pos x="25" y="9"/>
                    </a:cxn>
                    <a:cxn ang="0">
                      <a:pos x="24" y="15"/>
                    </a:cxn>
                    <a:cxn ang="0">
                      <a:pos x="23" y="20"/>
                    </a:cxn>
                    <a:cxn ang="0">
                      <a:pos x="21" y="26"/>
                    </a:cxn>
                    <a:cxn ang="0">
                      <a:pos x="19" y="34"/>
                    </a:cxn>
                    <a:cxn ang="0">
                      <a:pos x="17" y="41"/>
                    </a:cxn>
                    <a:cxn ang="0">
                      <a:pos x="15" y="50"/>
                    </a:cxn>
                    <a:cxn ang="0">
                      <a:pos x="13" y="58"/>
                    </a:cxn>
                    <a:cxn ang="0">
                      <a:pos x="11" y="67"/>
                    </a:cxn>
                    <a:cxn ang="0">
                      <a:pos x="8" y="75"/>
                    </a:cxn>
                    <a:cxn ang="0">
                      <a:pos x="6" y="82"/>
                    </a:cxn>
                    <a:cxn ang="0">
                      <a:pos x="4" y="88"/>
                    </a:cxn>
                    <a:cxn ang="0">
                      <a:pos x="2" y="94"/>
                    </a:cxn>
                    <a:cxn ang="0">
                      <a:pos x="0" y="100"/>
                    </a:cxn>
                    <a:cxn ang="0">
                      <a:pos x="5" y="102"/>
                    </a:cxn>
                    <a:cxn ang="0">
                      <a:pos x="7" y="96"/>
                    </a:cxn>
                    <a:cxn ang="0">
                      <a:pos x="9" y="90"/>
                    </a:cxn>
                    <a:cxn ang="0">
                      <a:pos x="12" y="83"/>
                    </a:cxn>
                    <a:cxn ang="0">
                      <a:pos x="14" y="76"/>
                    </a:cxn>
                    <a:cxn ang="0">
                      <a:pos x="16" y="68"/>
                    </a:cxn>
                    <a:cxn ang="0">
                      <a:pos x="19" y="60"/>
                    </a:cxn>
                    <a:cxn ang="0">
                      <a:pos x="21" y="52"/>
                    </a:cxn>
                    <a:cxn ang="0">
                      <a:pos x="23" y="44"/>
                    </a:cxn>
                    <a:cxn ang="0">
                      <a:pos x="25" y="35"/>
                    </a:cxn>
                    <a:cxn ang="0">
                      <a:pos x="28" y="29"/>
                    </a:cxn>
                    <a:cxn ang="0">
                      <a:pos x="29" y="22"/>
                    </a:cxn>
                    <a:cxn ang="0">
                      <a:pos x="30" y="16"/>
                    </a:cxn>
                    <a:cxn ang="0">
                      <a:pos x="31" y="11"/>
                    </a:cxn>
                    <a:cxn ang="0">
                      <a:pos x="32" y="8"/>
                    </a:cxn>
                    <a:cxn ang="0">
                      <a:pos x="34" y="5"/>
                    </a:cxn>
                    <a:cxn ang="0">
                      <a:pos x="34" y="4"/>
                    </a:cxn>
                    <a:cxn ang="0">
                      <a:pos x="31" y="7"/>
                    </a:cxn>
                    <a:cxn ang="0">
                      <a:pos x="29" y="0"/>
                    </a:cxn>
                    <a:cxn ang="0">
                      <a:pos x="28" y="1"/>
                    </a:cxn>
                    <a:cxn ang="0">
                      <a:pos x="27" y="2"/>
                    </a:cxn>
                    <a:cxn ang="0">
                      <a:pos x="29" y="0"/>
                    </a:cxn>
                  </a:cxnLst>
                  <a:rect l="0" t="0" r="r" b="b"/>
                  <a:pathLst>
                    <a:path w="34" h="102">
                      <a:moveTo>
                        <a:pt x="29" y="0"/>
                      </a:moveTo>
                      <a:lnTo>
                        <a:pt x="27" y="2"/>
                      </a:lnTo>
                      <a:lnTo>
                        <a:pt x="27" y="3"/>
                      </a:lnTo>
                      <a:lnTo>
                        <a:pt x="25" y="5"/>
                      </a:lnTo>
                      <a:lnTo>
                        <a:pt x="25" y="9"/>
                      </a:lnTo>
                      <a:lnTo>
                        <a:pt x="24" y="15"/>
                      </a:lnTo>
                      <a:lnTo>
                        <a:pt x="23" y="20"/>
                      </a:lnTo>
                      <a:lnTo>
                        <a:pt x="21" y="26"/>
                      </a:lnTo>
                      <a:lnTo>
                        <a:pt x="19" y="34"/>
                      </a:lnTo>
                      <a:lnTo>
                        <a:pt x="17" y="41"/>
                      </a:lnTo>
                      <a:lnTo>
                        <a:pt x="15" y="50"/>
                      </a:lnTo>
                      <a:lnTo>
                        <a:pt x="13" y="58"/>
                      </a:lnTo>
                      <a:lnTo>
                        <a:pt x="11" y="67"/>
                      </a:lnTo>
                      <a:lnTo>
                        <a:pt x="8" y="75"/>
                      </a:lnTo>
                      <a:lnTo>
                        <a:pt x="6" y="82"/>
                      </a:lnTo>
                      <a:lnTo>
                        <a:pt x="4" y="88"/>
                      </a:lnTo>
                      <a:lnTo>
                        <a:pt x="2" y="94"/>
                      </a:lnTo>
                      <a:lnTo>
                        <a:pt x="0" y="100"/>
                      </a:lnTo>
                      <a:lnTo>
                        <a:pt x="5" y="102"/>
                      </a:lnTo>
                      <a:lnTo>
                        <a:pt x="7" y="96"/>
                      </a:lnTo>
                      <a:lnTo>
                        <a:pt x="9" y="90"/>
                      </a:lnTo>
                      <a:lnTo>
                        <a:pt x="12" y="83"/>
                      </a:lnTo>
                      <a:lnTo>
                        <a:pt x="14" y="76"/>
                      </a:lnTo>
                      <a:lnTo>
                        <a:pt x="16" y="68"/>
                      </a:lnTo>
                      <a:lnTo>
                        <a:pt x="19" y="60"/>
                      </a:lnTo>
                      <a:lnTo>
                        <a:pt x="21" y="52"/>
                      </a:lnTo>
                      <a:lnTo>
                        <a:pt x="23" y="44"/>
                      </a:lnTo>
                      <a:lnTo>
                        <a:pt x="25" y="35"/>
                      </a:lnTo>
                      <a:lnTo>
                        <a:pt x="28" y="29"/>
                      </a:lnTo>
                      <a:lnTo>
                        <a:pt x="29" y="22"/>
                      </a:lnTo>
                      <a:lnTo>
                        <a:pt x="30" y="16"/>
                      </a:lnTo>
                      <a:lnTo>
                        <a:pt x="31" y="11"/>
                      </a:lnTo>
                      <a:lnTo>
                        <a:pt x="32" y="8"/>
                      </a:lnTo>
                      <a:lnTo>
                        <a:pt x="34" y="5"/>
                      </a:lnTo>
                      <a:lnTo>
                        <a:pt x="34" y="4"/>
                      </a:lnTo>
                      <a:lnTo>
                        <a:pt x="31" y="7"/>
                      </a:lnTo>
                      <a:lnTo>
                        <a:pt x="29" y="0"/>
                      </a:lnTo>
                      <a:lnTo>
                        <a:pt x="28" y="1"/>
                      </a:lnTo>
                      <a:lnTo>
                        <a:pt x="27" y="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3" name="Freeform 59"/>
                <p:cNvSpPr>
                  <a:spLocks/>
                </p:cNvSpPr>
                <p:nvPr/>
              </p:nvSpPr>
              <p:spPr bwMode="auto">
                <a:xfrm>
                  <a:off x="2930" y="3692"/>
                  <a:ext cx="146" cy="38"/>
                </a:xfrm>
                <a:custGeom>
                  <a:avLst/>
                  <a:gdLst/>
                  <a:ahLst/>
                  <a:cxnLst>
                    <a:cxn ang="0">
                      <a:pos x="291" y="2"/>
                    </a:cxn>
                    <a:cxn ang="0">
                      <a:pos x="288" y="0"/>
                    </a:cxn>
                    <a:cxn ang="0">
                      <a:pos x="0" y="69"/>
                    </a:cxn>
                    <a:cxn ang="0">
                      <a:pos x="2" y="76"/>
                    </a:cxn>
                    <a:cxn ang="0">
                      <a:pos x="290" y="7"/>
                    </a:cxn>
                    <a:cxn ang="0">
                      <a:pos x="287" y="4"/>
                    </a:cxn>
                    <a:cxn ang="0">
                      <a:pos x="291" y="2"/>
                    </a:cxn>
                    <a:cxn ang="0">
                      <a:pos x="291" y="0"/>
                    </a:cxn>
                    <a:cxn ang="0">
                      <a:pos x="288" y="0"/>
                    </a:cxn>
                    <a:cxn ang="0">
                      <a:pos x="291" y="2"/>
                    </a:cxn>
                  </a:cxnLst>
                  <a:rect l="0" t="0" r="r" b="b"/>
                  <a:pathLst>
                    <a:path w="291" h="76">
                      <a:moveTo>
                        <a:pt x="291" y="2"/>
                      </a:moveTo>
                      <a:lnTo>
                        <a:pt x="288" y="0"/>
                      </a:lnTo>
                      <a:lnTo>
                        <a:pt x="0" y="69"/>
                      </a:lnTo>
                      <a:lnTo>
                        <a:pt x="2" y="76"/>
                      </a:lnTo>
                      <a:lnTo>
                        <a:pt x="290" y="7"/>
                      </a:lnTo>
                      <a:lnTo>
                        <a:pt x="287" y="4"/>
                      </a:lnTo>
                      <a:lnTo>
                        <a:pt x="291" y="2"/>
                      </a:lnTo>
                      <a:lnTo>
                        <a:pt x="291" y="0"/>
                      </a:lnTo>
                      <a:lnTo>
                        <a:pt x="288" y="0"/>
                      </a:lnTo>
                      <a:lnTo>
                        <a:pt x="29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auto">
                <a:xfrm>
                  <a:off x="2879" y="2787"/>
                  <a:ext cx="211" cy="992"/>
                </a:xfrm>
                <a:custGeom>
                  <a:avLst/>
                  <a:gdLst/>
                  <a:ahLst/>
                  <a:cxnLst>
                    <a:cxn ang="0">
                      <a:pos x="40" y="873"/>
                    </a:cxn>
                    <a:cxn ang="0">
                      <a:pos x="41" y="878"/>
                    </a:cxn>
                    <a:cxn ang="0">
                      <a:pos x="42" y="894"/>
                    </a:cxn>
                    <a:cxn ang="0">
                      <a:pos x="43" y="919"/>
                    </a:cxn>
                    <a:cxn ang="0">
                      <a:pos x="45" y="954"/>
                    </a:cxn>
                    <a:cxn ang="0">
                      <a:pos x="49" y="995"/>
                    </a:cxn>
                    <a:cxn ang="0">
                      <a:pos x="52" y="1046"/>
                    </a:cxn>
                    <a:cxn ang="0">
                      <a:pos x="56" y="1102"/>
                    </a:cxn>
                    <a:cxn ang="0">
                      <a:pos x="60" y="1166"/>
                    </a:cxn>
                    <a:cxn ang="0">
                      <a:pos x="64" y="1234"/>
                    </a:cxn>
                    <a:cxn ang="0">
                      <a:pos x="68" y="1307"/>
                    </a:cxn>
                    <a:cxn ang="0">
                      <a:pos x="73" y="1385"/>
                    </a:cxn>
                    <a:cxn ang="0">
                      <a:pos x="78" y="1465"/>
                    </a:cxn>
                    <a:cxn ang="0">
                      <a:pos x="81" y="1548"/>
                    </a:cxn>
                    <a:cxn ang="0">
                      <a:pos x="87" y="1634"/>
                    </a:cxn>
                    <a:cxn ang="0">
                      <a:pos x="91" y="1720"/>
                    </a:cxn>
                    <a:cxn ang="0">
                      <a:pos x="96" y="1806"/>
                    </a:cxn>
                    <a:cxn ang="0">
                      <a:pos x="96" y="1820"/>
                    </a:cxn>
                    <a:cxn ang="0">
                      <a:pos x="95" y="1835"/>
                    </a:cxn>
                    <a:cxn ang="0">
                      <a:pos x="94" y="1854"/>
                    </a:cxn>
                    <a:cxn ang="0">
                      <a:pos x="91" y="1872"/>
                    </a:cxn>
                    <a:cxn ang="0">
                      <a:pos x="89" y="1892"/>
                    </a:cxn>
                    <a:cxn ang="0">
                      <a:pos x="88" y="1909"/>
                    </a:cxn>
                    <a:cxn ang="0">
                      <a:pos x="87" y="1925"/>
                    </a:cxn>
                    <a:cxn ang="0">
                      <a:pos x="87" y="1939"/>
                    </a:cxn>
                    <a:cxn ang="0">
                      <a:pos x="120" y="1960"/>
                    </a:cxn>
                    <a:cxn ang="0">
                      <a:pos x="154" y="1974"/>
                    </a:cxn>
                    <a:cxn ang="0">
                      <a:pos x="185" y="1981"/>
                    </a:cxn>
                    <a:cxn ang="0">
                      <a:pos x="216" y="1984"/>
                    </a:cxn>
                    <a:cxn ang="0">
                      <a:pos x="245" y="1981"/>
                    </a:cxn>
                    <a:cxn ang="0">
                      <a:pos x="272" y="1974"/>
                    </a:cxn>
                    <a:cxn ang="0">
                      <a:pos x="298" y="1964"/>
                    </a:cxn>
                    <a:cxn ang="0">
                      <a:pos x="322" y="1953"/>
                    </a:cxn>
                    <a:cxn ang="0">
                      <a:pos x="344" y="1939"/>
                    </a:cxn>
                    <a:cxn ang="0">
                      <a:pos x="363" y="1924"/>
                    </a:cxn>
                    <a:cxn ang="0">
                      <a:pos x="379" y="1909"/>
                    </a:cxn>
                    <a:cxn ang="0">
                      <a:pos x="394" y="1895"/>
                    </a:cxn>
                    <a:cxn ang="0">
                      <a:pos x="406" y="1882"/>
                    </a:cxn>
                    <a:cxn ang="0">
                      <a:pos x="414" y="1873"/>
                    </a:cxn>
                    <a:cxn ang="0">
                      <a:pos x="419" y="1866"/>
                    </a:cxn>
                    <a:cxn ang="0">
                      <a:pos x="421" y="1864"/>
                    </a:cxn>
                    <a:cxn ang="0">
                      <a:pos x="390" y="9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22" h="1984">
                      <a:moveTo>
                        <a:pt x="0" y="0"/>
                      </a:moveTo>
                      <a:lnTo>
                        <a:pt x="40" y="873"/>
                      </a:lnTo>
                      <a:lnTo>
                        <a:pt x="40" y="874"/>
                      </a:lnTo>
                      <a:lnTo>
                        <a:pt x="41" y="878"/>
                      </a:lnTo>
                      <a:lnTo>
                        <a:pt x="41" y="885"/>
                      </a:lnTo>
                      <a:lnTo>
                        <a:pt x="42" y="894"/>
                      </a:lnTo>
                      <a:lnTo>
                        <a:pt x="42" y="905"/>
                      </a:lnTo>
                      <a:lnTo>
                        <a:pt x="43" y="919"/>
                      </a:lnTo>
                      <a:lnTo>
                        <a:pt x="44" y="935"/>
                      </a:lnTo>
                      <a:lnTo>
                        <a:pt x="45" y="954"/>
                      </a:lnTo>
                      <a:lnTo>
                        <a:pt x="46" y="973"/>
                      </a:lnTo>
                      <a:lnTo>
                        <a:pt x="49" y="995"/>
                      </a:lnTo>
                      <a:lnTo>
                        <a:pt x="50" y="1021"/>
                      </a:lnTo>
                      <a:lnTo>
                        <a:pt x="52" y="1046"/>
                      </a:lnTo>
                      <a:lnTo>
                        <a:pt x="53" y="1074"/>
                      </a:lnTo>
                      <a:lnTo>
                        <a:pt x="56" y="1102"/>
                      </a:lnTo>
                      <a:lnTo>
                        <a:pt x="58" y="1134"/>
                      </a:lnTo>
                      <a:lnTo>
                        <a:pt x="60" y="1166"/>
                      </a:lnTo>
                      <a:lnTo>
                        <a:pt x="61" y="1199"/>
                      </a:lnTo>
                      <a:lnTo>
                        <a:pt x="64" y="1234"/>
                      </a:lnTo>
                      <a:lnTo>
                        <a:pt x="66" y="1269"/>
                      </a:lnTo>
                      <a:lnTo>
                        <a:pt x="68" y="1307"/>
                      </a:lnTo>
                      <a:lnTo>
                        <a:pt x="71" y="1345"/>
                      </a:lnTo>
                      <a:lnTo>
                        <a:pt x="73" y="1385"/>
                      </a:lnTo>
                      <a:lnTo>
                        <a:pt x="75" y="1424"/>
                      </a:lnTo>
                      <a:lnTo>
                        <a:pt x="78" y="1465"/>
                      </a:lnTo>
                      <a:lnTo>
                        <a:pt x="79" y="1507"/>
                      </a:lnTo>
                      <a:lnTo>
                        <a:pt x="81" y="1548"/>
                      </a:lnTo>
                      <a:lnTo>
                        <a:pt x="85" y="1591"/>
                      </a:lnTo>
                      <a:lnTo>
                        <a:pt x="87" y="1634"/>
                      </a:lnTo>
                      <a:lnTo>
                        <a:pt x="89" y="1676"/>
                      </a:lnTo>
                      <a:lnTo>
                        <a:pt x="91" y="1720"/>
                      </a:lnTo>
                      <a:lnTo>
                        <a:pt x="94" y="1763"/>
                      </a:lnTo>
                      <a:lnTo>
                        <a:pt x="96" y="1806"/>
                      </a:lnTo>
                      <a:lnTo>
                        <a:pt x="96" y="1813"/>
                      </a:lnTo>
                      <a:lnTo>
                        <a:pt x="96" y="1820"/>
                      </a:lnTo>
                      <a:lnTo>
                        <a:pt x="95" y="1827"/>
                      </a:lnTo>
                      <a:lnTo>
                        <a:pt x="95" y="1835"/>
                      </a:lnTo>
                      <a:lnTo>
                        <a:pt x="95" y="1844"/>
                      </a:lnTo>
                      <a:lnTo>
                        <a:pt x="94" y="1854"/>
                      </a:lnTo>
                      <a:lnTo>
                        <a:pt x="93" y="1863"/>
                      </a:lnTo>
                      <a:lnTo>
                        <a:pt x="91" y="1872"/>
                      </a:lnTo>
                      <a:lnTo>
                        <a:pt x="90" y="1881"/>
                      </a:lnTo>
                      <a:lnTo>
                        <a:pt x="89" y="1892"/>
                      </a:lnTo>
                      <a:lnTo>
                        <a:pt x="88" y="1901"/>
                      </a:lnTo>
                      <a:lnTo>
                        <a:pt x="88" y="1909"/>
                      </a:lnTo>
                      <a:lnTo>
                        <a:pt x="88" y="1917"/>
                      </a:lnTo>
                      <a:lnTo>
                        <a:pt x="87" y="1925"/>
                      </a:lnTo>
                      <a:lnTo>
                        <a:pt x="87" y="1933"/>
                      </a:lnTo>
                      <a:lnTo>
                        <a:pt x="87" y="1939"/>
                      </a:lnTo>
                      <a:lnTo>
                        <a:pt x="104" y="1950"/>
                      </a:lnTo>
                      <a:lnTo>
                        <a:pt x="120" y="1960"/>
                      </a:lnTo>
                      <a:lnTo>
                        <a:pt x="138" y="1968"/>
                      </a:lnTo>
                      <a:lnTo>
                        <a:pt x="154" y="1974"/>
                      </a:lnTo>
                      <a:lnTo>
                        <a:pt x="170" y="1979"/>
                      </a:lnTo>
                      <a:lnTo>
                        <a:pt x="185" y="1981"/>
                      </a:lnTo>
                      <a:lnTo>
                        <a:pt x="201" y="1984"/>
                      </a:lnTo>
                      <a:lnTo>
                        <a:pt x="216" y="1984"/>
                      </a:lnTo>
                      <a:lnTo>
                        <a:pt x="231" y="1983"/>
                      </a:lnTo>
                      <a:lnTo>
                        <a:pt x="245" y="1981"/>
                      </a:lnTo>
                      <a:lnTo>
                        <a:pt x="258" y="1978"/>
                      </a:lnTo>
                      <a:lnTo>
                        <a:pt x="272" y="1974"/>
                      </a:lnTo>
                      <a:lnTo>
                        <a:pt x="285" y="1970"/>
                      </a:lnTo>
                      <a:lnTo>
                        <a:pt x="298" y="1964"/>
                      </a:lnTo>
                      <a:lnTo>
                        <a:pt x="310" y="1958"/>
                      </a:lnTo>
                      <a:lnTo>
                        <a:pt x="322" y="1953"/>
                      </a:lnTo>
                      <a:lnTo>
                        <a:pt x="333" y="1946"/>
                      </a:lnTo>
                      <a:lnTo>
                        <a:pt x="344" y="1939"/>
                      </a:lnTo>
                      <a:lnTo>
                        <a:pt x="353" y="1931"/>
                      </a:lnTo>
                      <a:lnTo>
                        <a:pt x="363" y="1924"/>
                      </a:lnTo>
                      <a:lnTo>
                        <a:pt x="371" y="1916"/>
                      </a:lnTo>
                      <a:lnTo>
                        <a:pt x="379" y="1909"/>
                      </a:lnTo>
                      <a:lnTo>
                        <a:pt x="388" y="1902"/>
                      </a:lnTo>
                      <a:lnTo>
                        <a:pt x="394" y="1895"/>
                      </a:lnTo>
                      <a:lnTo>
                        <a:pt x="400" y="1889"/>
                      </a:lnTo>
                      <a:lnTo>
                        <a:pt x="406" y="1882"/>
                      </a:lnTo>
                      <a:lnTo>
                        <a:pt x="411" y="1878"/>
                      </a:lnTo>
                      <a:lnTo>
                        <a:pt x="414" y="1873"/>
                      </a:lnTo>
                      <a:lnTo>
                        <a:pt x="416" y="1870"/>
                      </a:lnTo>
                      <a:lnTo>
                        <a:pt x="419" y="1866"/>
                      </a:lnTo>
                      <a:lnTo>
                        <a:pt x="420" y="1865"/>
                      </a:lnTo>
                      <a:lnTo>
                        <a:pt x="421" y="1864"/>
                      </a:lnTo>
                      <a:lnTo>
                        <a:pt x="414" y="1772"/>
                      </a:lnTo>
                      <a:lnTo>
                        <a:pt x="390" y="956"/>
                      </a:lnTo>
                      <a:lnTo>
                        <a:pt x="422" y="3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2424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auto">
                <a:xfrm>
                  <a:off x="2876" y="2787"/>
                  <a:ext cx="26" cy="437"/>
                </a:xfrm>
                <a:custGeom>
                  <a:avLst/>
                  <a:gdLst/>
                  <a:ahLst/>
                  <a:cxnLst>
                    <a:cxn ang="0">
                      <a:pos x="53" y="872"/>
                    </a:cxn>
                    <a:cxn ang="0">
                      <a:pos x="53" y="872"/>
                    </a:cxn>
                    <a:cxn ang="0">
                      <a:pos x="13" y="0"/>
                    </a:cxn>
                    <a:cxn ang="0">
                      <a:pos x="0" y="1"/>
                    </a:cxn>
                    <a:cxn ang="0">
                      <a:pos x="41" y="873"/>
                    </a:cxn>
                    <a:cxn ang="0">
                      <a:pos x="41" y="873"/>
                    </a:cxn>
                    <a:cxn ang="0">
                      <a:pos x="41" y="873"/>
                    </a:cxn>
                    <a:cxn ang="0">
                      <a:pos x="41" y="873"/>
                    </a:cxn>
                    <a:cxn ang="0">
                      <a:pos x="41" y="873"/>
                    </a:cxn>
                    <a:cxn ang="0">
                      <a:pos x="53" y="872"/>
                    </a:cxn>
                  </a:cxnLst>
                  <a:rect l="0" t="0" r="r" b="b"/>
                  <a:pathLst>
                    <a:path w="53" h="873">
                      <a:moveTo>
                        <a:pt x="53" y="872"/>
                      </a:moveTo>
                      <a:lnTo>
                        <a:pt x="53" y="872"/>
                      </a:lnTo>
                      <a:lnTo>
                        <a:pt x="13" y="0"/>
                      </a:lnTo>
                      <a:lnTo>
                        <a:pt x="0" y="1"/>
                      </a:lnTo>
                      <a:lnTo>
                        <a:pt x="41" y="873"/>
                      </a:lnTo>
                      <a:lnTo>
                        <a:pt x="41" y="873"/>
                      </a:lnTo>
                      <a:lnTo>
                        <a:pt x="41" y="873"/>
                      </a:lnTo>
                      <a:lnTo>
                        <a:pt x="41" y="873"/>
                      </a:lnTo>
                      <a:lnTo>
                        <a:pt x="41" y="873"/>
                      </a:lnTo>
                      <a:lnTo>
                        <a:pt x="53" y="8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6" name="Freeform 62"/>
                <p:cNvSpPr>
                  <a:spLocks/>
                </p:cNvSpPr>
                <p:nvPr/>
              </p:nvSpPr>
              <p:spPr bwMode="auto">
                <a:xfrm>
                  <a:off x="2896" y="3224"/>
                  <a:ext cx="34" cy="467"/>
                </a:xfrm>
                <a:custGeom>
                  <a:avLst/>
                  <a:gdLst/>
                  <a:ahLst/>
                  <a:cxnLst>
                    <a:cxn ang="0">
                      <a:pos x="68" y="934"/>
                    </a:cxn>
                    <a:cxn ang="0">
                      <a:pos x="63" y="847"/>
                    </a:cxn>
                    <a:cxn ang="0">
                      <a:pos x="59" y="762"/>
                    </a:cxn>
                    <a:cxn ang="0">
                      <a:pos x="54" y="676"/>
                    </a:cxn>
                    <a:cxn ang="0">
                      <a:pos x="49" y="592"/>
                    </a:cxn>
                    <a:cxn ang="0">
                      <a:pos x="45" y="512"/>
                    </a:cxn>
                    <a:cxn ang="0">
                      <a:pos x="41" y="434"/>
                    </a:cxn>
                    <a:cxn ang="0">
                      <a:pos x="37" y="362"/>
                    </a:cxn>
                    <a:cxn ang="0">
                      <a:pos x="32" y="293"/>
                    </a:cxn>
                    <a:cxn ang="0">
                      <a:pos x="29" y="229"/>
                    </a:cxn>
                    <a:cxn ang="0">
                      <a:pos x="24" y="173"/>
                    </a:cxn>
                    <a:cxn ang="0">
                      <a:pos x="21" y="123"/>
                    </a:cxn>
                    <a:cxn ang="0">
                      <a:pos x="18" y="81"/>
                    </a:cxn>
                    <a:cxn ang="0">
                      <a:pos x="16" y="47"/>
                    </a:cxn>
                    <a:cxn ang="0">
                      <a:pos x="14" y="22"/>
                    </a:cxn>
                    <a:cxn ang="0">
                      <a:pos x="12" y="6"/>
                    </a:cxn>
                    <a:cxn ang="0">
                      <a:pos x="12" y="0"/>
                    </a:cxn>
                    <a:cxn ang="0">
                      <a:pos x="0" y="2"/>
                    </a:cxn>
                    <a:cxn ang="0">
                      <a:pos x="1" y="13"/>
                    </a:cxn>
                    <a:cxn ang="0">
                      <a:pos x="2" y="33"/>
                    </a:cxn>
                    <a:cxn ang="0">
                      <a:pos x="3" y="63"/>
                    </a:cxn>
                    <a:cxn ang="0">
                      <a:pos x="7" y="103"/>
                    </a:cxn>
                    <a:cxn ang="0">
                      <a:pos x="10" y="149"/>
                    </a:cxn>
                    <a:cxn ang="0">
                      <a:pos x="12" y="202"/>
                    </a:cxn>
                    <a:cxn ang="0">
                      <a:pos x="17" y="262"/>
                    </a:cxn>
                    <a:cxn ang="0">
                      <a:pos x="22" y="327"/>
                    </a:cxn>
                    <a:cxn ang="0">
                      <a:pos x="26" y="399"/>
                    </a:cxn>
                    <a:cxn ang="0">
                      <a:pos x="31" y="473"/>
                    </a:cxn>
                    <a:cxn ang="0">
                      <a:pos x="36" y="552"/>
                    </a:cxn>
                    <a:cxn ang="0">
                      <a:pos x="40" y="635"/>
                    </a:cxn>
                    <a:cxn ang="0">
                      <a:pos x="44" y="719"/>
                    </a:cxn>
                    <a:cxn ang="0">
                      <a:pos x="48" y="805"/>
                    </a:cxn>
                    <a:cxn ang="0">
                      <a:pos x="53" y="892"/>
                    </a:cxn>
                    <a:cxn ang="0">
                      <a:pos x="55" y="935"/>
                    </a:cxn>
                    <a:cxn ang="0">
                      <a:pos x="55" y="935"/>
                    </a:cxn>
                    <a:cxn ang="0">
                      <a:pos x="68" y="934"/>
                    </a:cxn>
                  </a:cxnLst>
                  <a:rect l="0" t="0" r="r" b="b"/>
                  <a:pathLst>
                    <a:path w="68" h="935">
                      <a:moveTo>
                        <a:pt x="68" y="934"/>
                      </a:moveTo>
                      <a:lnTo>
                        <a:pt x="68" y="934"/>
                      </a:lnTo>
                      <a:lnTo>
                        <a:pt x="65" y="891"/>
                      </a:lnTo>
                      <a:lnTo>
                        <a:pt x="63" y="847"/>
                      </a:lnTo>
                      <a:lnTo>
                        <a:pt x="61" y="804"/>
                      </a:lnTo>
                      <a:lnTo>
                        <a:pt x="59" y="762"/>
                      </a:lnTo>
                      <a:lnTo>
                        <a:pt x="56" y="718"/>
                      </a:lnTo>
                      <a:lnTo>
                        <a:pt x="54" y="676"/>
                      </a:lnTo>
                      <a:lnTo>
                        <a:pt x="52" y="634"/>
                      </a:lnTo>
                      <a:lnTo>
                        <a:pt x="49" y="592"/>
                      </a:lnTo>
                      <a:lnTo>
                        <a:pt x="47" y="552"/>
                      </a:lnTo>
                      <a:lnTo>
                        <a:pt x="45" y="512"/>
                      </a:lnTo>
                      <a:lnTo>
                        <a:pt x="44" y="473"/>
                      </a:lnTo>
                      <a:lnTo>
                        <a:pt x="41" y="434"/>
                      </a:lnTo>
                      <a:lnTo>
                        <a:pt x="39" y="397"/>
                      </a:lnTo>
                      <a:lnTo>
                        <a:pt x="37" y="362"/>
                      </a:lnTo>
                      <a:lnTo>
                        <a:pt x="34" y="326"/>
                      </a:lnTo>
                      <a:lnTo>
                        <a:pt x="32" y="293"/>
                      </a:lnTo>
                      <a:lnTo>
                        <a:pt x="30" y="260"/>
                      </a:lnTo>
                      <a:lnTo>
                        <a:pt x="29" y="229"/>
                      </a:lnTo>
                      <a:lnTo>
                        <a:pt x="26" y="200"/>
                      </a:lnTo>
                      <a:lnTo>
                        <a:pt x="24" y="173"/>
                      </a:lnTo>
                      <a:lnTo>
                        <a:pt x="23" y="147"/>
                      </a:lnTo>
                      <a:lnTo>
                        <a:pt x="21" y="123"/>
                      </a:lnTo>
                      <a:lnTo>
                        <a:pt x="19" y="101"/>
                      </a:lnTo>
                      <a:lnTo>
                        <a:pt x="18" y="81"/>
                      </a:lnTo>
                      <a:lnTo>
                        <a:pt x="17" y="63"/>
                      </a:lnTo>
                      <a:lnTo>
                        <a:pt x="16" y="47"/>
                      </a:lnTo>
                      <a:lnTo>
                        <a:pt x="15" y="33"/>
                      </a:lnTo>
                      <a:lnTo>
                        <a:pt x="14" y="22"/>
                      </a:lnTo>
                      <a:lnTo>
                        <a:pt x="14" y="13"/>
                      </a:lnTo>
                      <a:lnTo>
                        <a:pt x="12" y="6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2" y="33"/>
                      </a:lnTo>
                      <a:lnTo>
                        <a:pt x="3" y="47"/>
                      </a:lnTo>
                      <a:lnTo>
                        <a:pt x="3" y="63"/>
                      </a:lnTo>
                      <a:lnTo>
                        <a:pt x="6" y="82"/>
                      </a:lnTo>
                      <a:lnTo>
                        <a:pt x="7" y="103"/>
                      </a:lnTo>
                      <a:lnTo>
                        <a:pt x="8" y="124"/>
                      </a:lnTo>
                      <a:lnTo>
                        <a:pt x="10" y="149"/>
                      </a:lnTo>
                      <a:lnTo>
                        <a:pt x="11" y="174"/>
                      </a:lnTo>
                      <a:lnTo>
                        <a:pt x="12" y="202"/>
                      </a:lnTo>
                      <a:lnTo>
                        <a:pt x="15" y="230"/>
                      </a:lnTo>
                      <a:lnTo>
                        <a:pt x="17" y="262"/>
                      </a:lnTo>
                      <a:lnTo>
                        <a:pt x="19" y="294"/>
                      </a:lnTo>
                      <a:lnTo>
                        <a:pt x="22" y="327"/>
                      </a:lnTo>
                      <a:lnTo>
                        <a:pt x="24" y="363"/>
                      </a:lnTo>
                      <a:lnTo>
                        <a:pt x="26" y="399"/>
                      </a:lnTo>
                      <a:lnTo>
                        <a:pt x="29" y="435"/>
                      </a:lnTo>
                      <a:lnTo>
                        <a:pt x="31" y="473"/>
                      </a:lnTo>
                      <a:lnTo>
                        <a:pt x="33" y="513"/>
                      </a:lnTo>
                      <a:lnTo>
                        <a:pt x="36" y="552"/>
                      </a:lnTo>
                      <a:lnTo>
                        <a:pt x="38" y="593"/>
                      </a:lnTo>
                      <a:lnTo>
                        <a:pt x="40" y="635"/>
                      </a:lnTo>
                      <a:lnTo>
                        <a:pt x="42" y="676"/>
                      </a:lnTo>
                      <a:lnTo>
                        <a:pt x="44" y="719"/>
                      </a:lnTo>
                      <a:lnTo>
                        <a:pt x="46" y="762"/>
                      </a:lnTo>
                      <a:lnTo>
                        <a:pt x="48" y="805"/>
                      </a:lnTo>
                      <a:lnTo>
                        <a:pt x="51" y="848"/>
                      </a:lnTo>
                      <a:lnTo>
                        <a:pt x="53" y="892"/>
                      </a:lnTo>
                      <a:lnTo>
                        <a:pt x="55" y="935"/>
                      </a:lnTo>
                      <a:lnTo>
                        <a:pt x="55" y="935"/>
                      </a:lnTo>
                      <a:lnTo>
                        <a:pt x="55" y="935"/>
                      </a:lnTo>
                      <a:lnTo>
                        <a:pt x="55" y="935"/>
                      </a:lnTo>
                      <a:lnTo>
                        <a:pt x="55" y="935"/>
                      </a:lnTo>
                      <a:lnTo>
                        <a:pt x="68" y="9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7" name="Freeform 63"/>
                <p:cNvSpPr>
                  <a:spLocks/>
                </p:cNvSpPr>
                <p:nvPr/>
              </p:nvSpPr>
              <p:spPr bwMode="auto">
                <a:xfrm>
                  <a:off x="2920" y="3691"/>
                  <a:ext cx="10" cy="69"/>
                </a:xfrm>
                <a:custGeom>
                  <a:avLst/>
                  <a:gdLst/>
                  <a:ahLst/>
                  <a:cxnLst>
                    <a:cxn ang="0">
                      <a:pos x="9" y="128"/>
                    </a:cxn>
                    <a:cxn ang="0">
                      <a:pos x="13" y="133"/>
                    </a:cxn>
                    <a:cxn ang="0">
                      <a:pos x="13" y="127"/>
                    </a:cxn>
                    <a:cxn ang="0">
                      <a:pos x="13" y="119"/>
                    </a:cxn>
                    <a:cxn ang="0">
                      <a:pos x="13" y="112"/>
                    </a:cxn>
                    <a:cxn ang="0">
                      <a:pos x="14" y="104"/>
                    </a:cxn>
                    <a:cxn ang="0">
                      <a:pos x="14" y="95"/>
                    </a:cxn>
                    <a:cxn ang="0">
                      <a:pos x="15" y="86"/>
                    </a:cxn>
                    <a:cxn ang="0">
                      <a:pos x="16" y="76"/>
                    </a:cxn>
                    <a:cxn ang="0">
                      <a:pos x="17" y="67"/>
                    </a:cxn>
                    <a:cxn ang="0">
                      <a:pos x="18" y="57"/>
                    </a:cxn>
                    <a:cxn ang="0">
                      <a:pos x="18" y="48"/>
                    </a:cxn>
                    <a:cxn ang="0">
                      <a:pos x="20" y="38"/>
                    </a:cxn>
                    <a:cxn ang="0">
                      <a:pos x="21" y="30"/>
                    </a:cxn>
                    <a:cxn ang="0">
                      <a:pos x="21" y="21"/>
                    </a:cxn>
                    <a:cxn ang="0">
                      <a:pos x="21" y="14"/>
                    </a:cxn>
                    <a:cxn ang="0">
                      <a:pos x="21" y="7"/>
                    </a:cxn>
                    <a:cxn ang="0">
                      <a:pos x="21" y="0"/>
                    </a:cxn>
                    <a:cxn ang="0">
                      <a:pos x="8" y="1"/>
                    </a:cxn>
                    <a:cxn ang="0">
                      <a:pos x="8" y="7"/>
                    </a:cxn>
                    <a:cxn ang="0">
                      <a:pos x="8" y="14"/>
                    </a:cxn>
                    <a:cxn ang="0">
                      <a:pos x="8" y="21"/>
                    </a:cxn>
                    <a:cxn ang="0">
                      <a:pos x="7" y="29"/>
                    </a:cxn>
                    <a:cxn ang="0">
                      <a:pos x="7" y="37"/>
                    </a:cxn>
                    <a:cxn ang="0">
                      <a:pos x="6" y="46"/>
                    </a:cxn>
                    <a:cxn ang="0">
                      <a:pos x="5" y="56"/>
                    </a:cxn>
                    <a:cxn ang="0">
                      <a:pos x="5" y="65"/>
                    </a:cxn>
                    <a:cxn ang="0">
                      <a:pos x="2" y="74"/>
                    </a:cxn>
                    <a:cxn ang="0">
                      <a:pos x="2" y="84"/>
                    </a:cxn>
                    <a:cxn ang="0">
                      <a:pos x="1" y="94"/>
                    </a:cxn>
                    <a:cxn ang="0">
                      <a:pos x="0" y="103"/>
                    </a:cxn>
                    <a:cxn ang="0">
                      <a:pos x="0" y="111"/>
                    </a:cxn>
                    <a:cxn ang="0">
                      <a:pos x="0" y="119"/>
                    </a:cxn>
                    <a:cxn ang="0">
                      <a:pos x="0" y="127"/>
                    </a:cxn>
                    <a:cxn ang="0">
                      <a:pos x="0" y="134"/>
                    </a:cxn>
                    <a:cxn ang="0">
                      <a:pos x="2" y="139"/>
                    </a:cxn>
                    <a:cxn ang="0">
                      <a:pos x="0" y="134"/>
                    </a:cxn>
                    <a:cxn ang="0">
                      <a:pos x="0" y="136"/>
                    </a:cxn>
                    <a:cxn ang="0">
                      <a:pos x="2" y="139"/>
                    </a:cxn>
                    <a:cxn ang="0">
                      <a:pos x="9" y="128"/>
                    </a:cxn>
                  </a:cxnLst>
                  <a:rect l="0" t="0" r="r" b="b"/>
                  <a:pathLst>
                    <a:path w="21" h="139">
                      <a:moveTo>
                        <a:pt x="9" y="128"/>
                      </a:moveTo>
                      <a:lnTo>
                        <a:pt x="13" y="133"/>
                      </a:lnTo>
                      <a:lnTo>
                        <a:pt x="13" y="127"/>
                      </a:lnTo>
                      <a:lnTo>
                        <a:pt x="13" y="119"/>
                      </a:lnTo>
                      <a:lnTo>
                        <a:pt x="13" y="112"/>
                      </a:lnTo>
                      <a:lnTo>
                        <a:pt x="14" y="104"/>
                      </a:lnTo>
                      <a:lnTo>
                        <a:pt x="14" y="95"/>
                      </a:lnTo>
                      <a:lnTo>
                        <a:pt x="15" y="86"/>
                      </a:lnTo>
                      <a:lnTo>
                        <a:pt x="16" y="76"/>
                      </a:lnTo>
                      <a:lnTo>
                        <a:pt x="17" y="67"/>
                      </a:lnTo>
                      <a:lnTo>
                        <a:pt x="18" y="57"/>
                      </a:lnTo>
                      <a:lnTo>
                        <a:pt x="18" y="48"/>
                      </a:lnTo>
                      <a:lnTo>
                        <a:pt x="20" y="38"/>
                      </a:lnTo>
                      <a:lnTo>
                        <a:pt x="21" y="30"/>
                      </a:lnTo>
                      <a:lnTo>
                        <a:pt x="21" y="21"/>
                      </a:lnTo>
                      <a:lnTo>
                        <a:pt x="21" y="14"/>
                      </a:lnTo>
                      <a:lnTo>
                        <a:pt x="21" y="7"/>
                      </a:lnTo>
                      <a:lnTo>
                        <a:pt x="21" y="0"/>
                      </a:lnTo>
                      <a:lnTo>
                        <a:pt x="8" y="1"/>
                      </a:lnTo>
                      <a:lnTo>
                        <a:pt x="8" y="7"/>
                      </a:lnTo>
                      <a:lnTo>
                        <a:pt x="8" y="14"/>
                      </a:lnTo>
                      <a:lnTo>
                        <a:pt x="8" y="21"/>
                      </a:lnTo>
                      <a:lnTo>
                        <a:pt x="7" y="29"/>
                      </a:lnTo>
                      <a:lnTo>
                        <a:pt x="7" y="37"/>
                      </a:lnTo>
                      <a:lnTo>
                        <a:pt x="6" y="46"/>
                      </a:lnTo>
                      <a:lnTo>
                        <a:pt x="5" y="56"/>
                      </a:lnTo>
                      <a:lnTo>
                        <a:pt x="5" y="65"/>
                      </a:lnTo>
                      <a:lnTo>
                        <a:pt x="2" y="74"/>
                      </a:lnTo>
                      <a:lnTo>
                        <a:pt x="2" y="84"/>
                      </a:lnTo>
                      <a:lnTo>
                        <a:pt x="1" y="94"/>
                      </a:lnTo>
                      <a:lnTo>
                        <a:pt x="0" y="103"/>
                      </a:lnTo>
                      <a:lnTo>
                        <a:pt x="0" y="111"/>
                      </a:lnTo>
                      <a:lnTo>
                        <a:pt x="0" y="119"/>
                      </a:lnTo>
                      <a:lnTo>
                        <a:pt x="0" y="127"/>
                      </a:lnTo>
                      <a:lnTo>
                        <a:pt x="0" y="134"/>
                      </a:lnTo>
                      <a:lnTo>
                        <a:pt x="2" y="139"/>
                      </a:lnTo>
                      <a:lnTo>
                        <a:pt x="0" y="134"/>
                      </a:lnTo>
                      <a:lnTo>
                        <a:pt x="0" y="136"/>
                      </a:lnTo>
                      <a:lnTo>
                        <a:pt x="2" y="139"/>
                      </a:lnTo>
                      <a:lnTo>
                        <a:pt x="9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auto">
                <a:xfrm>
                  <a:off x="2921" y="3718"/>
                  <a:ext cx="171" cy="65"/>
                </a:xfrm>
                <a:custGeom>
                  <a:avLst/>
                  <a:gdLst/>
                  <a:ahLst/>
                  <a:cxnLst>
                    <a:cxn ang="0">
                      <a:pos x="332" y="0"/>
                    </a:cxn>
                    <a:cxn ang="0">
                      <a:pos x="331" y="3"/>
                    </a:cxn>
                    <a:cxn ang="0">
                      <a:pos x="325" y="9"/>
                    </a:cxn>
                    <a:cxn ang="0">
                      <a:pos x="318" y="19"/>
                    </a:cxn>
                    <a:cxn ang="0">
                      <a:pos x="307" y="30"/>
                    </a:cxn>
                    <a:cxn ang="0">
                      <a:pos x="292" y="44"/>
                    </a:cxn>
                    <a:cxn ang="0">
                      <a:pos x="276" y="59"/>
                    </a:cxn>
                    <a:cxn ang="0">
                      <a:pos x="256" y="73"/>
                    </a:cxn>
                    <a:cxn ang="0">
                      <a:pos x="235" y="87"/>
                    </a:cxn>
                    <a:cxn ang="0">
                      <a:pos x="212" y="98"/>
                    </a:cxn>
                    <a:cxn ang="0">
                      <a:pos x="187" y="109"/>
                    </a:cxn>
                    <a:cxn ang="0">
                      <a:pos x="161" y="114"/>
                    </a:cxn>
                    <a:cxn ang="0">
                      <a:pos x="133" y="117"/>
                    </a:cxn>
                    <a:cxn ang="0">
                      <a:pos x="103" y="116"/>
                    </a:cxn>
                    <a:cxn ang="0">
                      <a:pos x="72" y="108"/>
                    </a:cxn>
                    <a:cxn ang="0">
                      <a:pos x="41" y="94"/>
                    </a:cxn>
                    <a:cxn ang="0">
                      <a:pos x="7" y="74"/>
                    </a:cxn>
                    <a:cxn ang="0">
                      <a:pos x="18" y="96"/>
                    </a:cxn>
                    <a:cxn ang="0">
                      <a:pos x="51" y="114"/>
                    </a:cxn>
                    <a:cxn ang="0">
                      <a:pos x="86" y="125"/>
                    </a:cxn>
                    <a:cxn ang="0">
                      <a:pos x="117" y="129"/>
                    </a:cxn>
                    <a:cxn ang="0">
                      <a:pos x="148" y="129"/>
                    </a:cxn>
                    <a:cxn ang="0">
                      <a:pos x="177" y="125"/>
                    </a:cxn>
                    <a:cxn ang="0">
                      <a:pos x="204" y="116"/>
                    </a:cxn>
                    <a:cxn ang="0">
                      <a:pos x="231" y="104"/>
                    </a:cxn>
                    <a:cxn ang="0">
                      <a:pos x="254" y="91"/>
                    </a:cxn>
                    <a:cxn ang="0">
                      <a:pos x="275" y="76"/>
                    </a:cxn>
                    <a:cxn ang="0">
                      <a:pos x="293" y="60"/>
                    </a:cxn>
                    <a:cxn ang="0">
                      <a:pos x="309" y="47"/>
                    </a:cxn>
                    <a:cxn ang="0">
                      <a:pos x="322" y="33"/>
                    </a:cxn>
                    <a:cxn ang="0">
                      <a:pos x="332" y="22"/>
                    </a:cxn>
                    <a:cxn ang="0">
                      <a:pos x="339" y="13"/>
                    </a:cxn>
                    <a:cxn ang="0">
                      <a:pos x="343" y="9"/>
                    </a:cxn>
                    <a:cxn ang="0">
                      <a:pos x="344" y="4"/>
                    </a:cxn>
                    <a:cxn ang="0">
                      <a:pos x="344" y="6"/>
                    </a:cxn>
                    <a:cxn ang="0">
                      <a:pos x="331" y="5"/>
                    </a:cxn>
                  </a:cxnLst>
                  <a:rect l="0" t="0" r="r" b="b"/>
                  <a:pathLst>
                    <a:path w="344" h="131">
                      <a:moveTo>
                        <a:pt x="331" y="5"/>
                      </a:moveTo>
                      <a:lnTo>
                        <a:pt x="332" y="0"/>
                      </a:lnTo>
                      <a:lnTo>
                        <a:pt x="332" y="0"/>
                      </a:lnTo>
                      <a:lnTo>
                        <a:pt x="331" y="3"/>
                      </a:lnTo>
                      <a:lnTo>
                        <a:pt x="329" y="5"/>
                      </a:lnTo>
                      <a:lnTo>
                        <a:pt x="325" y="9"/>
                      </a:lnTo>
                      <a:lnTo>
                        <a:pt x="322" y="13"/>
                      </a:lnTo>
                      <a:lnTo>
                        <a:pt x="318" y="19"/>
                      </a:lnTo>
                      <a:lnTo>
                        <a:pt x="313" y="25"/>
                      </a:lnTo>
                      <a:lnTo>
                        <a:pt x="307" y="30"/>
                      </a:lnTo>
                      <a:lnTo>
                        <a:pt x="300" y="37"/>
                      </a:lnTo>
                      <a:lnTo>
                        <a:pt x="292" y="44"/>
                      </a:lnTo>
                      <a:lnTo>
                        <a:pt x="285" y="51"/>
                      </a:lnTo>
                      <a:lnTo>
                        <a:pt x="276" y="59"/>
                      </a:lnTo>
                      <a:lnTo>
                        <a:pt x="267" y="66"/>
                      </a:lnTo>
                      <a:lnTo>
                        <a:pt x="256" y="73"/>
                      </a:lnTo>
                      <a:lnTo>
                        <a:pt x="247" y="80"/>
                      </a:lnTo>
                      <a:lnTo>
                        <a:pt x="235" y="87"/>
                      </a:lnTo>
                      <a:lnTo>
                        <a:pt x="224" y="94"/>
                      </a:lnTo>
                      <a:lnTo>
                        <a:pt x="212" y="98"/>
                      </a:lnTo>
                      <a:lnTo>
                        <a:pt x="200" y="103"/>
                      </a:lnTo>
                      <a:lnTo>
                        <a:pt x="187" y="109"/>
                      </a:lnTo>
                      <a:lnTo>
                        <a:pt x="174" y="112"/>
                      </a:lnTo>
                      <a:lnTo>
                        <a:pt x="161" y="114"/>
                      </a:lnTo>
                      <a:lnTo>
                        <a:pt x="147" y="117"/>
                      </a:lnTo>
                      <a:lnTo>
                        <a:pt x="133" y="117"/>
                      </a:lnTo>
                      <a:lnTo>
                        <a:pt x="118" y="117"/>
                      </a:lnTo>
                      <a:lnTo>
                        <a:pt x="103" y="116"/>
                      </a:lnTo>
                      <a:lnTo>
                        <a:pt x="88" y="112"/>
                      </a:lnTo>
                      <a:lnTo>
                        <a:pt x="72" y="108"/>
                      </a:lnTo>
                      <a:lnTo>
                        <a:pt x="57" y="102"/>
                      </a:lnTo>
                      <a:lnTo>
                        <a:pt x="41" y="94"/>
                      </a:lnTo>
                      <a:lnTo>
                        <a:pt x="25" y="85"/>
                      </a:lnTo>
                      <a:lnTo>
                        <a:pt x="7" y="74"/>
                      </a:lnTo>
                      <a:lnTo>
                        <a:pt x="0" y="85"/>
                      </a:lnTo>
                      <a:lnTo>
                        <a:pt x="18" y="96"/>
                      </a:lnTo>
                      <a:lnTo>
                        <a:pt x="35" y="105"/>
                      </a:lnTo>
                      <a:lnTo>
                        <a:pt x="51" y="114"/>
                      </a:lnTo>
                      <a:lnTo>
                        <a:pt x="68" y="120"/>
                      </a:lnTo>
                      <a:lnTo>
                        <a:pt x="86" y="125"/>
                      </a:lnTo>
                      <a:lnTo>
                        <a:pt x="102" y="128"/>
                      </a:lnTo>
                      <a:lnTo>
                        <a:pt x="117" y="129"/>
                      </a:lnTo>
                      <a:lnTo>
                        <a:pt x="133" y="131"/>
                      </a:lnTo>
                      <a:lnTo>
                        <a:pt x="148" y="129"/>
                      </a:lnTo>
                      <a:lnTo>
                        <a:pt x="163" y="127"/>
                      </a:lnTo>
                      <a:lnTo>
                        <a:pt x="177" y="125"/>
                      </a:lnTo>
                      <a:lnTo>
                        <a:pt x="192" y="120"/>
                      </a:lnTo>
                      <a:lnTo>
                        <a:pt x="204" y="116"/>
                      </a:lnTo>
                      <a:lnTo>
                        <a:pt x="218" y="110"/>
                      </a:lnTo>
                      <a:lnTo>
                        <a:pt x="231" y="104"/>
                      </a:lnTo>
                      <a:lnTo>
                        <a:pt x="242" y="97"/>
                      </a:lnTo>
                      <a:lnTo>
                        <a:pt x="254" y="91"/>
                      </a:lnTo>
                      <a:lnTo>
                        <a:pt x="264" y="83"/>
                      </a:lnTo>
                      <a:lnTo>
                        <a:pt x="275" y="76"/>
                      </a:lnTo>
                      <a:lnTo>
                        <a:pt x="284" y="68"/>
                      </a:lnTo>
                      <a:lnTo>
                        <a:pt x="293" y="60"/>
                      </a:lnTo>
                      <a:lnTo>
                        <a:pt x="301" y="53"/>
                      </a:lnTo>
                      <a:lnTo>
                        <a:pt x="309" y="47"/>
                      </a:lnTo>
                      <a:lnTo>
                        <a:pt x="316" y="40"/>
                      </a:lnTo>
                      <a:lnTo>
                        <a:pt x="322" y="33"/>
                      </a:lnTo>
                      <a:lnTo>
                        <a:pt x="328" y="27"/>
                      </a:lnTo>
                      <a:lnTo>
                        <a:pt x="332" y="22"/>
                      </a:lnTo>
                      <a:lnTo>
                        <a:pt x="336" y="18"/>
                      </a:lnTo>
                      <a:lnTo>
                        <a:pt x="339" y="13"/>
                      </a:lnTo>
                      <a:lnTo>
                        <a:pt x="341" y="11"/>
                      </a:lnTo>
                      <a:lnTo>
                        <a:pt x="343" y="9"/>
                      </a:lnTo>
                      <a:lnTo>
                        <a:pt x="343" y="9"/>
                      </a:lnTo>
                      <a:lnTo>
                        <a:pt x="344" y="4"/>
                      </a:lnTo>
                      <a:lnTo>
                        <a:pt x="343" y="9"/>
                      </a:lnTo>
                      <a:lnTo>
                        <a:pt x="344" y="6"/>
                      </a:lnTo>
                      <a:lnTo>
                        <a:pt x="344" y="4"/>
                      </a:lnTo>
                      <a:lnTo>
                        <a:pt x="33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auto">
                <a:xfrm>
                  <a:off x="3083" y="3673"/>
                  <a:ext cx="9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7" y="93"/>
                    </a:cxn>
                    <a:cxn ang="0">
                      <a:pos x="20" y="92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93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7" y="93"/>
                      </a:lnTo>
                      <a:lnTo>
                        <a:pt x="20" y="92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0" name="Freeform 66"/>
                <p:cNvSpPr>
                  <a:spLocks/>
                </p:cNvSpPr>
                <p:nvPr/>
              </p:nvSpPr>
              <p:spPr bwMode="auto">
                <a:xfrm>
                  <a:off x="3071" y="3265"/>
                  <a:ext cx="18" cy="4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3" y="817"/>
                    </a:cxn>
                    <a:cxn ang="0">
                      <a:pos x="36" y="817"/>
                    </a:cxn>
                    <a:cxn ang="0">
                      <a:pos x="13" y="1"/>
                    </a:cxn>
                    <a:cxn ang="0">
                      <a:pos x="13" y="1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817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23" y="817"/>
                      </a:lnTo>
                      <a:lnTo>
                        <a:pt x="36" y="817"/>
                      </a:lnTo>
                      <a:lnTo>
                        <a:pt x="13" y="1"/>
                      </a:lnTo>
                      <a:lnTo>
                        <a:pt x="13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1" name="Freeform 67"/>
                <p:cNvSpPr>
                  <a:spLocks/>
                </p:cNvSpPr>
                <p:nvPr/>
              </p:nvSpPr>
              <p:spPr bwMode="auto">
                <a:xfrm>
                  <a:off x="3071" y="2942"/>
                  <a:ext cx="23" cy="324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32" y="0"/>
                    </a:cxn>
                    <a:cxn ang="0">
                      <a:pos x="0" y="645"/>
                    </a:cxn>
                    <a:cxn ang="0">
                      <a:pos x="13" y="646"/>
                    </a:cxn>
                    <a:cxn ang="0">
                      <a:pos x="45" y="1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45" h="646">
                      <a:moveTo>
                        <a:pt x="38" y="0"/>
                      </a:moveTo>
                      <a:lnTo>
                        <a:pt x="32" y="0"/>
                      </a:lnTo>
                      <a:lnTo>
                        <a:pt x="0" y="645"/>
                      </a:lnTo>
                      <a:lnTo>
                        <a:pt x="13" y="646"/>
                      </a:lnTo>
                      <a:lnTo>
                        <a:pt x="45" y="1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2" name="Freeform 68"/>
                <p:cNvSpPr>
                  <a:spLocks/>
                </p:cNvSpPr>
                <p:nvPr/>
              </p:nvSpPr>
              <p:spPr bwMode="auto">
                <a:xfrm>
                  <a:off x="2498" y="2186"/>
                  <a:ext cx="182" cy="199"/>
                </a:xfrm>
                <a:custGeom>
                  <a:avLst/>
                  <a:gdLst/>
                  <a:ahLst/>
                  <a:cxnLst>
                    <a:cxn ang="0">
                      <a:pos x="197" y="362"/>
                    </a:cxn>
                    <a:cxn ang="0">
                      <a:pos x="203" y="377"/>
                    </a:cxn>
                    <a:cxn ang="0">
                      <a:pos x="215" y="398"/>
                    </a:cxn>
                    <a:cxn ang="0">
                      <a:pos x="231" y="394"/>
                    </a:cxn>
                    <a:cxn ang="0">
                      <a:pos x="254" y="375"/>
                    </a:cxn>
                    <a:cxn ang="0">
                      <a:pos x="289" y="349"/>
                    </a:cxn>
                    <a:cxn ang="0">
                      <a:pos x="324" y="323"/>
                    </a:cxn>
                    <a:cxn ang="0">
                      <a:pos x="352" y="301"/>
                    </a:cxn>
                    <a:cxn ang="0">
                      <a:pos x="364" y="293"/>
                    </a:cxn>
                    <a:cxn ang="0">
                      <a:pos x="349" y="287"/>
                    </a:cxn>
                    <a:cxn ang="0">
                      <a:pos x="328" y="268"/>
                    </a:cxn>
                    <a:cxn ang="0">
                      <a:pos x="327" y="238"/>
                    </a:cxn>
                    <a:cxn ang="0">
                      <a:pos x="320" y="209"/>
                    </a:cxn>
                    <a:cxn ang="0">
                      <a:pos x="307" y="173"/>
                    </a:cxn>
                    <a:cxn ang="0">
                      <a:pos x="296" y="136"/>
                    </a:cxn>
                    <a:cxn ang="0">
                      <a:pos x="296" y="102"/>
                    </a:cxn>
                    <a:cxn ang="0">
                      <a:pos x="314" y="74"/>
                    </a:cxn>
                    <a:cxn ang="0">
                      <a:pos x="332" y="44"/>
                    </a:cxn>
                    <a:cxn ang="0">
                      <a:pos x="337" y="35"/>
                    </a:cxn>
                    <a:cxn ang="0">
                      <a:pos x="337" y="32"/>
                    </a:cxn>
                    <a:cxn ang="0">
                      <a:pos x="337" y="19"/>
                    </a:cxn>
                    <a:cxn ang="0">
                      <a:pos x="322" y="3"/>
                    </a:cxn>
                    <a:cxn ang="0">
                      <a:pos x="280" y="3"/>
                    </a:cxn>
                    <a:cxn ang="0">
                      <a:pos x="257" y="28"/>
                    </a:cxn>
                    <a:cxn ang="0">
                      <a:pos x="250" y="65"/>
                    </a:cxn>
                    <a:cxn ang="0">
                      <a:pos x="250" y="99"/>
                    </a:cxn>
                    <a:cxn ang="0">
                      <a:pos x="242" y="118"/>
                    </a:cxn>
                    <a:cxn ang="0">
                      <a:pos x="208" y="94"/>
                    </a:cxn>
                    <a:cxn ang="0">
                      <a:pos x="161" y="44"/>
                    </a:cxn>
                    <a:cxn ang="0">
                      <a:pos x="128" y="14"/>
                    </a:cxn>
                    <a:cxn ang="0">
                      <a:pos x="108" y="6"/>
                    </a:cxn>
                    <a:cxn ang="0">
                      <a:pos x="102" y="21"/>
                    </a:cxn>
                    <a:cxn ang="0">
                      <a:pos x="107" y="59"/>
                    </a:cxn>
                    <a:cxn ang="0">
                      <a:pos x="83" y="59"/>
                    </a:cxn>
                    <a:cxn ang="0">
                      <a:pos x="75" y="74"/>
                    </a:cxn>
                    <a:cxn ang="0">
                      <a:pos x="70" y="95"/>
                    </a:cxn>
                    <a:cxn ang="0">
                      <a:pos x="30" y="147"/>
                    </a:cxn>
                    <a:cxn ang="0">
                      <a:pos x="22" y="151"/>
                    </a:cxn>
                    <a:cxn ang="0">
                      <a:pos x="9" y="164"/>
                    </a:cxn>
                    <a:cxn ang="0">
                      <a:pos x="1" y="186"/>
                    </a:cxn>
                    <a:cxn ang="0">
                      <a:pos x="2" y="210"/>
                    </a:cxn>
                    <a:cxn ang="0">
                      <a:pos x="11" y="234"/>
                    </a:cxn>
                    <a:cxn ang="0">
                      <a:pos x="22" y="255"/>
                    </a:cxn>
                    <a:cxn ang="0">
                      <a:pos x="29" y="268"/>
                    </a:cxn>
                  </a:cxnLst>
                  <a:rect l="0" t="0" r="r" b="b"/>
                  <a:pathLst>
                    <a:path w="364" h="399">
                      <a:moveTo>
                        <a:pt x="31" y="271"/>
                      </a:moveTo>
                      <a:lnTo>
                        <a:pt x="79" y="311"/>
                      </a:lnTo>
                      <a:lnTo>
                        <a:pt x="197" y="362"/>
                      </a:lnTo>
                      <a:lnTo>
                        <a:pt x="197" y="364"/>
                      </a:lnTo>
                      <a:lnTo>
                        <a:pt x="199" y="370"/>
                      </a:lnTo>
                      <a:lnTo>
                        <a:pt x="203" y="377"/>
                      </a:lnTo>
                      <a:lnTo>
                        <a:pt x="206" y="385"/>
                      </a:lnTo>
                      <a:lnTo>
                        <a:pt x="211" y="392"/>
                      </a:lnTo>
                      <a:lnTo>
                        <a:pt x="215" y="398"/>
                      </a:lnTo>
                      <a:lnTo>
                        <a:pt x="221" y="399"/>
                      </a:lnTo>
                      <a:lnTo>
                        <a:pt x="227" y="397"/>
                      </a:lnTo>
                      <a:lnTo>
                        <a:pt x="231" y="394"/>
                      </a:lnTo>
                      <a:lnTo>
                        <a:pt x="237" y="388"/>
                      </a:lnTo>
                      <a:lnTo>
                        <a:pt x="245" y="383"/>
                      </a:lnTo>
                      <a:lnTo>
                        <a:pt x="254" y="375"/>
                      </a:lnTo>
                      <a:lnTo>
                        <a:pt x="265" y="367"/>
                      </a:lnTo>
                      <a:lnTo>
                        <a:pt x="276" y="357"/>
                      </a:lnTo>
                      <a:lnTo>
                        <a:pt x="289" y="349"/>
                      </a:lnTo>
                      <a:lnTo>
                        <a:pt x="301" y="340"/>
                      </a:lnTo>
                      <a:lnTo>
                        <a:pt x="313" y="331"/>
                      </a:lnTo>
                      <a:lnTo>
                        <a:pt x="324" y="323"/>
                      </a:lnTo>
                      <a:lnTo>
                        <a:pt x="335" y="314"/>
                      </a:lnTo>
                      <a:lnTo>
                        <a:pt x="344" y="307"/>
                      </a:lnTo>
                      <a:lnTo>
                        <a:pt x="352" y="301"/>
                      </a:lnTo>
                      <a:lnTo>
                        <a:pt x="358" y="296"/>
                      </a:lnTo>
                      <a:lnTo>
                        <a:pt x="363" y="294"/>
                      </a:lnTo>
                      <a:lnTo>
                        <a:pt x="364" y="293"/>
                      </a:lnTo>
                      <a:lnTo>
                        <a:pt x="362" y="293"/>
                      </a:lnTo>
                      <a:lnTo>
                        <a:pt x="357" y="291"/>
                      </a:lnTo>
                      <a:lnTo>
                        <a:pt x="349" y="287"/>
                      </a:lnTo>
                      <a:lnTo>
                        <a:pt x="342" y="282"/>
                      </a:lnTo>
                      <a:lnTo>
                        <a:pt x="334" y="276"/>
                      </a:lnTo>
                      <a:lnTo>
                        <a:pt x="328" y="268"/>
                      </a:lnTo>
                      <a:lnTo>
                        <a:pt x="325" y="257"/>
                      </a:lnTo>
                      <a:lnTo>
                        <a:pt x="326" y="244"/>
                      </a:lnTo>
                      <a:lnTo>
                        <a:pt x="327" y="238"/>
                      </a:lnTo>
                      <a:lnTo>
                        <a:pt x="326" y="228"/>
                      </a:lnTo>
                      <a:lnTo>
                        <a:pt x="324" y="219"/>
                      </a:lnTo>
                      <a:lnTo>
                        <a:pt x="320" y="209"/>
                      </a:lnTo>
                      <a:lnTo>
                        <a:pt x="317" y="197"/>
                      </a:lnTo>
                      <a:lnTo>
                        <a:pt x="312" y="186"/>
                      </a:lnTo>
                      <a:lnTo>
                        <a:pt x="307" y="173"/>
                      </a:lnTo>
                      <a:lnTo>
                        <a:pt x="303" y="160"/>
                      </a:lnTo>
                      <a:lnTo>
                        <a:pt x="299" y="148"/>
                      </a:lnTo>
                      <a:lnTo>
                        <a:pt x="296" y="136"/>
                      </a:lnTo>
                      <a:lnTo>
                        <a:pt x="295" y="124"/>
                      </a:lnTo>
                      <a:lnTo>
                        <a:pt x="294" y="112"/>
                      </a:lnTo>
                      <a:lnTo>
                        <a:pt x="296" y="102"/>
                      </a:lnTo>
                      <a:lnTo>
                        <a:pt x="299" y="91"/>
                      </a:lnTo>
                      <a:lnTo>
                        <a:pt x="305" y="82"/>
                      </a:lnTo>
                      <a:lnTo>
                        <a:pt x="314" y="74"/>
                      </a:lnTo>
                      <a:lnTo>
                        <a:pt x="322" y="60"/>
                      </a:lnTo>
                      <a:lnTo>
                        <a:pt x="328" y="51"/>
                      </a:lnTo>
                      <a:lnTo>
                        <a:pt x="332" y="44"/>
                      </a:lnTo>
                      <a:lnTo>
                        <a:pt x="335" y="39"/>
                      </a:lnTo>
                      <a:lnTo>
                        <a:pt x="336" y="36"/>
                      </a:lnTo>
                      <a:lnTo>
                        <a:pt x="337" y="35"/>
                      </a:lnTo>
                      <a:lnTo>
                        <a:pt x="337" y="34"/>
                      </a:lnTo>
                      <a:lnTo>
                        <a:pt x="337" y="34"/>
                      </a:lnTo>
                      <a:lnTo>
                        <a:pt x="337" y="32"/>
                      </a:lnTo>
                      <a:lnTo>
                        <a:pt x="339" y="29"/>
                      </a:lnTo>
                      <a:lnTo>
                        <a:pt x="339" y="24"/>
                      </a:lnTo>
                      <a:lnTo>
                        <a:pt x="337" y="19"/>
                      </a:lnTo>
                      <a:lnTo>
                        <a:pt x="335" y="13"/>
                      </a:lnTo>
                      <a:lnTo>
                        <a:pt x="330" y="7"/>
                      </a:lnTo>
                      <a:lnTo>
                        <a:pt x="322" y="3"/>
                      </a:lnTo>
                      <a:lnTo>
                        <a:pt x="311" y="0"/>
                      </a:lnTo>
                      <a:lnTo>
                        <a:pt x="294" y="0"/>
                      </a:lnTo>
                      <a:lnTo>
                        <a:pt x="280" y="3"/>
                      </a:lnTo>
                      <a:lnTo>
                        <a:pt x="269" y="9"/>
                      </a:lnTo>
                      <a:lnTo>
                        <a:pt x="261" y="18"/>
                      </a:lnTo>
                      <a:lnTo>
                        <a:pt x="257" y="28"/>
                      </a:lnTo>
                      <a:lnTo>
                        <a:pt x="253" y="39"/>
                      </a:lnTo>
                      <a:lnTo>
                        <a:pt x="251" y="52"/>
                      </a:lnTo>
                      <a:lnTo>
                        <a:pt x="250" y="65"/>
                      </a:lnTo>
                      <a:lnTo>
                        <a:pt x="250" y="77"/>
                      </a:lnTo>
                      <a:lnTo>
                        <a:pt x="250" y="89"/>
                      </a:lnTo>
                      <a:lnTo>
                        <a:pt x="250" y="99"/>
                      </a:lnTo>
                      <a:lnTo>
                        <a:pt x="247" y="109"/>
                      </a:lnTo>
                      <a:lnTo>
                        <a:pt x="245" y="114"/>
                      </a:lnTo>
                      <a:lnTo>
                        <a:pt x="242" y="118"/>
                      </a:lnTo>
                      <a:lnTo>
                        <a:pt x="236" y="118"/>
                      </a:lnTo>
                      <a:lnTo>
                        <a:pt x="228" y="113"/>
                      </a:lnTo>
                      <a:lnTo>
                        <a:pt x="208" y="94"/>
                      </a:lnTo>
                      <a:lnTo>
                        <a:pt x="191" y="74"/>
                      </a:lnTo>
                      <a:lnTo>
                        <a:pt x="176" y="58"/>
                      </a:lnTo>
                      <a:lnTo>
                        <a:pt x="161" y="44"/>
                      </a:lnTo>
                      <a:lnTo>
                        <a:pt x="148" y="31"/>
                      </a:lnTo>
                      <a:lnTo>
                        <a:pt x="138" y="21"/>
                      </a:lnTo>
                      <a:lnTo>
                        <a:pt x="128" y="14"/>
                      </a:lnTo>
                      <a:lnTo>
                        <a:pt x="121" y="8"/>
                      </a:lnTo>
                      <a:lnTo>
                        <a:pt x="114" y="6"/>
                      </a:lnTo>
                      <a:lnTo>
                        <a:pt x="108" y="6"/>
                      </a:lnTo>
                      <a:lnTo>
                        <a:pt x="105" y="8"/>
                      </a:lnTo>
                      <a:lnTo>
                        <a:pt x="102" y="13"/>
                      </a:lnTo>
                      <a:lnTo>
                        <a:pt x="102" y="21"/>
                      </a:lnTo>
                      <a:lnTo>
                        <a:pt x="102" y="30"/>
                      </a:lnTo>
                      <a:lnTo>
                        <a:pt x="103" y="44"/>
                      </a:lnTo>
                      <a:lnTo>
                        <a:pt x="107" y="59"/>
                      </a:lnTo>
                      <a:lnTo>
                        <a:pt x="97" y="56"/>
                      </a:lnTo>
                      <a:lnTo>
                        <a:pt x="88" y="57"/>
                      </a:lnTo>
                      <a:lnTo>
                        <a:pt x="83" y="59"/>
                      </a:lnTo>
                      <a:lnTo>
                        <a:pt x="78" y="64"/>
                      </a:lnTo>
                      <a:lnTo>
                        <a:pt x="76" y="69"/>
                      </a:lnTo>
                      <a:lnTo>
                        <a:pt x="75" y="74"/>
                      </a:lnTo>
                      <a:lnTo>
                        <a:pt x="75" y="77"/>
                      </a:lnTo>
                      <a:lnTo>
                        <a:pt x="75" y="79"/>
                      </a:lnTo>
                      <a:lnTo>
                        <a:pt x="70" y="95"/>
                      </a:lnTo>
                      <a:lnTo>
                        <a:pt x="50" y="102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29" y="147"/>
                      </a:lnTo>
                      <a:lnTo>
                        <a:pt x="25" y="149"/>
                      </a:lnTo>
                      <a:lnTo>
                        <a:pt x="22" y="151"/>
                      </a:lnTo>
                      <a:lnTo>
                        <a:pt x="18" y="155"/>
                      </a:lnTo>
                      <a:lnTo>
                        <a:pt x="14" y="159"/>
                      </a:lnTo>
                      <a:lnTo>
                        <a:pt x="9" y="164"/>
                      </a:lnTo>
                      <a:lnTo>
                        <a:pt x="4" y="172"/>
                      </a:lnTo>
                      <a:lnTo>
                        <a:pt x="2" y="179"/>
                      </a:lnTo>
                      <a:lnTo>
                        <a:pt x="1" y="186"/>
                      </a:lnTo>
                      <a:lnTo>
                        <a:pt x="0" y="194"/>
                      </a:lnTo>
                      <a:lnTo>
                        <a:pt x="1" y="202"/>
                      </a:lnTo>
                      <a:lnTo>
                        <a:pt x="2" y="210"/>
                      </a:lnTo>
                      <a:lnTo>
                        <a:pt x="4" y="218"/>
                      </a:lnTo>
                      <a:lnTo>
                        <a:pt x="8" y="226"/>
                      </a:lnTo>
                      <a:lnTo>
                        <a:pt x="11" y="234"/>
                      </a:lnTo>
                      <a:lnTo>
                        <a:pt x="15" y="242"/>
                      </a:lnTo>
                      <a:lnTo>
                        <a:pt x="17" y="249"/>
                      </a:lnTo>
                      <a:lnTo>
                        <a:pt x="22" y="255"/>
                      </a:lnTo>
                      <a:lnTo>
                        <a:pt x="24" y="261"/>
                      </a:lnTo>
                      <a:lnTo>
                        <a:pt x="26" y="265"/>
                      </a:lnTo>
                      <a:lnTo>
                        <a:pt x="29" y="268"/>
                      </a:lnTo>
                      <a:lnTo>
                        <a:pt x="31" y="270"/>
                      </a:lnTo>
                      <a:lnTo>
                        <a:pt x="31" y="27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3" name="Freeform 69"/>
                <p:cNvSpPr>
                  <a:spLocks/>
                </p:cNvSpPr>
                <p:nvPr/>
              </p:nvSpPr>
              <p:spPr bwMode="auto">
                <a:xfrm>
                  <a:off x="2512" y="2319"/>
                  <a:ext cx="28" cy="26"/>
                </a:xfrm>
                <a:custGeom>
                  <a:avLst/>
                  <a:gdLst/>
                  <a:ahLst/>
                  <a:cxnLst>
                    <a:cxn ang="0">
                      <a:pos x="56" y="41"/>
                    </a:cxn>
                    <a:cxn ang="0">
                      <a:pos x="57" y="42"/>
                    </a:cxn>
                    <a:cxn ang="0">
                      <a:pos x="9" y="0"/>
                    </a:cxn>
                    <a:cxn ang="0">
                      <a:pos x="0" y="11"/>
                    </a:cxn>
                    <a:cxn ang="0">
                      <a:pos x="49" y="51"/>
                    </a:cxn>
                    <a:cxn ang="0">
                      <a:pos x="50" y="52"/>
                    </a:cxn>
                    <a:cxn ang="0">
                      <a:pos x="49" y="51"/>
                    </a:cxn>
                    <a:cxn ang="0">
                      <a:pos x="50" y="52"/>
                    </a:cxn>
                    <a:cxn ang="0">
                      <a:pos x="50" y="52"/>
                    </a:cxn>
                    <a:cxn ang="0">
                      <a:pos x="56" y="41"/>
                    </a:cxn>
                  </a:cxnLst>
                  <a:rect l="0" t="0" r="r" b="b"/>
                  <a:pathLst>
                    <a:path w="57" h="52">
                      <a:moveTo>
                        <a:pt x="56" y="41"/>
                      </a:moveTo>
                      <a:lnTo>
                        <a:pt x="57" y="42"/>
                      </a:lnTo>
                      <a:lnTo>
                        <a:pt x="9" y="0"/>
                      </a:lnTo>
                      <a:lnTo>
                        <a:pt x="0" y="11"/>
                      </a:lnTo>
                      <a:lnTo>
                        <a:pt x="49" y="51"/>
                      </a:lnTo>
                      <a:lnTo>
                        <a:pt x="50" y="52"/>
                      </a:lnTo>
                      <a:lnTo>
                        <a:pt x="49" y="51"/>
                      </a:lnTo>
                      <a:lnTo>
                        <a:pt x="50" y="52"/>
                      </a:lnTo>
                      <a:lnTo>
                        <a:pt x="50" y="52"/>
                      </a:lnTo>
                      <a:lnTo>
                        <a:pt x="56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auto">
                <a:xfrm>
                  <a:off x="2536" y="2339"/>
                  <a:ext cx="64" cy="31"/>
                </a:xfrm>
                <a:custGeom>
                  <a:avLst/>
                  <a:gdLst/>
                  <a:ahLst/>
                  <a:cxnLst>
                    <a:cxn ang="0">
                      <a:pos x="127" y="55"/>
                    </a:cxn>
                    <a:cxn ang="0">
                      <a:pos x="123" y="50"/>
                    </a:cxn>
                    <a:cxn ang="0">
                      <a:pos x="6" y="0"/>
                    </a:cxn>
                    <a:cxn ang="0">
                      <a:pos x="0" y="11"/>
                    </a:cxn>
                    <a:cxn ang="0">
                      <a:pos x="118" y="63"/>
                    </a:cxn>
                    <a:cxn ang="0">
                      <a:pos x="115" y="58"/>
                    </a:cxn>
                    <a:cxn ang="0">
                      <a:pos x="127" y="55"/>
                    </a:cxn>
                    <a:cxn ang="0">
                      <a:pos x="125" y="51"/>
                    </a:cxn>
                    <a:cxn ang="0">
                      <a:pos x="123" y="50"/>
                    </a:cxn>
                    <a:cxn ang="0">
                      <a:pos x="127" y="55"/>
                    </a:cxn>
                  </a:cxnLst>
                  <a:rect l="0" t="0" r="r" b="b"/>
                  <a:pathLst>
                    <a:path w="127" h="63">
                      <a:moveTo>
                        <a:pt x="127" y="55"/>
                      </a:moveTo>
                      <a:lnTo>
                        <a:pt x="123" y="50"/>
                      </a:lnTo>
                      <a:lnTo>
                        <a:pt x="6" y="0"/>
                      </a:lnTo>
                      <a:lnTo>
                        <a:pt x="0" y="11"/>
                      </a:lnTo>
                      <a:lnTo>
                        <a:pt x="118" y="63"/>
                      </a:lnTo>
                      <a:lnTo>
                        <a:pt x="115" y="58"/>
                      </a:lnTo>
                      <a:lnTo>
                        <a:pt x="127" y="55"/>
                      </a:lnTo>
                      <a:lnTo>
                        <a:pt x="125" y="51"/>
                      </a:lnTo>
                      <a:lnTo>
                        <a:pt x="123" y="50"/>
                      </a:lnTo>
                      <a:lnTo>
                        <a:pt x="127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auto">
                <a:xfrm>
                  <a:off x="2594" y="2366"/>
                  <a:ext cx="20" cy="23"/>
                </a:xfrm>
                <a:custGeom>
                  <a:avLst/>
                  <a:gdLst/>
                  <a:ahLst/>
                  <a:cxnLst>
                    <a:cxn ang="0">
                      <a:pos x="31" y="31"/>
                    </a:cxn>
                    <a:cxn ang="0">
                      <a:pos x="31" y="31"/>
                    </a:cxn>
                    <a:cxn ang="0">
                      <a:pos x="30" y="32"/>
                    </a:cxn>
                    <a:cxn ang="0">
                      <a:pos x="29" y="31"/>
                    </a:cxn>
                    <a:cxn ang="0">
                      <a:pos x="24" y="27"/>
                    </a:cxn>
                    <a:cxn ang="0">
                      <a:pos x="21" y="21"/>
                    </a:cxn>
                    <a:cxn ang="0">
                      <a:pos x="17" y="14"/>
                    </a:cxn>
                    <a:cxn ang="0">
                      <a:pos x="15" y="7"/>
                    </a:cxn>
                    <a:cxn ang="0">
                      <a:pos x="13" y="1"/>
                    </a:cxn>
                    <a:cxn ang="0">
                      <a:pos x="12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2" y="11"/>
                    </a:cxn>
                    <a:cxn ang="0">
                      <a:pos x="6" y="19"/>
                    </a:cxn>
                    <a:cxn ang="0">
                      <a:pos x="10" y="27"/>
                    </a:cxn>
                    <a:cxn ang="0">
                      <a:pos x="15" y="34"/>
                    </a:cxn>
                    <a:cxn ang="0">
                      <a:pos x="21" y="41"/>
                    </a:cxn>
                    <a:cxn ang="0">
                      <a:pos x="31" y="45"/>
                    </a:cxn>
                    <a:cxn ang="0">
                      <a:pos x="40" y="40"/>
                    </a:cxn>
                    <a:cxn ang="0">
                      <a:pos x="40" y="40"/>
                    </a:cxn>
                    <a:cxn ang="0">
                      <a:pos x="31" y="31"/>
                    </a:cxn>
                  </a:cxnLst>
                  <a:rect l="0" t="0" r="r" b="b"/>
                  <a:pathLst>
                    <a:path w="40" h="45">
                      <a:moveTo>
                        <a:pt x="31" y="31"/>
                      </a:moveTo>
                      <a:lnTo>
                        <a:pt x="31" y="31"/>
                      </a:lnTo>
                      <a:lnTo>
                        <a:pt x="30" y="32"/>
                      </a:lnTo>
                      <a:lnTo>
                        <a:pt x="29" y="31"/>
                      </a:lnTo>
                      <a:lnTo>
                        <a:pt x="24" y="27"/>
                      </a:lnTo>
                      <a:lnTo>
                        <a:pt x="21" y="21"/>
                      </a:lnTo>
                      <a:lnTo>
                        <a:pt x="17" y="14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2" y="11"/>
                      </a:lnTo>
                      <a:lnTo>
                        <a:pt x="6" y="19"/>
                      </a:lnTo>
                      <a:lnTo>
                        <a:pt x="10" y="27"/>
                      </a:lnTo>
                      <a:lnTo>
                        <a:pt x="15" y="34"/>
                      </a:lnTo>
                      <a:lnTo>
                        <a:pt x="21" y="41"/>
                      </a:lnTo>
                      <a:lnTo>
                        <a:pt x="31" y="45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31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auto">
                <a:xfrm>
                  <a:off x="2610" y="2329"/>
                  <a:ext cx="77" cy="58"/>
                </a:xfrm>
                <a:custGeom>
                  <a:avLst/>
                  <a:gdLst/>
                  <a:ahLst/>
                  <a:cxnLst>
                    <a:cxn ang="0">
                      <a:pos x="140" y="14"/>
                    </a:cxn>
                    <a:cxn ang="0">
                      <a:pos x="138" y="2"/>
                    </a:cxn>
                    <a:cxn ang="0">
                      <a:pos x="136" y="2"/>
                    </a:cxn>
                    <a:cxn ang="0">
                      <a:pos x="133" y="6"/>
                    </a:cxn>
                    <a:cxn ang="0">
                      <a:pos x="127" y="10"/>
                    </a:cxn>
                    <a:cxn ang="0">
                      <a:pos x="119" y="16"/>
                    </a:cxn>
                    <a:cxn ang="0">
                      <a:pos x="110" y="23"/>
                    </a:cxn>
                    <a:cxn ang="0">
                      <a:pos x="98" y="31"/>
                    </a:cxn>
                    <a:cxn ang="0">
                      <a:pos x="88" y="39"/>
                    </a:cxn>
                    <a:cxn ang="0">
                      <a:pos x="75" y="48"/>
                    </a:cxn>
                    <a:cxn ang="0">
                      <a:pos x="62" y="58"/>
                    </a:cxn>
                    <a:cxn ang="0">
                      <a:pos x="51" y="67"/>
                    </a:cxn>
                    <a:cxn ang="0">
                      <a:pos x="39" y="76"/>
                    </a:cxn>
                    <a:cxn ang="0">
                      <a:pos x="28" y="84"/>
                    </a:cxn>
                    <a:cxn ang="0">
                      <a:pos x="19" y="91"/>
                    </a:cxn>
                    <a:cxn ang="0">
                      <a:pos x="11" y="98"/>
                    </a:cxn>
                    <a:cxn ang="0">
                      <a:pos x="5" y="102"/>
                    </a:cxn>
                    <a:cxn ang="0">
                      <a:pos x="0" y="106"/>
                    </a:cxn>
                    <a:cxn ang="0">
                      <a:pos x="9" y="115"/>
                    </a:cxn>
                    <a:cxn ang="0">
                      <a:pos x="13" y="113"/>
                    </a:cxn>
                    <a:cxn ang="0">
                      <a:pos x="19" y="108"/>
                    </a:cxn>
                    <a:cxn ang="0">
                      <a:pos x="27" y="101"/>
                    </a:cxn>
                    <a:cxn ang="0">
                      <a:pos x="37" y="94"/>
                    </a:cxn>
                    <a:cxn ang="0">
                      <a:pos x="47" y="85"/>
                    </a:cxn>
                    <a:cxn ang="0">
                      <a:pos x="58" y="77"/>
                    </a:cxn>
                    <a:cxn ang="0">
                      <a:pos x="70" y="68"/>
                    </a:cxn>
                    <a:cxn ang="0">
                      <a:pos x="83" y="59"/>
                    </a:cxn>
                    <a:cxn ang="0">
                      <a:pos x="95" y="49"/>
                    </a:cxn>
                    <a:cxn ang="0">
                      <a:pos x="106" y="41"/>
                    </a:cxn>
                    <a:cxn ang="0">
                      <a:pos x="117" y="33"/>
                    </a:cxn>
                    <a:cxn ang="0">
                      <a:pos x="126" y="26"/>
                    </a:cxn>
                    <a:cxn ang="0">
                      <a:pos x="134" y="21"/>
                    </a:cxn>
                    <a:cxn ang="0">
                      <a:pos x="141" y="16"/>
                    </a:cxn>
                    <a:cxn ang="0">
                      <a:pos x="144" y="13"/>
                    </a:cxn>
                    <a:cxn ang="0">
                      <a:pos x="145" y="11"/>
                    </a:cxn>
                    <a:cxn ang="0">
                      <a:pos x="143" y="0"/>
                    </a:cxn>
                    <a:cxn ang="0">
                      <a:pos x="145" y="11"/>
                    </a:cxn>
                    <a:cxn ang="0">
                      <a:pos x="156" y="5"/>
                    </a:cxn>
                    <a:cxn ang="0">
                      <a:pos x="143" y="0"/>
                    </a:cxn>
                    <a:cxn ang="0">
                      <a:pos x="140" y="14"/>
                    </a:cxn>
                  </a:cxnLst>
                  <a:rect l="0" t="0" r="r" b="b"/>
                  <a:pathLst>
                    <a:path w="156" h="115">
                      <a:moveTo>
                        <a:pt x="140" y="14"/>
                      </a:moveTo>
                      <a:lnTo>
                        <a:pt x="138" y="2"/>
                      </a:lnTo>
                      <a:lnTo>
                        <a:pt x="136" y="2"/>
                      </a:lnTo>
                      <a:lnTo>
                        <a:pt x="133" y="6"/>
                      </a:lnTo>
                      <a:lnTo>
                        <a:pt x="127" y="10"/>
                      </a:lnTo>
                      <a:lnTo>
                        <a:pt x="119" y="16"/>
                      </a:lnTo>
                      <a:lnTo>
                        <a:pt x="110" y="23"/>
                      </a:lnTo>
                      <a:lnTo>
                        <a:pt x="98" y="31"/>
                      </a:lnTo>
                      <a:lnTo>
                        <a:pt x="88" y="39"/>
                      </a:lnTo>
                      <a:lnTo>
                        <a:pt x="75" y="48"/>
                      </a:lnTo>
                      <a:lnTo>
                        <a:pt x="62" y="58"/>
                      </a:lnTo>
                      <a:lnTo>
                        <a:pt x="51" y="67"/>
                      </a:lnTo>
                      <a:lnTo>
                        <a:pt x="39" y="76"/>
                      </a:lnTo>
                      <a:lnTo>
                        <a:pt x="28" y="84"/>
                      </a:lnTo>
                      <a:lnTo>
                        <a:pt x="19" y="91"/>
                      </a:lnTo>
                      <a:lnTo>
                        <a:pt x="11" y="98"/>
                      </a:lnTo>
                      <a:lnTo>
                        <a:pt x="5" y="102"/>
                      </a:lnTo>
                      <a:lnTo>
                        <a:pt x="0" y="106"/>
                      </a:lnTo>
                      <a:lnTo>
                        <a:pt x="9" y="115"/>
                      </a:lnTo>
                      <a:lnTo>
                        <a:pt x="13" y="113"/>
                      </a:lnTo>
                      <a:lnTo>
                        <a:pt x="19" y="108"/>
                      </a:lnTo>
                      <a:lnTo>
                        <a:pt x="27" y="101"/>
                      </a:lnTo>
                      <a:lnTo>
                        <a:pt x="37" y="94"/>
                      </a:lnTo>
                      <a:lnTo>
                        <a:pt x="47" y="85"/>
                      </a:lnTo>
                      <a:lnTo>
                        <a:pt x="58" y="77"/>
                      </a:lnTo>
                      <a:lnTo>
                        <a:pt x="70" y="68"/>
                      </a:lnTo>
                      <a:lnTo>
                        <a:pt x="83" y="59"/>
                      </a:lnTo>
                      <a:lnTo>
                        <a:pt x="95" y="49"/>
                      </a:lnTo>
                      <a:lnTo>
                        <a:pt x="106" y="41"/>
                      </a:lnTo>
                      <a:lnTo>
                        <a:pt x="117" y="33"/>
                      </a:lnTo>
                      <a:lnTo>
                        <a:pt x="126" y="26"/>
                      </a:lnTo>
                      <a:lnTo>
                        <a:pt x="134" y="21"/>
                      </a:lnTo>
                      <a:lnTo>
                        <a:pt x="141" y="16"/>
                      </a:lnTo>
                      <a:lnTo>
                        <a:pt x="144" y="13"/>
                      </a:lnTo>
                      <a:lnTo>
                        <a:pt x="145" y="11"/>
                      </a:lnTo>
                      <a:lnTo>
                        <a:pt x="143" y="0"/>
                      </a:lnTo>
                      <a:lnTo>
                        <a:pt x="145" y="11"/>
                      </a:lnTo>
                      <a:lnTo>
                        <a:pt x="156" y="5"/>
                      </a:lnTo>
                      <a:lnTo>
                        <a:pt x="143" y="0"/>
                      </a:lnTo>
                      <a:lnTo>
                        <a:pt x="14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auto">
                <a:xfrm>
                  <a:off x="2658" y="2308"/>
                  <a:ext cx="23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3" y="27"/>
                    </a:cxn>
                    <a:cxn ang="0">
                      <a:pos x="10" y="37"/>
                    </a:cxn>
                    <a:cxn ang="0">
                      <a:pos x="18" y="44"/>
                    </a:cxn>
                    <a:cxn ang="0">
                      <a:pos x="28" y="50"/>
                    </a:cxn>
                    <a:cxn ang="0">
                      <a:pos x="36" y="53"/>
                    </a:cxn>
                    <a:cxn ang="0">
                      <a:pos x="41" y="56"/>
                    </a:cxn>
                    <a:cxn ang="0">
                      <a:pos x="43" y="57"/>
                    </a:cxn>
                    <a:cxn ang="0">
                      <a:pos x="46" y="43"/>
                    </a:cxn>
                    <a:cxn ang="0">
                      <a:pos x="45" y="43"/>
                    </a:cxn>
                    <a:cxn ang="0">
                      <a:pos x="40" y="42"/>
                    </a:cxn>
                    <a:cxn ang="0">
                      <a:pos x="33" y="38"/>
                    </a:cxn>
                    <a:cxn ang="0">
                      <a:pos x="26" y="34"/>
                    </a:cxn>
                    <a:cxn ang="0">
                      <a:pos x="20" y="29"/>
                    </a:cxn>
                    <a:cxn ang="0">
                      <a:pos x="15" y="22"/>
                    </a:cxn>
                    <a:cxn ang="0">
                      <a:pos x="13" y="14"/>
                    </a:cxn>
                    <a:cxn ang="0">
                      <a:pos x="14" y="4"/>
                    </a:cxn>
                    <a:cxn ang="0">
                      <a:pos x="14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5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" y="27"/>
                      </a:lnTo>
                      <a:lnTo>
                        <a:pt x="10" y="37"/>
                      </a:lnTo>
                      <a:lnTo>
                        <a:pt x="18" y="44"/>
                      </a:lnTo>
                      <a:lnTo>
                        <a:pt x="28" y="50"/>
                      </a:lnTo>
                      <a:lnTo>
                        <a:pt x="36" y="53"/>
                      </a:lnTo>
                      <a:lnTo>
                        <a:pt x="41" y="56"/>
                      </a:lnTo>
                      <a:lnTo>
                        <a:pt x="43" y="57"/>
                      </a:lnTo>
                      <a:lnTo>
                        <a:pt x="46" y="43"/>
                      </a:lnTo>
                      <a:lnTo>
                        <a:pt x="45" y="43"/>
                      </a:lnTo>
                      <a:lnTo>
                        <a:pt x="40" y="42"/>
                      </a:lnTo>
                      <a:lnTo>
                        <a:pt x="33" y="38"/>
                      </a:lnTo>
                      <a:lnTo>
                        <a:pt x="26" y="34"/>
                      </a:lnTo>
                      <a:lnTo>
                        <a:pt x="20" y="29"/>
                      </a:lnTo>
                      <a:lnTo>
                        <a:pt x="15" y="22"/>
                      </a:lnTo>
                      <a:lnTo>
                        <a:pt x="13" y="1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auto">
                <a:xfrm>
                  <a:off x="2642" y="2220"/>
                  <a:ext cx="23" cy="89"/>
                </a:xfrm>
                <a:custGeom>
                  <a:avLst/>
                  <a:gdLst/>
                  <a:ahLst/>
                  <a:cxnLst>
                    <a:cxn ang="0">
                      <a:pos x="21" y="3"/>
                    </a:cxn>
                    <a:cxn ang="0">
                      <a:pos x="23" y="0"/>
                    </a:cxn>
                    <a:cxn ang="0">
                      <a:pos x="13" y="9"/>
                    </a:cxn>
                    <a:cxn ang="0">
                      <a:pos x="6" y="20"/>
                    </a:cxn>
                    <a:cxn ang="0">
                      <a:pos x="1" y="31"/>
                    </a:cxn>
                    <a:cxn ang="0">
                      <a:pos x="0" y="44"/>
                    </a:cxn>
                    <a:cxn ang="0">
                      <a:pos x="0" y="57"/>
                    </a:cxn>
                    <a:cxn ang="0">
                      <a:pos x="2" y="69"/>
                    </a:cxn>
                    <a:cxn ang="0">
                      <a:pos x="4" y="82"/>
                    </a:cxn>
                    <a:cxn ang="0">
                      <a:pos x="9" y="95"/>
                    </a:cxn>
                    <a:cxn ang="0">
                      <a:pos x="13" y="107"/>
                    </a:cxn>
                    <a:cxn ang="0">
                      <a:pos x="17" y="120"/>
                    </a:cxn>
                    <a:cxn ang="0">
                      <a:pos x="22" y="132"/>
                    </a:cxn>
                    <a:cxn ang="0">
                      <a:pos x="26" y="142"/>
                    </a:cxn>
                    <a:cxn ang="0">
                      <a:pos x="30" y="153"/>
                    </a:cxn>
                    <a:cxn ang="0">
                      <a:pos x="31" y="161"/>
                    </a:cxn>
                    <a:cxn ang="0">
                      <a:pos x="32" y="170"/>
                    </a:cxn>
                    <a:cxn ang="0">
                      <a:pos x="31" y="175"/>
                    </a:cxn>
                    <a:cxn ang="0">
                      <a:pos x="45" y="179"/>
                    </a:cxn>
                    <a:cxn ang="0">
                      <a:pos x="45" y="170"/>
                    </a:cxn>
                    <a:cxn ang="0">
                      <a:pos x="45" y="160"/>
                    </a:cxn>
                    <a:cxn ang="0">
                      <a:pos x="41" y="149"/>
                    </a:cxn>
                    <a:cxn ang="0">
                      <a:pos x="38" y="138"/>
                    </a:cxn>
                    <a:cxn ang="0">
                      <a:pos x="34" y="127"/>
                    </a:cxn>
                    <a:cxn ang="0">
                      <a:pos x="30" y="115"/>
                    </a:cxn>
                    <a:cxn ang="0">
                      <a:pos x="25" y="103"/>
                    </a:cxn>
                    <a:cxn ang="0">
                      <a:pos x="21" y="91"/>
                    </a:cxn>
                    <a:cxn ang="0">
                      <a:pos x="17" y="79"/>
                    </a:cxn>
                    <a:cxn ang="0">
                      <a:pos x="15" y="66"/>
                    </a:cxn>
                    <a:cxn ang="0">
                      <a:pos x="13" y="56"/>
                    </a:cxn>
                    <a:cxn ang="0">
                      <a:pos x="13" y="45"/>
                    </a:cxn>
                    <a:cxn ang="0">
                      <a:pos x="15" y="35"/>
                    </a:cxn>
                    <a:cxn ang="0">
                      <a:pos x="17" y="26"/>
                    </a:cxn>
                    <a:cxn ang="0">
                      <a:pos x="23" y="17"/>
                    </a:cxn>
                    <a:cxn ang="0">
                      <a:pos x="30" y="11"/>
                    </a:cxn>
                    <a:cxn ang="0">
                      <a:pos x="32" y="8"/>
                    </a:cxn>
                    <a:cxn ang="0">
                      <a:pos x="30" y="11"/>
                    </a:cxn>
                    <a:cxn ang="0">
                      <a:pos x="31" y="11"/>
                    </a:cxn>
                    <a:cxn ang="0">
                      <a:pos x="32" y="8"/>
                    </a:cxn>
                    <a:cxn ang="0">
                      <a:pos x="21" y="3"/>
                    </a:cxn>
                  </a:cxnLst>
                  <a:rect l="0" t="0" r="r" b="b"/>
                  <a:pathLst>
                    <a:path w="45" h="179">
                      <a:moveTo>
                        <a:pt x="21" y="3"/>
                      </a:moveTo>
                      <a:lnTo>
                        <a:pt x="23" y="0"/>
                      </a:lnTo>
                      <a:lnTo>
                        <a:pt x="13" y="9"/>
                      </a:lnTo>
                      <a:lnTo>
                        <a:pt x="6" y="20"/>
                      </a:lnTo>
                      <a:lnTo>
                        <a:pt x="1" y="31"/>
                      </a:lnTo>
                      <a:lnTo>
                        <a:pt x="0" y="44"/>
                      </a:lnTo>
                      <a:lnTo>
                        <a:pt x="0" y="57"/>
                      </a:lnTo>
                      <a:lnTo>
                        <a:pt x="2" y="69"/>
                      </a:lnTo>
                      <a:lnTo>
                        <a:pt x="4" y="82"/>
                      </a:lnTo>
                      <a:lnTo>
                        <a:pt x="9" y="95"/>
                      </a:lnTo>
                      <a:lnTo>
                        <a:pt x="13" y="107"/>
                      </a:lnTo>
                      <a:lnTo>
                        <a:pt x="17" y="120"/>
                      </a:lnTo>
                      <a:lnTo>
                        <a:pt x="22" y="132"/>
                      </a:lnTo>
                      <a:lnTo>
                        <a:pt x="26" y="142"/>
                      </a:lnTo>
                      <a:lnTo>
                        <a:pt x="30" y="153"/>
                      </a:lnTo>
                      <a:lnTo>
                        <a:pt x="31" y="161"/>
                      </a:lnTo>
                      <a:lnTo>
                        <a:pt x="32" y="170"/>
                      </a:lnTo>
                      <a:lnTo>
                        <a:pt x="31" y="175"/>
                      </a:lnTo>
                      <a:lnTo>
                        <a:pt x="45" y="179"/>
                      </a:lnTo>
                      <a:lnTo>
                        <a:pt x="45" y="170"/>
                      </a:lnTo>
                      <a:lnTo>
                        <a:pt x="45" y="160"/>
                      </a:lnTo>
                      <a:lnTo>
                        <a:pt x="41" y="149"/>
                      </a:lnTo>
                      <a:lnTo>
                        <a:pt x="38" y="138"/>
                      </a:lnTo>
                      <a:lnTo>
                        <a:pt x="34" y="127"/>
                      </a:lnTo>
                      <a:lnTo>
                        <a:pt x="30" y="115"/>
                      </a:lnTo>
                      <a:lnTo>
                        <a:pt x="25" y="103"/>
                      </a:lnTo>
                      <a:lnTo>
                        <a:pt x="21" y="91"/>
                      </a:lnTo>
                      <a:lnTo>
                        <a:pt x="17" y="79"/>
                      </a:lnTo>
                      <a:lnTo>
                        <a:pt x="15" y="66"/>
                      </a:lnTo>
                      <a:lnTo>
                        <a:pt x="13" y="56"/>
                      </a:lnTo>
                      <a:lnTo>
                        <a:pt x="13" y="45"/>
                      </a:lnTo>
                      <a:lnTo>
                        <a:pt x="15" y="35"/>
                      </a:lnTo>
                      <a:lnTo>
                        <a:pt x="17" y="26"/>
                      </a:lnTo>
                      <a:lnTo>
                        <a:pt x="23" y="17"/>
                      </a:lnTo>
                      <a:lnTo>
                        <a:pt x="30" y="11"/>
                      </a:lnTo>
                      <a:lnTo>
                        <a:pt x="32" y="8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8"/>
                      </a:lnTo>
                      <a:lnTo>
                        <a:pt x="21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auto">
                <a:xfrm>
                  <a:off x="2653" y="2201"/>
                  <a:ext cx="17" cy="23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28" y="5"/>
                    </a:cxn>
                    <a:cxn ang="0">
                      <a:pos x="24" y="0"/>
                    </a:cxn>
                    <a:cxn ang="0">
                      <a:pos x="23" y="2"/>
                    </a:cxn>
                    <a:cxn ang="0">
                      <a:pos x="21" y="5"/>
                    </a:cxn>
                    <a:cxn ang="0">
                      <a:pos x="20" y="7"/>
                    </a:cxn>
                    <a:cxn ang="0">
                      <a:pos x="17" y="12"/>
                    </a:cxn>
                    <a:cxn ang="0">
                      <a:pos x="13" y="18"/>
                    </a:cxn>
                    <a:cxn ang="0">
                      <a:pos x="8" y="29"/>
                    </a:cxn>
                    <a:cxn ang="0">
                      <a:pos x="0" y="42"/>
                    </a:cxn>
                    <a:cxn ang="0">
                      <a:pos x="11" y="47"/>
                    </a:cxn>
                    <a:cxn ang="0">
                      <a:pos x="19" y="35"/>
                    </a:cxn>
                    <a:cxn ang="0">
                      <a:pos x="24" y="24"/>
                    </a:cxn>
                    <a:cxn ang="0">
                      <a:pos x="28" y="17"/>
                    </a:cxn>
                    <a:cxn ang="0">
                      <a:pos x="31" y="13"/>
                    </a:cxn>
                    <a:cxn ang="0">
                      <a:pos x="33" y="10"/>
                    </a:cxn>
                    <a:cxn ang="0">
                      <a:pos x="33" y="8"/>
                    </a:cxn>
                    <a:cxn ang="0">
                      <a:pos x="33" y="9"/>
                    </a:cxn>
                    <a:cxn ang="0">
                      <a:pos x="28" y="5"/>
                    </a:cxn>
                    <a:cxn ang="0">
                      <a:pos x="34" y="7"/>
                    </a:cxn>
                    <a:cxn ang="0">
                      <a:pos x="34" y="8"/>
                    </a:cxn>
                    <a:cxn ang="0">
                      <a:pos x="34" y="8"/>
                    </a:cxn>
                    <a:cxn ang="0">
                      <a:pos x="34" y="7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34" h="47">
                      <a:moveTo>
                        <a:pt x="23" y="3"/>
                      </a:moveTo>
                      <a:lnTo>
                        <a:pt x="28" y="5"/>
                      </a:lnTo>
                      <a:lnTo>
                        <a:pt x="24" y="0"/>
                      </a:lnTo>
                      <a:lnTo>
                        <a:pt x="23" y="2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7" y="12"/>
                      </a:lnTo>
                      <a:lnTo>
                        <a:pt x="13" y="18"/>
                      </a:lnTo>
                      <a:lnTo>
                        <a:pt x="8" y="29"/>
                      </a:lnTo>
                      <a:lnTo>
                        <a:pt x="0" y="42"/>
                      </a:lnTo>
                      <a:lnTo>
                        <a:pt x="11" y="47"/>
                      </a:lnTo>
                      <a:lnTo>
                        <a:pt x="19" y="35"/>
                      </a:lnTo>
                      <a:lnTo>
                        <a:pt x="24" y="24"/>
                      </a:lnTo>
                      <a:lnTo>
                        <a:pt x="28" y="17"/>
                      </a:lnTo>
                      <a:lnTo>
                        <a:pt x="31" y="13"/>
                      </a:lnTo>
                      <a:lnTo>
                        <a:pt x="33" y="10"/>
                      </a:lnTo>
                      <a:lnTo>
                        <a:pt x="33" y="8"/>
                      </a:lnTo>
                      <a:lnTo>
                        <a:pt x="33" y="9"/>
                      </a:lnTo>
                      <a:lnTo>
                        <a:pt x="28" y="5"/>
                      </a:lnTo>
                      <a:lnTo>
                        <a:pt x="34" y="7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2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auto">
                <a:xfrm>
                  <a:off x="2653" y="2183"/>
                  <a:ext cx="18" cy="21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0" y="14"/>
                    </a:cxn>
                    <a:cxn ang="0">
                      <a:pos x="10" y="16"/>
                    </a:cxn>
                    <a:cxn ang="0">
                      <a:pos x="16" y="20"/>
                    </a:cxn>
                    <a:cxn ang="0">
                      <a:pos x="19" y="23"/>
                    </a:cxn>
                    <a:cxn ang="0">
                      <a:pos x="22" y="28"/>
                    </a:cxn>
                    <a:cxn ang="0">
                      <a:pos x="22" y="33"/>
                    </a:cxn>
                    <a:cxn ang="0">
                      <a:pos x="22" y="36"/>
                    </a:cxn>
                    <a:cxn ang="0">
                      <a:pos x="22" y="38"/>
                    </a:cxn>
                    <a:cxn ang="0">
                      <a:pos x="22" y="39"/>
                    </a:cxn>
                    <a:cxn ang="0">
                      <a:pos x="33" y="43"/>
                    </a:cxn>
                    <a:cxn ang="0">
                      <a:pos x="34" y="41"/>
                    </a:cxn>
                    <a:cxn ang="0">
                      <a:pos x="34" y="37"/>
                    </a:cxn>
                    <a:cxn ang="0">
                      <a:pos x="34" y="31"/>
                    </a:cxn>
                    <a:cxn ang="0">
                      <a:pos x="33" y="23"/>
                    </a:cxn>
                    <a:cxn ang="0">
                      <a:pos x="30" y="16"/>
                    </a:cxn>
                    <a:cxn ang="0">
                      <a:pos x="24" y="10"/>
                    </a:cxn>
                    <a:cxn ang="0">
                      <a:pos x="15" y="4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34" h="43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10" y="16"/>
                      </a:lnTo>
                      <a:lnTo>
                        <a:pt x="16" y="20"/>
                      </a:lnTo>
                      <a:lnTo>
                        <a:pt x="19" y="23"/>
                      </a:lnTo>
                      <a:lnTo>
                        <a:pt x="22" y="28"/>
                      </a:lnTo>
                      <a:lnTo>
                        <a:pt x="22" y="33"/>
                      </a:lnTo>
                      <a:lnTo>
                        <a:pt x="22" y="36"/>
                      </a:lnTo>
                      <a:lnTo>
                        <a:pt x="22" y="38"/>
                      </a:lnTo>
                      <a:lnTo>
                        <a:pt x="22" y="39"/>
                      </a:lnTo>
                      <a:lnTo>
                        <a:pt x="33" y="43"/>
                      </a:lnTo>
                      <a:lnTo>
                        <a:pt x="34" y="41"/>
                      </a:lnTo>
                      <a:lnTo>
                        <a:pt x="34" y="37"/>
                      </a:lnTo>
                      <a:lnTo>
                        <a:pt x="34" y="31"/>
                      </a:lnTo>
                      <a:lnTo>
                        <a:pt x="33" y="23"/>
                      </a:lnTo>
                      <a:lnTo>
                        <a:pt x="30" y="16"/>
                      </a:lnTo>
                      <a:lnTo>
                        <a:pt x="24" y="10"/>
                      </a:lnTo>
                      <a:lnTo>
                        <a:pt x="15" y="4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auto">
                <a:xfrm>
                  <a:off x="2610" y="2183"/>
                  <a:ext cx="45" cy="65"/>
                </a:xfrm>
                <a:custGeom>
                  <a:avLst/>
                  <a:gdLst/>
                  <a:ahLst/>
                  <a:cxnLst>
                    <a:cxn ang="0">
                      <a:pos x="0" y="125"/>
                    </a:cxn>
                    <a:cxn ang="0">
                      <a:pos x="1" y="126"/>
                    </a:cxn>
                    <a:cxn ang="0">
                      <a:pos x="11" y="131"/>
                    </a:cxn>
                    <a:cxn ang="0">
                      <a:pos x="21" y="131"/>
                    </a:cxn>
                    <a:cxn ang="0">
                      <a:pos x="28" y="125"/>
                    </a:cxn>
                    <a:cxn ang="0">
                      <a:pos x="31" y="117"/>
                    </a:cxn>
                    <a:cxn ang="0">
                      <a:pos x="33" y="106"/>
                    </a:cxn>
                    <a:cxn ang="0">
                      <a:pos x="34" y="96"/>
                    </a:cxn>
                    <a:cxn ang="0">
                      <a:pos x="34" y="84"/>
                    </a:cxn>
                    <a:cxn ang="0">
                      <a:pos x="34" y="72"/>
                    </a:cxn>
                    <a:cxn ang="0">
                      <a:pos x="35" y="59"/>
                    </a:cxn>
                    <a:cxn ang="0">
                      <a:pos x="36" y="48"/>
                    </a:cxn>
                    <a:cxn ang="0">
                      <a:pos x="39" y="37"/>
                    </a:cxn>
                    <a:cxn ang="0">
                      <a:pos x="44" y="28"/>
                    </a:cxn>
                    <a:cxn ang="0">
                      <a:pos x="51" y="21"/>
                    </a:cxn>
                    <a:cxn ang="0">
                      <a:pos x="59" y="16"/>
                    </a:cxn>
                    <a:cxn ang="0">
                      <a:pos x="71" y="13"/>
                    </a:cxn>
                    <a:cxn ang="0">
                      <a:pos x="87" y="14"/>
                    </a:cxn>
                    <a:cxn ang="0">
                      <a:pos x="89" y="0"/>
                    </a:cxn>
                    <a:cxn ang="0">
                      <a:pos x="71" y="0"/>
                    </a:cxn>
                    <a:cxn ang="0">
                      <a:pos x="54" y="4"/>
                    </a:cxn>
                    <a:cxn ang="0">
                      <a:pos x="43" y="11"/>
                    </a:cxn>
                    <a:cxn ang="0">
                      <a:pos x="34" y="21"/>
                    </a:cxn>
                    <a:cxn ang="0">
                      <a:pos x="28" y="33"/>
                    </a:cxn>
                    <a:cxn ang="0">
                      <a:pos x="23" y="45"/>
                    </a:cxn>
                    <a:cxn ang="0">
                      <a:pos x="22" y="58"/>
                    </a:cxn>
                    <a:cxn ang="0">
                      <a:pos x="21" y="72"/>
                    </a:cxn>
                    <a:cxn ang="0">
                      <a:pos x="20" y="84"/>
                    </a:cxn>
                    <a:cxn ang="0">
                      <a:pos x="20" y="96"/>
                    </a:cxn>
                    <a:cxn ang="0">
                      <a:pos x="20" y="106"/>
                    </a:cxn>
                    <a:cxn ang="0">
                      <a:pos x="19" y="113"/>
                    </a:cxn>
                    <a:cxn ang="0">
                      <a:pos x="18" y="118"/>
                    </a:cxn>
                    <a:cxn ang="0">
                      <a:pos x="18" y="119"/>
                    </a:cxn>
                    <a:cxn ang="0">
                      <a:pos x="15" y="118"/>
                    </a:cxn>
                    <a:cxn ang="0">
                      <a:pos x="8" y="116"/>
                    </a:cxn>
                    <a:cxn ang="0">
                      <a:pos x="10" y="117"/>
                    </a:cxn>
                    <a:cxn ang="0">
                      <a:pos x="0" y="125"/>
                    </a:cxn>
                    <a:cxn ang="0">
                      <a:pos x="0" y="126"/>
                    </a:cxn>
                    <a:cxn ang="0">
                      <a:pos x="1" y="126"/>
                    </a:cxn>
                    <a:cxn ang="0">
                      <a:pos x="0" y="125"/>
                    </a:cxn>
                  </a:cxnLst>
                  <a:rect l="0" t="0" r="r" b="b"/>
                  <a:pathLst>
                    <a:path w="89" h="131">
                      <a:moveTo>
                        <a:pt x="0" y="125"/>
                      </a:moveTo>
                      <a:lnTo>
                        <a:pt x="1" y="126"/>
                      </a:lnTo>
                      <a:lnTo>
                        <a:pt x="11" y="131"/>
                      </a:lnTo>
                      <a:lnTo>
                        <a:pt x="21" y="131"/>
                      </a:lnTo>
                      <a:lnTo>
                        <a:pt x="28" y="125"/>
                      </a:lnTo>
                      <a:lnTo>
                        <a:pt x="31" y="117"/>
                      </a:lnTo>
                      <a:lnTo>
                        <a:pt x="33" y="106"/>
                      </a:lnTo>
                      <a:lnTo>
                        <a:pt x="34" y="96"/>
                      </a:lnTo>
                      <a:lnTo>
                        <a:pt x="34" y="84"/>
                      </a:lnTo>
                      <a:lnTo>
                        <a:pt x="34" y="72"/>
                      </a:lnTo>
                      <a:lnTo>
                        <a:pt x="35" y="59"/>
                      </a:lnTo>
                      <a:lnTo>
                        <a:pt x="36" y="48"/>
                      </a:lnTo>
                      <a:lnTo>
                        <a:pt x="39" y="37"/>
                      </a:lnTo>
                      <a:lnTo>
                        <a:pt x="44" y="28"/>
                      </a:lnTo>
                      <a:lnTo>
                        <a:pt x="51" y="21"/>
                      </a:lnTo>
                      <a:lnTo>
                        <a:pt x="59" y="16"/>
                      </a:lnTo>
                      <a:lnTo>
                        <a:pt x="71" y="13"/>
                      </a:lnTo>
                      <a:lnTo>
                        <a:pt x="87" y="14"/>
                      </a:lnTo>
                      <a:lnTo>
                        <a:pt x="89" y="0"/>
                      </a:lnTo>
                      <a:lnTo>
                        <a:pt x="71" y="0"/>
                      </a:lnTo>
                      <a:lnTo>
                        <a:pt x="54" y="4"/>
                      </a:lnTo>
                      <a:lnTo>
                        <a:pt x="43" y="11"/>
                      </a:lnTo>
                      <a:lnTo>
                        <a:pt x="34" y="21"/>
                      </a:lnTo>
                      <a:lnTo>
                        <a:pt x="28" y="33"/>
                      </a:lnTo>
                      <a:lnTo>
                        <a:pt x="23" y="45"/>
                      </a:lnTo>
                      <a:lnTo>
                        <a:pt x="22" y="58"/>
                      </a:lnTo>
                      <a:lnTo>
                        <a:pt x="21" y="72"/>
                      </a:lnTo>
                      <a:lnTo>
                        <a:pt x="20" y="84"/>
                      </a:lnTo>
                      <a:lnTo>
                        <a:pt x="20" y="96"/>
                      </a:lnTo>
                      <a:lnTo>
                        <a:pt x="20" y="106"/>
                      </a:lnTo>
                      <a:lnTo>
                        <a:pt x="19" y="113"/>
                      </a:lnTo>
                      <a:lnTo>
                        <a:pt x="18" y="118"/>
                      </a:lnTo>
                      <a:lnTo>
                        <a:pt x="18" y="119"/>
                      </a:lnTo>
                      <a:lnTo>
                        <a:pt x="15" y="118"/>
                      </a:lnTo>
                      <a:lnTo>
                        <a:pt x="8" y="116"/>
                      </a:lnTo>
                      <a:lnTo>
                        <a:pt x="10" y="117"/>
                      </a:lnTo>
                      <a:lnTo>
                        <a:pt x="0" y="125"/>
                      </a:lnTo>
                      <a:lnTo>
                        <a:pt x="0" y="126"/>
                      </a:lnTo>
                      <a:lnTo>
                        <a:pt x="1" y="126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auto">
                <a:xfrm>
                  <a:off x="2546" y="2186"/>
                  <a:ext cx="69" cy="59"/>
                </a:xfrm>
                <a:custGeom>
                  <a:avLst/>
                  <a:gdLst/>
                  <a:ahLst/>
                  <a:cxnLst>
                    <a:cxn ang="0">
                      <a:pos x="10" y="66"/>
                    </a:cxn>
                    <a:cxn ang="0">
                      <a:pos x="19" y="59"/>
                    </a:cxn>
                    <a:cxn ang="0">
                      <a:pos x="15" y="44"/>
                    </a:cxn>
                    <a:cxn ang="0">
                      <a:pos x="13" y="31"/>
                    </a:cxn>
                    <a:cxn ang="0">
                      <a:pos x="13" y="22"/>
                    </a:cxn>
                    <a:cxn ang="0">
                      <a:pos x="14" y="15"/>
                    </a:cxn>
                    <a:cxn ang="0">
                      <a:pos x="14" y="13"/>
                    </a:cxn>
                    <a:cxn ang="0">
                      <a:pos x="15" y="13"/>
                    </a:cxn>
                    <a:cxn ang="0">
                      <a:pos x="17" y="13"/>
                    </a:cxn>
                    <a:cxn ang="0">
                      <a:pos x="22" y="15"/>
                    </a:cxn>
                    <a:cxn ang="0">
                      <a:pos x="29" y="20"/>
                    </a:cxn>
                    <a:cxn ang="0">
                      <a:pos x="38" y="28"/>
                    </a:cxn>
                    <a:cxn ang="0">
                      <a:pos x="49" y="37"/>
                    </a:cxn>
                    <a:cxn ang="0">
                      <a:pos x="61" y="50"/>
                    </a:cxn>
                    <a:cxn ang="0">
                      <a:pos x="76" y="63"/>
                    </a:cxn>
                    <a:cxn ang="0">
                      <a:pos x="91" y="80"/>
                    </a:cxn>
                    <a:cxn ang="0">
                      <a:pos x="109" y="98"/>
                    </a:cxn>
                    <a:cxn ang="0">
                      <a:pos x="128" y="119"/>
                    </a:cxn>
                    <a:cxn ang="0">
                      <a:pos x="138" y="111"/>
                    </a:cxn>
                    <a:cxn ang="0">
                      <a:pos x="118" y="90"/>
                    </a:cxn>
                    <a:cxn ang="0">
                      <a:pos x="101" y="70"/>
                    </a:cxn>
                    <a:cxn ang="0">
                      <a:pos x="86" y="54"/>
                    </a:cxn>
                    <a:cxn ang="0">
                      <a:pos x="71" y="40"/>
                    </a:cxn>
                    <a:cxn ang="0">
                      <a:pos x="58" y="28"/>
                    </a:cxn>
                    <a:cxn ang="0">
                      <a:pos x="46" y="17"/>
                    </a:cxn>
                    <a:cxn ang="0">
                      <a:pos x="37" y="10"/>
                    </a:cxn>
                    <a:cxn ang="0">
                      <a:pos x="28" y="4"/>
                    </a:cxn>
                    <a:cxn ang="0">
                      <a:pos x="20" y="0"/>
                    </a:cxn>
                    <a:cxn ang="0">
                      <a:pos x="12" y="0"/>
                    </a:cxn>
                    <a:cxn ang="0">
                      <a:pos x="5" y="5"/>
                    </a:cxn>
                    <a:cxn ang="0">
                      <a:pos x="0" y="13"/>
                    </a:cxn>
                    <a:cxn ang="0">
                      <a:pos x="0" y="22"/>
                    </a:cxn>
                    <a:cxn ang="0">
                      <a:pos x="0" y="32"/>
                    </a:cxn>
                    <a:cxn ang="0">
                      <a:pos x="3" y="45"/>
                    </a:cxn>
                    <a:cxn ang="0">
                      <a:pos x="5" y="61"/>
                    </a:cxn>
                    <a:cxn ang="0">
                      <a:pos x="14" y="54"/>
                    </a:cxn>
                    <a:cxn ang="0">
                      <a:pos x="10" y="66"/>
                    </a:cxn>
                    <a:cxn ang="0">
                      <a:pos x="21" y="70"/>
                    </a:cxn>
                    <a:cxn ang="0">
                      <a:pos x="19" y="59"/>
                    </a:cxn>
                    <a:cxn ang="0">
                      <a:pos x="10" y="66"/>
                    </a:cxn>
                  </a:cxnLst>
                  <a:rect l="0" t="0" r="r" b="b"/>
                  <a:pathLst>
                    <a:path w="138" h="119">
                      <a:moveTo>
                        <a:pt x="10" y="66"/>
                      </a:moveTo>
                      <a:lnTo>
                        <a:pt x="19" y="59"/>
                      </a:lnTo>
                      <a:lnTo>
                        <a:pt x="15" y="44"/>
                      </a:lnTo>
                      <a:lnTo>
                        <a:pt x="13" y="31"/>
                      </a:lnTo>
                      <a:lnTo>
                        <a:pt x="13" y="22"/>
                      </a:lnTo>
                      <a:lnTo>
                        <a:pt x="14" y="15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7" y="13"/>
                      </a:lnTo>
                      <a:lnTo>
                        <a:pt x="22" y="15"/>
                      </a:lnTo>
                      <a:lnTo>
                        <a:pt x="29" y="20"/>
                      </a:lnTo>
                      <a:lnTo>
                        <a:pt x="38" y="28"/>
                      </a:lnTo>
                      <a:lnTo>
                        <a:pt x="49" y="37"/>
                      </a:lnTo>
                      <a:lnTo>
                        <a:pt x="61" y="50"/>
                      </a:lnTo>
                      <a:lnTo>
                        <a:pt x="76" y="63"/>
                      </a:lnTo>
                      <a:lnTo>
                        <a:pt x="91" y="80"/>
                      </a:lnTo>
                      <a:lnTo>
                        <a:pt x="109" y="98"/>
                      </a:lnTo>
                      <a:lnTo>
                        <a:pt x="128" y="119"/>
                      </a:lnTo>
                      <a:lnTo>
                        <a:pt x="138" y="111"/>
                      </a:lnTo>
                      <a:lnTo>
                        <a:pt x="118" y="90"/>
                      </a:lnTo>
                      <a:lnTo>
                        <a:pt x="101" y="70"/>
                      </a:lnTo>
                      <a:lnTo>
                        <a:pt x="86" y="54"/>
                      </a:lnTo>
                      <a:lnTo>
                        <a:pt x="71" y="40"/>
                      </a:lnTo>
                      <a:lnTo>
                        <a:pt x="58" y="28"/>
                      </a:lnTo>
                      <a:lnTo>
                        <a:pt x="46" y="17"/>
                      </a:lnTo>
                      <a:lnTo>
                        <a:pt x="37" y="10"/>
                      </a:lnTo>
                      <a:lnTo>
                        <a:pt x="28" y="4"/>
                      </a:lnTo>
                      <a:lnTo>
                        <a:pt x="20" y="0"/>
                      </a:lnTo>
                      <a:lnTo>
                        <a:pt x="12" y="0"/>
                      </a:lnTo>
                      <a:lnTo>
                        <a:pt x="5" y="5"/>
                      </a:lnTo>
                      <a:lnTo>
                        <a:pt x="0" y="13"/>
                      </a:lnTo>
                      <a:lnTo>
                        <a:pt x="0" y="22"/>
                      </a:lnTo>
                      <a:lnTo>
                        <a:pt x="0" y="32"/>
                      </a:lnTo>
                      <a:lnTo>
                        <a:pt x="3" y="45"/>
                      </a:lnTo>
                      <a:lnTo>
                        <a:pt x="5" y="61"/>
                      </a:lnTo>
                      <a:lnTo>
                        <a:pt x="14" y="54"/>
                      </a:lnTo>
                      <a:lnTo>
                        <a:pt x="10" y="66"/>
                      </a:lnTo>
                      <a:lnTo>
                        <a:pt x="21" y="70"/>
                      </a:lnTo>
                      <a:lnTo>
                        <a:pt x="19" y="59"/>
                      </a:lnTo>
                      <a:lnTo>
                        <a:pt x="10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auto">
                <a:xfrm>
                  <a:off x="2532" y="2211"/>
                  <a:ext cx="21" cy="15"/>
                </a:xfrm>
                <a:custGeom>
                  <a:avLst/>
                  <a:gdLst/>
                  <a:ahLst/>
                  <a:cxnLst>
                    <a:cxn ang="0">
                      <a:pos x="12" y="31"/>
                    </a:cxn>
                    <a:cxn ang="0">
                      <a:pos x="14" y="29"/>
                    </a:cxn>
                    <a:cxn ang="0">
                      <a:pos x="14" y="27"/>
                    </a:cxn>
                    <a:cxn ang="0">
                      <a:pos x="14" y="24"/>
                    </a:cxn>
                    <a:cxn ang="0">
                      <a:pos x="14" y="21"/>
                    </a:cxn>
                    <a:cxn ang="0">
                      <a:pos x="16" y="17"/>
                    </a:cxn>
                    <a:cxn ang="0">
                      <a:pos x="18" y="15"/>
                    </a:cxn>
                    <a:cxn ang="0">
                      <a:pos x="22" y="12"/>
                    </a:cxn>
                    <a:cxn ang="0">
                      <a:pos x="27" y="12"/>
                    </a:cxn>
                    <a:cxn ang="0">
                      <a:pos x="37" y="15"/>
                    </a:cxn>
                    <a:cxn ang="0">
                      <a:pos x="41" y="3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11" y="4"/>
                    </a:cxn>
                    <a:cxn ang="0">
                      <a:pos x="4" y="10"/>
                    </a:cxn>
                    <a:cxn ang="0">
                      <a:pos x="2" y="17"/>
                    </a:cxn>
                    <a:cxn ang="0">
                      <a:pos x="1" y="23"/>
                    </a:cxn>
                    <a:cxn ang="0">
                      <a:pos x="0" y="26"/>
                    </a:cxn>
                    <a:cxn ang="0">
                      <a:pos x="0" y="29"/>
                    </a:cxn>
                    <a:cxn ang="0">
                      <a:pos x="1" y="26"/>
                    </a:cxn>
                    <a:cxn ang="0">
                      <a:pos x="12" y="31"/>
                    </a:cxn>
                    <a:cxn ang="0">
                      <a:pos x="14" y="30"/>
                    </a:cxn>
                    <a:cxn ang="0">
                      <a:pos x="14" y="29"/>
                    </a:cxn>
                    <a:cxn ang="0">
                      <a:pos x="12" y="31"/>
                    </a:cxn>
                  </a:cxnLst>
                  <a:rect l="0" t="0" r="r" b="b"/>
                  <a:pathLst>
                    <a:path w="41" h="31">
                      <a:moveTo>
                        <a:pt x="12" y="31"/>
                      </a:moveTo>
                      <a:lnTo>
                        <a:pt x="14" y="29"/>
                      </a:lnTo>
                      <a:lnTo>
                        <a:pt x="14" y="27"/>
                      </a:lnTo>
                      <a:lnTo>
                        <a:pt x="14" y="24"/>
                      </a:lnTo>
                      <a:lnTo>
                        <a:pt x="14" y="21"/>
                      </a:lnTo>
                      <a:lnTo>
                        <a:pt x="16" y="17"/>
                      </a:lnTo>
                      <a:lnTo>
                        <a:pt x="18" y="15"/>
                      </a:lnTo>
                      <a:lnTo>
                        <a:pt x="22" y="12"/>
                      </a:lnTo>
                      <a:lnTo>
                        <a:pt x="27" y="12"/>
                      </a:lnTo>
                      <a:lnTo>
                        <a:pt x="37" y="15"/>
                      </a:lnTo>
                      <a:lnTo>
                        <a:pt x="41" y="3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11" y="4"/>
                      </a:lnTo>
                      <a:lnTo>
                        <a:pt x="4" y="10"/>
                      </a:lnTo>
                      <a:lnTo>
                        <a:pt x="2" y="17"/>
                      </a:lnTo>
                      <a:lnTo>
                        <a:pt x="1" y="23"/>
                      </a:lnTo>
                      <a:lnTo>
                        <a:pt x="0" y="26"/>
                      </a:lnTo>
                      <a:lnTo>
                        <a:pt x="0" y="29"/>
                      </a:lnTo>
                      <a:lnTo>
                        <a:pt x="1" y="26"/>
                      </a:lnTo>
                      <a:lnTo>
                        <a:pt x="12" y="31"/>
                      </a:lnTo>
                      <a:lnTo>
                        <a:pt x="14" y="30"/>
                      </a:lnTo>
                      <a:lnTo>
                        <a:pt x="14" y="29"/>
                      </a:lnTo>
                      <a:lnTo>
                        <a:pt x="12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auto">
                <a:xfrm>
                  <a:off x="2530" y="2224"/>
                  <a:ext cx="9" cy="12"/>
                </a:xfrm>
                <a:custGeom>
                  <a:avLst/>
                  <a:gdLst/>
                  <a:ahLst/>
                  <a:cxnLst>
                    <a:cxn ang="0">
                      <a:pos x="9" y="24"/>
                    </a:cxn>
                    <a:cxn ang="0">
                      <a:pos x="13" y="20"/>
                    </a:cxn>
                    <a:cxn ang="0">
                      <a:pos x="17" y="5"/>
                    </a:cxn>
                    <a:cxn ang="0">
                      <a:pos x="6" y="0"/>
                    </a:cxn>
                    <a:cxn ang="0">
                      <a:pos x="0" y="16"/>
                    </a:cxn>
                    <a:cxn ang="0">
                      <a:pos x="5" y="12"/>
                    </a:cxn>
                    <a:cxn ang="0">
                      <a:pos x="9" y="24"/>
                    </a:cxn>
                    <a:cxn ang="0">
                      <a:pos x="12" y="23"/>
                    </a:cxn>
                    <a:cxn ang="0">
                      <a:pos x="13" y="20"/>
                    </a:cxn>
                    <a:cxn ang="0">
                      <a:pos x="9" y="24"/>
                    </a:cxn>
                  </a:cxnLst>
                  <a:rect l="0" t="0" r="r" b="b"/>
                  <a:pathLst>
                    <a:path w="17" h="24">
                      <a:moveTo>
                        <a:pt x="9" y="24"/>
                      </a:moveTo>
                      <a:lnTo>
                        <a:pt x="13" y="20"/>
                      </a:lnTo>
                      <a:lnTo>
                        <a:pt x="17" y="5"/>
                      </a:lnTo>
                      <a:lnTo>
                        <a:pt x="6" y="0"/>
                      </a:lnTo>
                      <a:lnTo>
                        <a:pt x="0" y="16"/>
                      </a:lnTo>
                      <a:lnTo>
                        <a:pt x="5" y="12"/>
                      </a:lnTo>
                      <a:lnTo>
                        <a:pt x="9" y="24"/>
                      </a:lnTo>
                      <a:lnTo>
                        <a:pt x="12" y="23"/>
                      </a:lnTo>
                      <a:lnTo>
                        <a:pt x="13" y="20"/>
                      </a:lnTo>
                      <a:lnTo>
                        <a:pt x="9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auto">
                <a:xfrm>
                  <a:off x="2521" y="2230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11" y="17"/>
                    </a:cxn>
                    <a:cxn ang="0">
                      <a:pos x="8" y="21"/>
                    </a:cxn>
                    <a:cxn ang="0">
                      <a:pos x="27" y="12"/>
                    </a:cxn>
                    <a:cxn ang="0">
                      <a:pos x="23" y="0"/>
                    </a:cxn>
                    <a:cxn ang="0">
                      <a:pos x="3" y="8"/>
                    </a:cxn>
                    <a:cxn ang="0">
                      <a:pos x="0" y="11"/>
                    </a:cxn>
                    <a:cxn ang="0">
                      <a:pos x="3" y="8"/>
                    </a:cxn>
                    <a:cxn ang="0">
                      <a:pos x="1" y="9"/>
                    </a:cxn>
                    <a:cxn ang="0">
                      <a:pos x="0" y="11"/>
                    </a:cxn>
                    <a:cxn ang="0">
                      <a:pos x="11" y="17"/>
                    </a:cxn>
                  </a:cxnLst>
                  <a:rect l="0" t="0" r="r" b="b"/>
                  <a:pathLst>
                    <a:path w="27" h="21">
                      <a:moveTo>
                        <a:pt x="11" y="17"/>
                      </a:moveTo>
                      <a:lnTo>
                        <a:pt x="8" y="21"/>
                      </a:lnTo>
                      <a:lnTo>
                        <a:pt x="27" y="12"/>
                      </a:lnTo>
                      <a:lnTo>
                        <a:pt x="23" y="0"/>
                      </a:lnTo>
                      <a:lnTo>
                        <a:pt x="3" y="8"/>
                      </a:lnTo>
                      <a:lnTo>
                        <a:pt x="0" y="11"/>
                      </a:lnTo>
                      <a:lnTo>
                        <a:pt x="3" y="8"/>
                      </a:lnTo>
                      <a:lnTo>
                        <a:pt x="1" y="9"/>
                      </a:lnTo>
                      <a:lnTo>
                        <a:pt x="0" y="11"/>
                      </a:lnTo>
                      <a:lnTo>
                        <a:pt x="1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auto">
                <a:xfrm>
                  <a:off x="2510" y="2236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8" y="53"/>
                    </a:cxn>
                    <a:cxn ang="0">
                      <a:pos x="13" y="50"/>
                    </a:cxn>
                    <a:cxn ang="0">
                      <a:pos x="32" y="6"/>
                    </a:cxn>
                    <a:cxn ang="0">
                      <a:pos x="21" y="0"/>
                    </a:cxn>
                    <a:cxn ang="0">
                      <a:pos x="0" y="44"/>
                    </a:cxn>
                    <a:cxn ang="0">
                      <a:pos x="5" y="41"/>
                    </a:cxn>
                    <a:cxn ang="0">
                      <a:pos x="8" y="53"/>
                    </a:cxn>
                    <a:cxn ang="0">
                      <a:pos x="11" y="52"/>
                    </a:cxn>
                    <a:cxn ang="0">
                      <a:pos x="13" y="50"/>
                    </a:cxn>
                    <a:cxn ang="0">
                      <a:pos x="8" y="53"/>
                    </a:cxn>
                  </a:cxnLst>
                  <a:rect l="0" t="0" r="r" b="b"/>
                  <a:pathLst>
                    <a:path w="32" h="53">
                      <a:moveTo>
                        <a:pt x="8" y="53"/>
                      </a:moveTo>
                      <a:lnTo>
                        <a:pt x="13" y="50"/>
                      </a:lnTo>
                      <a:lnTo>
                        <a:pt x="32" y="6"/>
                      </a:lnTo>
                      <a:lnTo>
                        <a:pt x="21" y="0"/>
                      </a:lnTo>
                      <a:lnTo>
                        <a:pt x="0" y="44"/>
                      </a:lnTo>
                      <a:lnTo>
                        <a:pt x="5" y="41"/>
                      </a:lnTo>
                      <a:lnTo>
                        <a:pt x="8" y="53"/>
                      </a:lnTo>
                      <a:lnTo>
                        <a:pt x="11" y="52"/>
                      </a:lnTo>
                      <a:lnTo>
                        <a:pt x="13" y="50"/>
                      </a:lnTo>
                      <a:lnTo>
                        <a:pt x="8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auto">
                <a:xfrm>
                  <a:off x="2498" y="2256"/>
                  <a:ext cx="17" cy="18"/>
                </a:xfrm>
                <a:custGeom>
                  <a:avLst/>
                  <a:gdLst/>
                  <a:ahLst/>
                  <a:cxnLst>
                    <a:cxn ang="0">
                      <a:pos x="11" y="35"/>
                    </a:cxn>
                    <a:cxn ang="0">
                      <a:pos x="11" y="35"/>
                    </a:cxn>
                    <a:cxn ang="0">
                      <a:pos x="16" y="28"/>
                    </a:cxn>
                    <a:cxn ang="0">
                      <a:pos x="20" y="23"/>
                    </a:cxn>
                    <a:cxn ang="0">
                      <a:pos x="24" y="19"/>
                    </a:cxn>
                    <a:cxn ang="0">
                      <a:pos x="27" y="16"/>
                    </a:cxn>
                    <a:cxn ang="0">
                      <a:pos x="30" y="13"/>
                    </a:cxn>
                    <a:cxn ang="0">
                      <a:pos x="32" y="12"/>
                    </a:cxn>
                    <a:cxn ang="0">
                      <a:pos x="33" y="12"/>
                    </a:cxn>
                    <a:cxn ang="0">
                      <a:pos x="33" y="12"/>
                    </a:cxn>
                    <a:cxn ang="0">
                      <a:pos x="30" y="0"/>
                    </a:cxn>
                    <a:cxn ang="0">
                      <a:pos x="28" y="1"/>
                    </a:cxn>
                    <a:cxn ang="0">
                      <a:pos x="26" y="1"/>
                    </a:cxn>
                    <a:cxn ang="0">
                      <a:pos x="23" y="3"/>
                    </a:cxn>
                    <a:cxn ang="0">
                      <a:pos x="19" y="5"/>
                    </a:cxn>
                    <a:cxn ang="0">
                      <a:pos x="15" y="10"/>
                    </a:cxn>
                    <a:cxn ang="0">
                      <a:pos x="10" y="15"/>
                    </a:cxn>
                    <a:cxn ang="0">
                      <a:pos x="5" y="20"/>
                    </a:cxn>
                    <a:cxn ang="0">
                      <a:pos x="0" y="28"/>
                    </a:cxn>
                    <a:cxn ang="0">
                      <a:pos x="0" y="28"/>
                    </a:cxn>
                    <a:cxn ang="0">
                      <a:pos x="11" y="35"/>
                    </a:cxn>
                  </a:cxnLst>
                  <a:rect l="0" t="0" r="r" b="b"/>
                  <a:pathLst>
                    <a:path w="33" h="35">
                      <a:moveTo>
                        <a:pt x="11" y="35"/>
                      </a:moveTo>
                      <a:lnTo>
                        <a:pt x="11" y="35"/>
                      </a:lnTo>
                      <a:lnTo>
                        <a:pt x="16" y="28"/>
                      </a:lnTo>
                      <a:lnTo>
                        <a:pt x="20" y="23"/>
                      </a:lnTo>
                      <a:lnTo>
                        <a:pt x="24" y="19"/>
                      </a:lnTo>
                      <a:lnTo>
                        <a:pt x="27" y="16"/>
                      </a:lnTo>
                      <a:lnTo>
                        <a:pt x="30" y="13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3" y="12"/>
                      </a:lnTo>
                      <a:lnTo>
                        <a:pt x="30" y="0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3"/>
                      </a:lnTo>
                      <a:lnTo>
                        <a:pt x="19" y="5"/>
                      </a:lnTo>
                      <a:lnTo>
                        <a:pt x="15" y="10"/>
                      </a:lnTo>
                      <a:lnTo>
                        <a:pt x="10" y="15"/>
                      </a:lnTo>
                      <a:lnTo>
                        <a:pt x="5" y="20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11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8" name="Freeform 84"/>
                <p:cNvSpPr>
                  <a:spLocks/>
                </p:cNvSpPr>
                <p:nvPr/>
              </p:nvSpPr>
              <p:spPr bwMode="auto">
                <a:xfrm>
                  <a:off x="2496" y="2270"/>
                  <a:ext cx="20" cy="54"/>
                </a:xfrm>
                <a:custGeom>
                  <a:avLst/>
                  <a:gdLst/>
                  <a:ahLst/>
                  <a:cxnLst>
                    <a:cxn ang="0">
                      <a:pos x="41" y="97"/>
                    </a:cxn>
                    <a:cxn ang="0">
                      <a:pos x="41" y="100"/>
                    </a:cxn>
                    <a:cxn ang="0">
                      <a:pos x="41" y="98"/>
                    </a:cxn>
                    <a:cxn ang="0">
                      <a:pos x="40" y="96"/>
                    </a:cxn>
                    <a:cxn ang="0">
                      <a:pos x="38" y="93"/>
                    </a:cxn>
                    <a:cxn ang="0">
                      <a:pos x="36" y="89"/>
                    </a:cxn>
                    <a:cxn ang="0">
                      <a:pos x="32" y="83"/>
                    </a:cxn>
                    <a:cxn ang="0">
                      <a:pos x="29" y="78"/>
                    </a:cxn>
                    <a:cxn ang="0">
                      <a:pos x="27" y="71"/>
                    </a:cxn>
                    <a:cxn ang="0">
                      <a:pos x="23" y="64"/>
                    </a:cxn>
                    <a:cxn ang="0">
                      <a:pos x="20" y="56"/>
                    </a:cxn>
                    <a:cxn ang="0">
                      <a:pos x="16" y="49"/>
                    </a:cxn>
                    <a:cxn ang="0">
                      <a:pos x="15" y="41"/>
                    </a:cxn>
                    <a:cxn ang="0">
                      <a:pos x="14" y="33"/>
                    </a:cxn>
                    <a:cxn ang="0">
                      <a:pos x="13" y="26"/>
                    </a:cxn>
                    <a:cxn ang="0">
                      <a:pos x="13" y="19"/>
                    </a:cxn>
                    <a:cxn ang="0">
                      <a:pos x="14" y="12"/>
                    </a:cxn>
                    <a:cxn ang="0">
                      <a:pos x="16" y="7"/>
                    </a:cxn>
                    <a:cxn ang="0">
                      <a:pos x="5" y="0"/>
                    </a:cxn>
                    <a:cxn ang="0">
                      <a:pos x="2" y="8"/>
                    </a:cxn>
                    <a:cxn ang="0">
                      <a:pos x="0" y="17"/>
                    </a:cxn>
                    <a:cxn ang="0">
                      <a:pos x="0" y="26"/>
                    </a:cxn>
                    <a:cxn ang="0">
                      <a:pos x="0" y="35"/>
                    </a:cxn>
                    <a:cxn ang="0">
                      <a:pos x="2" y="43"/>
                    </a:cxn>
                    <a:cxn ang="0">
                      <a:pos x="5" y="52"/>
                    </a:cxn>
                    <a:cxn ang="0">
                      <a:pos x="8" y="60"/>
                    </a:cxn>
                    <a:cxn ang="0">
                      <a:pos x="12" y="68"/>
                    </a:cxn>
                    <a:cxn ang="0">
                      <a:pos x="14" y="76"/>
                    </a:cxn>
                    <a:cxn ang="0">
                      <a:pos x="18" y="83"/>
                    </a:cxn>
                    <a:cxn ang="0">
                      <a:pos x="22" y="90"/>
                    </a:cxn>
                    <a:cxn ang="0">
                      <a:pos x="24" y="95"/>
                    </a:cxn>
                    <a:cxn ang="0">
                      <a:pos x="28" y="101"/>
                    </a:cxn>
                    <a:cxn ang="0">
                      <a:pos x="30" y="104"/>
                    </a:cxn>
                    <a:cxn ang="0">
                      <a:pos x="31" y="105"/>
                    </a:cxn>
                    <a:cxn ang="0">
                      <a:pos x="32" y="106"/>
                    </a:cxn>
                    <a:cxn ang="0">
                      <a:pos x="32" y="108"/>
                    </a:cxn>
                    <a:cxn ang="0">
                      <a:pos x="32" y="106"/>
                    </a:cxn>
                    <a:cxn ang="0">
                      <a:pos x="32" y="106"/>
                    </a:cxn>
                    <a:cxn ang="0">
                      <a:pos x="32" y="108"/>
                    </a:cxn>
                    <a:cxn ang="0">
                      <a:pos x="41" y="97"/>
                    </a:cxn>
                  </a:cxnLst>
                  <a:rect l="0" t="0" r="r" b="b"/>
                  <a:pathLst>
                    <a:path w="41" h="108">
                      <a:moveTo>
                        <a:pt x="41" y="97"/>
                      </a:moveTo>
                      <a:lnTo>
                        <a:pt x="41" y="100"/>
                      </a:lnTo>
                      <a:lnTo>
                        <a:pt x="41" y="98"/>
                      </a:lnTo>
                      <a:lnTo>
                        <a:pt x="40" y="96"/>
                      </a:lnTo>
                      <a:lnTo>
                        <a:pt x="38" y="93"/>
                      </a:lnTo>
                      <a:lnTo>
                        <a:pt x="36" y="89"/>
                      </a:lnTo>
                      <a:lnTo>
                        <a:pt x="32" y="83"/>
                      </a:lnTo>
                      <a:lnTo>
                        <a:pt x="29" y="78"/>
                      </a:lnTo>
                      <a:lnTo>
                        <a:pt x="27" y="71"/>
                      </a:lnTo>
                      <a:lnTo>
                        <a:pt x="23" y="64"/>
                      </a:lnTo>
                      <a:lnTo>
                        <a:pt x="20" y="56"/>
                      </a:lnTo>
                      <a:lnTo>
                        <a:pt x="16" y="49"/>
                      </a:lnTo>
                      <a:lnTo>
                        <a:pt x="15" y="41"/>
                      </a:lnTo>
                      <a:lnTo>
                        <a:pt x="14" y="33"/>
                      </a:lnTo>
                      <a:lnTo>
                        <a:pt x="13" y="26"/>
                      </a:lnTo>
                      <a:lnTo>
                        <a:pt x="13" y="19"/>
                      </a:lnTo>
                      <a:lnTo>
                        <a:pt x="14" y="12"/>
                      </a:lnTo>
                      <a:lnTo>
                        <a:pt x="16" y="7"/>
                      </a:lnTo>
                      <a:lnTo>
                        <a:pt x="5" y="0"/>
                      </a:lnTo>
                      <a:lnTo>
                        <a:pt x="2" y="8"/>
                      </a:lnTo>
                      <a:lnTo>
                        <a:pt x="0" y="17"/>
                      </a:lnTo>
                      <a:lnTo>
                        <a:pt x="0" y="26"/>
                      </a:lnTo>
                      <a:lnTo>
                        <a:pt x="0" y="35"/>
                      </a:lnTo>
                      <a:lnTo>
                        <a:pt x="2" y="43"/>
                      </a:lnTo>
                      <a:lnTo>
                        <a:pt x="5" y="52"/>
                      </a:lnTo>
                      <a:lnTo>
                        <a:pt x="8" y="60"/>
                      </a:lnTo>
                      <a:lnTo>
                        <a:pt x="12" y="68"/>
                      </a:lnTo>
                      <a:lnTo>
                        <a:pt x="14" y="76"/>
                      </a:lnTo>
                      <a:lnTo>
                        <a:pt x="18" y="83"/>
                      </a:lnTo>
                      <a:lnTo>
                        <a:pt x="22" y="90"/>
                      </a:lnTo>
                      <a:lnTo>
                        <a:pt x="24" y="95"/>
                      </a:lnTo>
                      <a:lnTo>
                        <a:pt x="28" y="101"/>
                      </a:lnTo>
                      <a:lnTo>
                        <a:pt x="30" y="104"/>
                      </a:lnTo>
                      <a:lnTo>
                        <a:pt x="31" y="105"/>
                      </a:lnTo>
                      <a:lnTo>
                        <a:pt x="32" y="106"/>
                      </a:lnTo>
                      <a:lnTo>
                        <a:pt x="32" y="108"/>
                      </a:lnTo>
                      <a:lnTo>
                        <a:pt x="32" y="106"/>
                      </a:lnTo>
                      <a:lnTo>
                        <a:pt x="32" y="106"/>
                      </a:lnTo>
                      <a:lnTo>
                        <a:pt x="32" y="108"/>
                      </a:lnTo>
                      <a:lnTo>
                        <a:pt x="41" y="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9" name="Freeform 85"/>
                <p:cNvSpPr>
                  <a:spLocks/>
                </p:cNvSpPr>
                <p:nvPr/>
              </p:nvSpPr>
              <p:spPr bwMode="auto">
                <a:xfrm>
                  <a:off x="2576" y="2295"/>
                  <a:ext cx="40" cy="15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4" y="1"/>
                    </a:cxn>
                    <a:cxn ang="0">
                      <a:pos x="7" y="1"/>
                    </a:cxn>
                    <a:cxn ang="0">
                      <a:pos x="12" y="0"/>
                    </a:cxn>
                    <a:cxn ang="0">
                      <a:pos x="18" y="0"/>
                    </a:cxn>
                    <a:cxn ang="0">
                      <a:pos x="23" y="0"/>
                    </a:cxn>
                    <a:cxn ang="0">
                      <a:pos x="30" y="0"/>
                    </a:cxn>
                    <a:cxn ang="0">
                      <a:pos x="37" y="0"/>
                    </a:cxn>
                    <a:cxn ang="0">
                      <a:pos x="44" y="1"/>
                    </a:cxn>
                    <a:cxn ang="0">
                      <a:pos x="51" y="2"/>
                    </a:cxn>
                    <a:cxn ang="0">
                      <a:pos x="58" y="5"/>
                    </a:cxn>
                    <a:cxn ang="0">
                      <a:pos x="64" y="8"/>
                    </a:cxn>
                    <a:cxn ang="0">
                      <a:pos x="69" y="11"/>
                    </a:cxn>
                    <a:cxn ang="0">
                      <a:pos x="74" y="17"/>
                    </a:cxn>
                    <a:cxn ang="0">
                      <a:pos x="78" y="23"/>
                    </a:cxn>
                    <a:cxn ang="0">
                      <a:pos x="81" y="3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81" h="30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7" y="1"/>
                      </a:lnTo>
                      <a:lnTo>
                        <a:pt x="12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30" y="0"/>
                      </a:lnTo>
                      <a:lnTo>
                        <a:pt x="37" y="0"/>
                      </a:lnTo>
                      <a:lnTo>
                        <a:pt x="44" y="1"/>
                      </a:lnTo>
                      <a:lnTo>
                        <a:pt x="51" y="2"/>
                      </a:lnTo>
                      <a:lnTo>
                        <a:pt x="58" y="5"/>
                      </a:lnTo>
                      <a:lnTo>
                        <a:pt x="64" y="8"/>
                      </a:lnTo>
                      <a:lnTo>
                        <a:pt x="69" y="11"/>
                      </a:lnTo>
                      <a:lnTo>
                        <a:pt x="74" y="17"/>
                      </a:lnTo>
                      <a:lnTo>
                        <a:pt x="78" y="23"/>
                      </a:lnTo>
                      <a:lnTo>
                        <a:pt x="81" y="3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0" name="Freeform 86"/>
                <p:cNvSpPr>
                  <a:spLocks/>
                </p:cNvSpPr>
                <p:nvPr/>
              </p:nvSpPr>
              <p:spPr bwMode="auto">
                <a:xfrm>
                  <a:off x="2576" y="2293"/>
                  <a:ext cx="42" cy="18"/>
                </a:xfrm>
                <a:custGeom>
                  <a:avLst/>
                  <a:gdLst/>
                  <a:ahLst/>
                  <a:cxnLst>
                    <a:cxn ang="0">
                      <a:pos x="83" y="32"/>
                    </a:cxn>
                    <a:cxn ang="0">
                      <a:pos x="81" y="25"/>
                    </a:cxn>
                    <a:cxn ang="0">
                      <a:pos x="76" y="18"/>
                    </a:cxn>
                    <a:cxn ang="0">
                      <a:pos x="72" y="12"/>
                    </a:cxn>
                    <a:cxn ang="0">
                      <a:pos x="66" y="9"/>
                    </a:cxn>
                    <a:cxn ang="0">
                      <a:pos x="59" y="5"/>
                    </a:cxn>
                    <a:cxn ang="0">
                      <a:pos x="52" y="2"/>
                    </a:cxn>
                    <a:cxn ang="0">
                      <a:pos x="44" y="1"/>
                    </a:cxn>
                    <a:cxn ang="0">
                      <a:pos x="37" y="0"/>
                    </a:cxn>
                    <a:cxn ang="0">
                      <a:pos x="30" y="0"/>
                    </a:cxn>
                    <a:cxn ang="0">
                      <a:pos x="23" y="0"/>
                    </a:cxn>
                    <a:cxn ang="0">
                      <a:pos x="18" y="0"/>
                    </a:cxn>
                    <a:cxn ang="0">
                      <a:pos x="12" y="0"/>
                    </a:cxn>
                    <a:cxn ang="0">
                      <a:pos x="7" y="1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1" y="8"/>
                    </a:cxn>
                    <a:cxn ang="0">
                      <a:pos x="3" y="8"/>
                    </a:cxn>
                    <a:cxn ang="0">
                      <a:pos x="5" y="8"/>
                    </a:cxn>
                    <a:cxn ang="0">
                      <a:pos x="7" y="6"/>
                    </a:cxn>
                    <a:cxn ang="0">
                      <a:pos x="12" y="6"/>
                    </a:cxn>
                    <a:cxn ang="0">
                      <a:pos x="18" y="6"/>
                    </a:cxn>
                    <a:cxn ang="0">
                      <a:pos x="23" y="6"/>
                    </a:cxn>
                    <a:cxn ang="0">
                      <a:pos x="30" y="6"/>
                    </a:cxn>
                    <a:cxn ang="0">
                      <a:pos x="36" y="6"/>
                    </a:cxn>
                    <a:cxn ang="0">
                      <a:pos x="43" y="8"/>
                    </a:cxn>
                    <a:cxn ang="0">
                      <a:pos x="50" y="9"/>
                    </a:cxn>
                    <a:cxn ang="0">
                      <a:pos x="56" y="11"/>
                    </a:cxn>
                    <a:cxn ang="0">
                      <a:pos x="63" y="13"/>
                    </a:cxn>
                    <a:cxn ang="0">
                      <a:pos x="67" y="17"/>
                    </a:cxn>
                    <a:cxn ang="0">
                      <a:pos x="72" y="21"/>
                    </a:cxn>
                    <a:cxn ang="0">
                      <a:pos x="75" y="27"/>
                    </a:cxn>
                    <a:cxn ang="0">
                      <a:pos x="78" y="34"/>
                    </a:cxn>
                    <a:cxn ang="0">
                      <a:pos x="83" y="32"/>
                    </a:cxn>
                  </a:cxnLst>
                  <a:rect l="0" t="0" r="r" b="b"/>
                  <a:pathLst>
                    <a:path w="83" h="34">
                      <a:moveTo>
                        <a:pt x="83" y="32"/>
                      </a:moveTo>
                      <a:lnTo>
                        <a:pt x="81" y="25"/>
                      </a:lnTo>
                      <a:lnTo>
                        <a:pt x="76" y="18"/>
                      </a:lnTo>
                      <a:lnTo>
                        <a:pt x="72" y="12"/>
                      </a:lnTo>
                      <a:lnTo>
                        <a:pt x="66" y="9"/>
                      </a:lnTo>
                      <a:lnTo>
                        <a:pt x="59" y="5"/>
                      </a:lnTo>
                      <a:lnTo>
                        <a:pt x="52" y="2"/>
                      </a:lnTo>
                      <a:lnTo>
                        <a:pt x="44" y="1"/>
                      </a:lnTo>
                      <a:lnTo>
                        <a:pt x="37" y="0"/>
                      </a:lnTo>
                      <a:lnTo>
                        <a:pt x="30" y="0"/>
                      </a:lnTo>
                      <a:lnTo>
                        <a:pt x="23" y="0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7" y="1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8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7" y="6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23" y="6"/>
                      </a:lnTo>
                      <a:lnTo>
                        <a:pt x="30" y="6"/>
                      </a:lnTo>
                      <a:lnTo>
                        <a:pt x="36" y="6"/>
                      </a:lnTo>
                      <a:lnTo>
                        <a:pt x="43" y="8"/>
                      </a:lnTo>
                      <a:lnTo>
                        <a:pt x="50" y="9"/>
                      </a:lnTo>
                      <a:lnTo>
                        <a:pt x="56" y="11"/>
                      </a:lnTo>
                      <a:lnTo>
                        <a:pt x="63" y="13"/>
                      </a:lnTo>
                      <a:lnTo>
                        <a:pt x="67" y="17"/>
                      </a:lnTo>
                      <a:lnTo>
                        <a:pt x="72" y="21"/>
                      </a:lnTo>
                      <a:lnTo>
                        <a:pt x="75" y="27"/>
                      </a:lnTo>
                      <a:lnTo>
                        <a:pt x="78" y="34"/>
                      </a:lnTo>
                      <a:lnTo>
                        <a:pt x="8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1" name="Freeform 87"/>
                <p:cNvSpPr>
                  <a:spLocks/>
                </p:cNvSpPr>
                <p:nvPr/>
              </p:nvSpPr>
              <p:spPr bwMode="auto">
                <a:xfrm>
                  <a:off x="2586" y="2199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0" y="17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17">
                      <a:moveTo>
                        <a:pt x="14" y="0"/>
                      </a:moveTo>
                      <a:lnTo>
                        <a:pt x="0" y="17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2" name="Freeform 88"/>
                <p:cNvSpPr>
                  <a:spLocks/>
                </p:cNvSpPr>
                <p:nvPr/>
              </p:nvSpPr>
              <p:spPr bwMode="auto">
                <a:xfrm>
                  <a:off x="2585" y="2198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2" y="20"/>
                    </a:cxn>
                    <a:cxn ang="0">
                      <a:pos x="4" y="21"/>
                    </a:cxn>
                    <a:cxn ang="0">
                      <a:pos x="18" y="5"/>
                    </a:cxn>
                    <a:cxn ang="0">
                      <a:pos x="13" y="0"/>
                    </a:cxn>
                    <a:cxn ang="0">
                      <a:pos x="0" y="18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8" h="21">
                      <a:moveTo>
                        <a:pt x="2" y="20"/>
                      </a:moveTo>
                      <a:lnTo>
                        <a:pt x="4" y="21"/>
                      </a:lnTo>
                      <a:lnTo>
                        <a:pt x="18" y="5"/>
                      </a:lnTo>
                      <a:lnTo>
                        <a:pt x="13" y="0"/>
                      </a:lnTo>
                      <a:lnTo>
                        <a:pt x="0" y="18"/>
                      </a:lnTo>
                      <a:lnTo>
                        <a:pt x="2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auto">
                <a:xfrm>
                  <a:off x="3035" y="2084"/>
                  <a:ext cx="46" cy="54"/>
                </a:xfrm>
                <a:custGeom>
                  <a:avLst/>
                  <a:gdLst/>
                  <a:ahLst/>
                  <a:cxnLst>
                    <a:cxn ang="0">
                      <a:pos x="78" y="108"/>
                    </a:cxn>
                    <a:cxn ang="0">
                      <a:pos x="94" y="0"/>
                    </a:cxn>
                    <a:cxn ang="0">
                      <a:pos x="0" y="0"/>
                    </a:cxn>
                    <a:cxn ang="0">
                      <a:pos x="20" y="108"/>
                    </a:cxn>
                    <a:cxn ang="0">
                      <a:pos x="78" y="108"/>
                    </a:cxn>
                  </a:cxnLst>
                  <a:rect l="0" t="0" r="r" b="b"/>
                  <a:pathLst>
                    <a:path w="94" h="108">
                      <a:moveTo>
                        <a:pt x="78" y="108"/>
                      </a:moveTo>
                      <a:lnTo>
                        <a:pt x="94" y="0"/>
                      </a:lnTo>
                      <a:lnTo>
                        <a:pt x="0" y="0"/>
                      </a:lnTo>
                      <a:lnTo>
                        <a:pt x="20" y="108"/>
                      </a:lnTo>
                      <a:lnTo>
                        <a:pt x="78" y="1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auto">
                <a:xfrm>
                  <a:off x="3072" y="2082"/>
                  <a:ext cx="11" cy="56"/>
                </a:xfrm>
                <a:custGeom>
                  <a:avLst/>
                  <a:gdLst/>
                  <a:ahLst/>
                  <a:cxnLst>
                    <a:cxn ang="0">
                      <a:pos x="20" y="5"/>
                    </a:cxn>
                    <a:cxn ang="0">
                      <a:pos x="16" y="2"/>
                    </a:cxn>
                    <a:cxn ang="0">
                      <a:pos x="0" y="110"/>
                    </a:cxn>
                    <a:cxn ang="0">
                      <a:pos x="7" y="111"/>
                    </a:cxn>
                    <a:cxn ang="0">
                      <a:pos x="23" y="3"/>
                    </a:cxn>
                    <a:cxn ang="0">
                      <a:pos x="20" y="0"/>
                    </a:cxn>
                    <a:cxn ang="0">
                      <a:pos x="23" y="3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20" y="5"/>
                    </a:cxn>
                  </a:cxnLst>
                  <a:rect l="0" t="0" r="r" b="b"/>
                  <a:pathLst>
                    <a:path w="23" h="111">
                      <a:moveTo>
                        <a:pt x="20" y="5"/>
                      </a:moveTo>
                      <a:lnTo>
                        <a:pt x="16" y="2"/>
                      </a:lnTo>
                      <a:lnTo>
                        <a:pt x="0" y="110"/>
                      </a:lnTo>
                      <a:lnTo>
                        <a:pt x="7" y="111"/>
                      </a:lnTo>
                      <a:lnTo>
                        <a:pt x="23" y="3"/>
                      </a:lnTo>
                      <a:lnTo>
                        <a:pt x="20" y="0"/>
                      </a:lnTo>
                      <a:lnTo>
                        <a:pt x="23" y="3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2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auto">
                <a:xfrm>
                  <a:off x="3033" y="2082"/>
                  <a:ext cx="48" cy="3"/>
                </a:xfrm>
                <a:custGeom>
                  <a:avLst/>
                  <a:gdLst/>
                  <a:ahLst/>
                  <a:cxnLst>
                    <a:cxn ang="0">
                      <a:pos x="7" y="2"/>
                    </a:cxn>
                    <a:cxn ang="0">
                      <a:pos x="3" y="5"/>
                    </a:cxn>
                    <a:cxn ang="0">
                      <a:pos x="97" y="5"/>
                    </a:cxn>
                    <a:cxn ang="0">
                      <a:pos x="97" y="0"/>
                    </a:cxn>
                    <a:cxn ang="0">
                      <a:pos x="3" y="0"/>
                    </a:cxn>
                    <a:cxn ang="0">
                      <a:pos x="1" y="3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1" y="3"/>
                    </a:cxn>
                    <a:cxn ang="0">
                      <a:pos x="7" y="2"/>
                    </a:cxn>
                  </a:cxnLst>
                  <a:rect l="0" t="0" r="r" b="b"/>
                  <a:pathLst>
                    <a:path w="97" h="5">
                      <a:moveTo>
                        <a:pt x="7" y="2"/>
                      </a:moveTo>
                      <a:lnTo>
                        <a:pt x="3" y="5"/>
                      </a:lnTo>
                      <a:lnTo>
                        <a:pt x="97" y="5"/>
                      </a:lnTo>
                      <a:lnTo>
                        <a:pt x="97" y="0"/>
                      </a:lnTo>
                      <a:lnTo>
                        <a:pt x="3" y="0"/>
                      </a:lnTo>
                      <a:lnTo>
                        <a:pt x="1" y="3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auto">
                <a:xfrm>
                  <a:off x="3034" y="2083"/>
                  <a:ext cx="12" cy="56"/>
                </a:xfrm>
                <a:custGeom>
                  <a:avLst/>
                  <a:gdLst/>
                  <a:ahLst/>
                  <a:cxnLst>
                    <a:cxn ang="0">
                      <a:pos x="22" y="106"/>
                    </a:cxn>
                    <a:cxn ang="0">
                      <a:pos x="26" y="108"/>
                    </a:cxn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19" y="109"/>
                    </a:cxn>
                    <a:cxn ang="0">
                      <a:pos x="22" y="112"/>
                    </a:cxn>
                    <a:cxn ang="0">
                      <a:pos x="19" y="109"/>
                    </a:cxn>
                    <a:cxn ang="0">
                      <a:pos x="19" y="112"/>
                    </a:cxn>
                    <a:cxn ang="0">
                      <a:pos x="22" y="112"/>
                    </a:cxn>
                    <a:cxn ang="0">
                      <a:pos x="22" y="106"/>
                    </a:cxn>
                  </a:cxnLst>
                  <a:rect l="0" t="0" r="r" b="b"/>
                  <a:pathLst>
                    <a:path w="26" h="112">
                      <a:moveTo>
                        <a:pt x="22" y="106"/>
                      </a:moveTo>
                      <a:lnTo>
                        <a:pt x="26" y="108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19" y="109"/>
                      </a:lnTo>
                      <a:lnTo>
                        <a:pt x="22" y="112"/>
                      </a:lnTo>
                      <a:lnTo>
                        <a:pt x="19" y="109"/>
                      </a:lnTo>
                      <a:lnTo>
                        <a:pt x="19" y="112"/>
                      </a:lnTo>
                      <a:lnTo>
                        <a:pt x="22" y="112"/>
                      </a:lnTo>
                      <a:lnTo>
                        <a:pt x="22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7" name="Freeform 93"/>
                <p:cNvSpPr>
                  <a:spLocks/>
                </p:cNvSpPr>
                <p:nvPr/>
              </p:nvSpPr>
              <p:spPr bwMode="auto">
                <a:xfrm>
                  <a:off x="3045" y="2136"/>
                  <a:ext cx="30" cy="3"/>
                </a:xfrm>
                <a:custGeom>
                  <a:avLst/>
                  <a:gdLst/>
                  <a:ahLst/>
                  <a:cxnLst>
                    <a:cxn ang="0">
                      <a:pos x="54" y="2"/>
                    </a:cxn>
                    <a:cxn ang="0">
                      <a:pos x="58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58" y="6"/>
                    </a:cxn>
                    <a:cxn ang="0">
                      <a:pos x="61" y="3"/>
                    </a:cxn>
                    <a:cxn ang="0">
                      <a:pos x="58" y="6"/>
                    </a:cxn>
                    <a:cxn ang="0">
                      <a:pos x="61" y="6"/>
                    </a:cxn>
                    <a:cxn ang="0">
                      <a:pos x="61" y="3"/>
                    </a:cxn>
                    <a:cxn ang="0">
                      <a:pos x="54" y="2"/>
                    </a:cxn>
                  </a:cxnLst>
                  <a:rect l="0" t="0" r="r" b="b"/>
                  <a:pathLst>
                    <a:path w="61" h="6">
                      <a:moveTo>
                        <a:pt x="54" y="2"/>
                      </a:moveTo>
                      <a:lnTo>
                        <a:pt x="5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8" y="6"/>
                      </a:lnTo>
                      <a:lnTo>
                        <a:pt x="61" y="3"/>
                      </a:lnTo>
                      <a:lnTo>
                        <a:pt x="58" y="6"/>
                      </a:lnTo>
                      <a:lnTo>
                        <a:pt x="61" y="6"/>
                      </a:lnTo>
                      <a:lnTo>
                        <a:pt x="61" y="3"/>
                      </a:lnTo>
                      <a:lnTo>
                        <a:pt x="5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8" name="Freeform 94"/>
                <p:cNvSpPr>
                  <a:spLocks/>
                </p:cNvSpPr>
                <p:nvPr/>
              </p:nvSpPr>
              <p:spPr bwMode="auto">
                <a:xfrm>
                  <a:off x="3132" y="1864"/>
                  <a:ext cx="32" cy="78"/>
                </a:xfrm>
                <a:custGeom>
                  <a:avLst/>
                  <a:gdLst/>
                  <a:ahLst/>
                  <a:cxnLst>
                    <a:cxn ang="0">
                      <a:pos x="26" y="158"/>
                    </a:cxn>
                    <a:cxn ang="0">
                      <a:pos x="20" y="154"/>
                    </a:cxn>
                    <a:cxn ang="0">
                      <a:pos x="14" y="149"/>
                    </a:cxn>
                    <a:cxn ang="0">
                      <a:pos x="9" y="141"/>
                    </a:cxn>
                    <a:cxn ang="0">
                      <a:pos x="6" y="130"/>
                    </a:cxn>
                    <a:cxn ang="0">
                      <a:pos x="3" y="118"/>
                    </a:cxn>
                    <a:cxn ang="0">
                      <a:pos x="0" y="104"/>
                    </a:cxn>
                    <a:cxn ang="0">
                      <a:pos x="0" y="88"/>
                    </a:cxn>
                    <a:cxn ang="0">
                      <a:pos x="0" y="72"/>
                    </a:cxn>
                    <a:cxn ang="0">
                      <a:pos x="3" y="57"/>
                    </a:cxn>
                    <a:cxn ang="0">
                      <a:pos x="5" y="42"/>
                    </a:cxn>
                    <a:cxn ang="0">
                      <a:pos x="8" y="29"/>
                    </a:cxn>
                    <a:cxn ang="0">
                      <a:pos x="13" y="19"/>
                    </a:cxn>
                    <a:cxn ang="0">
                      <a:pos x="19" y="9"/>
                    </a:cxn>
                    <a:cxn ang="0">
                      <a:pos x="24" y="4"/>
                    </a:cxn>
                    <a:cxn ang="0">
                      <a:pos x="31" y="0"/>
                    </a:cxn>
                    <a:cxn ang="0">
                      <a:pos x="38" y="0"/>
                    </a:cxn>
                    <a:cxn ang="0">
                      <a:pos x="44" y="2"/>
                    </a:cxn>
                    <a:cxn ang="0">
                      <a:pos x="50" y="9"/>
                    </a:cxn>
                    <a:cxn ang="0">
                      <a:pos x="54" y="17"/>
                    </a:cxn>
                    <a:cxn ang="0">
                      <a:pos x="58" y="28"/>
                    </a:cxn>
                    <a:cxn ang="0">
                      <a:pos x="61" y="40"/>
                    </a:cxn>
                    <a:cxn ang="0">
                      <a:pos x="64" y="54"/>
                    </a:cxn>
                    <a:cxn ang="0">
                      <a:pos x="64" y="70"/>
                    </a:cxn>
                    <a:cxn ang="0">
                      <a:pos x="64" y="87"/>
                    </a:cxn>
                    <a:cxn ang="0">
                      <a:pos x="61" y="101"/>
                    </a:cxn>
                    <a:cxn ang="0">
                      <a:pos x="59" y="116"/>
                    </a:cxn>
                    <a:cxn ang="0">
                      <a:pos x="54" y="129"/>
                    </a:cxn>
                    <a:cxn ang="0">
                      <a:pos x="50" y="140"/>
                    </a:cxn>
                    <a:cxn ang="0">
                      <a:pos x="45" y="149"/>
                    </a:cxn>
                    <a:cxn ang="0">
                      <a:pos x="38" y="154"/>
                    </a:cxn>
                    <a:cxn ang="0">
                      <a:pos x="32" y="158"/>
                    </a:cxn>
                  </a:cxnLst>
                  <a:rect l="0" t="0" r="r" b="b"/>
                  <a:pathLst>
                    <a:path w="64" h="158">
                      <a:moveTo>
                        <a:pt x="29" y="158"/>
                      </a:moveTo>
                      <a:lnTo>
                        <a:pt x="26" y="158"/>
                      </a:lnTo>
                      <a:lnTo>
                        <a:pt x="22" y="157"/>
                      </a:lnTo>
                      <a:lnTo>
                        <a:pt x="20" y="154"/>
                      </a:lnTo>
                      <a:lnTo>
                        <a:pt x="17" y="152"/>
                      </a:lnTo>
                      <a:lnTo>
                        <a:pt x="14" y="149"/>
                      </a:lnTo>
                      <a:lnTo>
                        <a:pt x="12" y="145"/>
                      </a:lnTo>
                      <a:lnTo>
                        <a:pt x="9" y="141"/>
                      </a:lnTo>
                      <a:lnTo>
                        <a:pt x="7" y="136"/>
                      </a:lnTo>
                      <a:lnTo>
                        <a:pt x="6" y="130"/>
                      </a:lnTo>
                      <a:lnTo>
                        <a:pt x="4" y="125"/>
                      </a:lnTo>
                      <a:lnTo>
                        <a:pt x="3" y="118"/>
                      </a:lnTo>
                      <a:lnTo>
                        <a:pt x="1" y="111"/>
                      </a:lnTo>
                      <a:lnTo>
                        <a:pt x="0" y="104"/>
                      </a:lnTo>
                      <a:lnTo>
                        <a:pt x="0" y="96"/>
                      </a:lnTo>
                      <a:lnTo>
                        <a:pt x="0" y="88"/>
                      </a:lnTo>
                      <a:lnTo>
                        <a:pt x="0" y="80"/>
                      </a:lnTo>
                      <a:lnTo>
                        <a:pt x="0" y="72"/>
                      </a:lnTo>
                      <a:lnTo>
                        <a:pt x="1" y="63"/>
                      </a:lnTo>
                      <a:lnTo>
                        <a:pt x="3" y="57"/>
                      </a:lnTo>
                      <a:lnTo>
                        <a:pt x="4" y="48"/>
                      </a:lnTo>
                      <a:lnTo>
                        <a:pt x="5" y="42"/>
                      </a:lnTo>
                      <a:lnTo>
                        <a:pt x="7" y="35"/>
                      </a:lnTo>
                      <a:lnTo>
                        <a:pt x="8" y="29"/>
                      </a:lnTo>
                      <a:lnTo>
                        <a:pt x="11" y="23"/>
                      </a:lnTo>
                      <a:lnTo>
                        <a:pt x="13" y="19"/>
                      </a:lnTo>
                      <a:lnTo>
                        <a:pt x="16" y="14"/>
                      </a:lnTo>
                      <a:lnTo>
                        <a:pt x="19" y="9"/>
                      </a:lnTo>
                      <a:lnTo>
                        <a:pt x="22" y="6"/>
                      </a:lnTo>
                      <a:lnTo>
                        <a:pt x="24" y="4"/>
                      </a:lnTo>
                      <a:lnTo>
                        <a:pt x="28" y="1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4" y="2"/>
                      </a:lnTo>
                      <a:lnTo>
                        <a:pt x="46" y="6"/>
                      </a:lnTo>
                      <a:lnTo>
                        <a:pt x="50" y="9"/>
                      </a:lnTo>
                      <a:lnTo>
                        <a:pt x="52" y="13"/>
                      </a:lnTo>
                      <a:lnTo>
                        <a:pt x="54" y="17"/>
                      </a:lnTo>
                      <a:lnTo>
                        <a:pt x="57" y="22"/>
                      </a:lnTo>
                      <a:lnTo>
                        <a:pt x="58" y="28"/>
                      </a:lnTo>
                      <a:lnTo>
                        <a:pt x="59" y="34"/>
                      </a:lnTo>
                      <a:lnTo>
                        <a:pt x="61" y="40"/>
                      </a:lnTo>
                      <a:lnTo>
                        <a:pt x="62" y="47"/>
                      </a:lnTo>
                      <a:lnTo>
                        <a:pt x="64" y="54"/>
                      </a:lnTo>
                      <a:lnTo>
                        <a:pt x="64" y="62"/>
                      </a:lnTo>
                      <a:lnTo>
                        <a:pt x="64" y="70"/>
                      </a:lnTo>
                      <a:lnTo>
                        <a:pt x="64" y="78"/>
                      </a:lnTo>
                      <a:lnTo>
                        <a:pt x="64" y="87"/>
                      </a:lnTo>
                      <a:lnTo>
                        <a:pt x="62" y="95"/>
                      </a:lnTo>
                      <a:lnTo>
                        <a:pt x="61" y="101"/>
                      </a:lnTo>
                      <a:lnTo>
                        <a:pt x="60" y="110"/>
                      </a:lnTo>
                      <a:lnTo>
                        <a:pt x="59" y="116"/>
                      </a:lnTo>
                      <a:lnTo>
                        <a:pt x="57" y="123"/>
                      </a:lnTo>
                      <a:lnTo>
                        <a:pt x="54" y="129"/>
                      </a:lnTo>
                      <a:lnTo>
                        <a:pt x="52" y="135"/>
                      </a:lnTo>
                      <a:lnTo>
                        <a:pt x="50" y="140"/>
                      </a:lnTo>
                      <a:lnTo>
                        <a:pt x="47" y="145"/>
                      </a:lnTo>
                      <a:lnTo>
                        <a:pt x="45" y="149"/>
                      </a:lnTo>
                      <a:lnTo>
                        <a:pt x="42" y="152"/>
                      </a:lnTo>
                      <a:lnTo>
                        <a:pt x="38" y="154"/>
                      </a:lnTo>
                      <a:lnTo>
                        <a:pt x="36" y="157"/>
                      </a:lnTo>
                      <a:lnTo>
                        <a:pt x="32" y="158"/>
                      </a:lnTo>
                      <a:lnTo>
                        <a:pt x="29" y="158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auto">
                <a:xfrm>
                  <a:off x="3129" y="1903"/>
                  <a:ext cx="18" cy="4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8"/>
                    </a:cxn>
                    <a:cxn ang="0">
                      <a:pos x="0" y="16"/>
                    </a:cxn>
                    <a:cxn ang="0">
                      <a:pos x="1" y="24"/>
                    </a:cxn>
                    <a:cxn ang="0">
                      <a:pos x="1" y="32"/>
                    </a:cxn>
                    <a:cxn ang="0">
                      <a:pos x="4" y="39"/>
                    </a:cxn>
                    <a:cxn ang="0">
                      <a:pos x="5" y="46"/>
                    </a:cxn>
                    <a:cxn ang="0">
                      <a:pos x="6" y="51"/>
                    </a:cxn>
                    <a:cxn ang="0">
                      <a:pos x="8" y="58"/>
                    </a:cxn>
                    <a:cxn ang="0">
                      <a:pos x="11" y="64"/>
                    </a:cxn>
                    <a:cxn ang="0">
                      <a:pos x="13" y="69"/>
                    </a:cxn>
                    <a:cxn ang="0">
                      <a:pos x="16" y="72"/>
                    </a:cxn>
                    <a:cxn ang="0">
                      <a:pos x="20" y="77"/>
                    </a:cxn>
                    <a:cxn ang="0">
                      <a:pos x="22" y="80"/>
                    </a:cxn>
                    <a:cxn ang="0">
                      <a:pos x="27" y="83"/>
                    </a:cxn>
                    <a:cxn ang="0">
                      <a:pos x="31" y="84"/>
                    </a:cxn>
                    <a:cxn ang="0">
                      <a:pos x="36" y="85"/>
                    </a:cxn>
                    <a:cxn ang="0">
                      <a:pos x="36" y="72"/>
                    </a:cxn>
                    <a:cxn ang="0">
                      <a:pos x="34" y="71"/>
                    </a:cxn>
                    <a:cxn ang="0">
                      <a:pos x="33" y="71"/>
                    </a:cxn>
                    <a:cxn ang="0">
                      <a:pos x="31" y="70"/>
                    </a:cxn>
                    <a:cxn ang="0">
                      <a:pos x="29" y="69"/>
                    </a:cxn>
                    <a:cxn ang="0">
                      <a:pos x="27" y="65"/>
                    </a:cxn>
                    <a:cxn ang="0">
                      <a:pos x="24" y="62"/>
                    </a:cxn>
                    <a:cxn ang="0">
                      <a:pos x="22" y="58"/>
                    </a:cxn>
                    <a:cxn ang="0">
                      <a:pos x="20" y="54"/>
                    </a:cxn>
                    <a:cxn ang="0">
                      <a:pos x="19" y="48"/>
                    </a:cxn>
                    <a:cxn ang="0">
                      <a:pos x="18" y="42"/>
                    </a:cxn>
                    <a:cxn ang="0">
                      <a:pos x="16" y="36"/>
                    </a:cxn>
                    <a:cxn ang="0">
                      <a:pos x="15" y="30"/>
                    </a:cxn>
                    <a:cxn ang="0">
                      <a:pos x="14" y="23"/>
                    </a:cxn>
                    <a:cxn ang="0">
                      <a:pos x="13" y="16"/>
                    </a:cxn>
                    <a:cxn ang="0">
                      <a:pos x="13" y="8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8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" y="24"/>
                      </a:lnTo>
                      <a:lnTo>
                        <a:pt x="1" y="32"/>
                      </a:lnTo>
                      <a:lnTo>
                        <a:pt x="4" y="39"/>
                      </a:lnTo>
                      <a:lnTo>
                        <a:pt x="5" y="46"/>
                      </a:lnTo>
                      <a:lnTo>
                        <a:pt x="6" y="51"/>
                      </a:lnTo>
                      <a:lnTo>
                        <a:pt x="8" y="58"/>
                      </a:lnTo>
                      <a:lnTo>
                        <a:pt x="11" y="64"/>
                      </a:lnTo>
                      <a:lnTo>
                        <a:pt x="13" y="69"/>
                      </a:lnTo>
                      <a:lnTo>
                        <a:pt x="16" y="72"/>
                      </a:lnTo>
                      <a:lnTo>
                        <a:pt x="20" y="77"/>
                      </a:lnTo>
                      <a:lnTo>
                        <a:pt x="22" y="80"/>
                      </a:lnTo>
                      <a:lnTo>
                        <a:pt x="27" y="83"/>
                      </a:lnTo>
                      <a:lnTo>
                        <a:pt x="31" y="84"/>
                      </a:lnTo>
                      <a:lnTo>
                        <a:pt x="36" y="85"/>
                      </a:lnTo>
                      <a:lnTo>
                        <a:pt x="36" y="72"/>
                      </a:lnTo>
                      <a:lnTo>
                        <a:pt x="34" y="71"/>
                      </a:lnTo>
                      <a:lnTo>
                        <a:pt x="33" y="71"/>
                      </a:lnTo>
                      <a:lnTo>
                        <a:pt x="31" y="70"/>
                      </a:lnTo>
                      <a:lnTo>
                        <a:pt x="29" y="69"/>
                      </a:lnTo>
                      <a:lnTo>
                        <a:pt x="27" y="65"/>
                      </a:lnTo>
                      <a:lnTo>
                        <a:pt x="24" y="62"/>
                      </a:lnTo>
                      <a:lnTo>
                        <a:pt x="22" y="58"/>
                      </a:lnTo>
                      <a:lnTo>
                        <a:pt x="20" y="54"/>
                      </a:lnTo>
                      <a:lnTo>
                        <a:pt x="19" y="48"/>
                      </a:lnTo>
                      <a:lnTo>
                        <a:pt x="18" y="42"/>
                      </a:lnTo>
                      <a:lnTo>
                        <a:pt x="16" y="36"/>
                      </a:lnTo>
                      <a:lnTo>
                        <a:pt x="15" y="30"/>
                      </a:lnTo>
                      <a:lnTo>
                        <a:pt x="14" y="23"/>
                      </a:lnTo>
                      <a:lnTo>
                        <a:pt x="13" y="16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0" name="Freeform 96"/>
                <p:cNvSpPr>
                  <a:spLocks/>
                </p:cNvSpPr>
                <p:nvPr/>
              </p:nvSpPr>
              <p:spPr bwMode="auto">
                <a:xfrm>
                  <a:off x="3129" y="1860"/>
                  <a:ext cx="20" cy="43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42" y="0"/>
                    </a:cxn>
                    <a:cxn ang="0">
                      <a:pos x="36" y="1"/>
                    </a:cxn>
                    <a:cxn ang="0">
                      <a:pos x="33" y="3"/>
                    </a:cxn>
                    <a:cxn ang="0">
                      <a:pos x="28" y="5"/>
                    </a:cxn>
                    <a:cxn ang="0">
                      <a:pos x="24" y="8"/>
                    </a:cxn>
                    <a:cxn ang="0">
                      <a:pos x="21" y="13"/>
                    </a:cxn>
                    <a:cxn ang="0">
                      <a:pos x="18" y="17"/>
                    </a:cxn>
                    <a:cxn ang="0">
                      <a:pos x="15" y="23"/>
                    </a:cxn>
                    <a:cxn ang="0">
                      <a:pos x="12" y="28"/>
                    </a:cxn>
                    <a:cxn ang="0">
                      <a:pos x="10" y="34"/>
                    </a:cxn>
                    <a:cxn ang="0">
                      <a:pos x="8" y="41"/>
                    </a:cxn>
                    <a:cxn ang="0">
                      <a:pos x="6" y="47"/>
                    </a:cxn>
                    <a:cxn ang="0">
                      <a:pos x="4" y="54"/>
                    </a:cxn>
                    <a:cxn ang="0">
                      <a:pos x="3" y="62"/>
                    </a:cxn>
                    <a:cxn ang="0">
                      <a:pos x="1" y="69"/>
                    </a:cxn>
                    <a:cxn ang="0">
                      <a:pos x="1" y="79"/>
                    </a:cxn>
                    <a:cxn ang="0">
                      <a:pos x="0" y="87"/>
                    </a:cxn>
                    <a:cxn ang="0">
                      <a:pos x="13" y="87"/>
                    </a:cxn>
                    <a:cxn ang="0">
                      <a:pos x="14" y="79"/>
                    </a:cxn>
                    <a:cxn ang="0">
                      <a:pos x="14" y="72"/>
                    </a:cxn>
                    <a:cxn ang="0">
                      <a:pos x="15" y="65"/>
                    </a:cxn>
                    <a:cxn ang="0">
                      <a:pos x="18" y="58"/>
                    </a:cxn>
                    <a:cxn ang="0">
                      <a:pos x="19" y="51"/>
                    </a:cxn>
                    <a:cxn ang="0">
                      <a:pos x="20" y="44"/>
                    </a:cxn>
                    <a:cxn ang="0">
                      <a:pos x="22" y="38"/>
                    </a:cxn>
                    <a:cxn ang="0">
                      <a:pos x="24" y="34"/>
                    </a:cxn>
                    <a:cxn ang="0">
                      <a:pos x="26" y="28"/>
                    </a:cxn>
                    <a:cxn ang="0">
                      <a:pos x="29" y="23"/>
                    </a:cxn>
                    <a:cxn ang="0">
                      <a:pos x="31" y="21"/>
                    </a:cxn>
                    <a:cxn ang="0">
                      <a:pos x="34" y="17"/>
                    </a:cxn>
                    <a:cxn ang="0">
                      <a:pos x="36" y="15"/>
                    </a:cxn>
                    <a:cxn ang="0">
                      <a:pos x="38" y="14"/>
                    </a:cxn>
                    <a:cxn ang="0">
                      <a:pos x="41" y="13"/>
                    </a:cxn>
                    <a:cxn ang="0">
                      <a:pos x="42" y="13"/>
                    </a:cxn>
                    <a:cxn ang="0">
                      <a:pos x="42" y="13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42" h="87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36" y="1"/>
                      </a:lnTo>
                      <a:lnTo>
                        <a:pt x="33" y="3"/>
                      </a:lnTo>
                      <a:lnTo>
                        <a:pt x="28" y="5"/>
                      </a:lnTo>
                      <a:lnTo>
                        <a:pt x="24" y="8"/>
                      </a:lnTo>
                      <a:lnTo>
                        <a:pt x="21" y="13"/>
                      </a:lnTo>
                      <a:lnTo>
                        <a:pt x="18" y="17"/>
                      </a:lnTo>
                      <a:lnTo>
                        <a:pt x="15" y="23"/>
                      </a:lnTo>
                      <a:lnTo>
                        <a:pt x="12" y="28"/>
                      </a:lnTo>
                      <a:lnTo>
                        <a:pt x="10" y="34"/>
                      </a:lnTo>
                      <a:lnTo>
                        <a:pt x="8" y="41"/>
                      </a:lnTo>
                      <a:lnTo>
                        <a:pt x="6" y="47"/>
                      </a:lnTo>
                      <a:lnTo>
                        <a:pt x="4" y="54"/>
                      </a:lnTo>
                      <a:lnTo>
                        <a:pt x="3" y="62"/>
                      </a:lnTo>
                      <a:lnTo>
                        <a:pt x="1" y="69"/>
                      </a:lnTo>
                      <a:lnTo>
                        <a:pt x="1" y="79"/>
                      </a:lnTo>
                      <a:lnTo>
                        <a:pt x="0" y="87"/>
                      </a:lnTo>
                      <a:lnTo>
                        <a:pt x="13" y="87"/>
                      </a:lnTo>
                      <a:lnTo>
                        <a:pt x="14" y="79"/>
                      </a:lnTo>
                      <a:lnTo>
                        <a:pt x="14" y="72"/>
                      </a:lnTo>
                      <a:lnTo>
                        <a:pt x="15" y="65"/>
                      </a:lnTo>
                      <a:lnTo>
                        <a:pt x="18" y="58"/>
                      </a:lnTo>
                      <a:lnTo>
                        <a:pt x="19" y="51"/>
                      </a:lnTo>
                      <a:lnTo>
                        <a:pt x="20" y="44"/>
                      </a:lnTo>
                      <a:lnTo>
                        <a:pt x="22" y="38"/>
                      </a:lnTo>
                      <a:lnTo>
                        <a:pt x="24" y="34"/>
                      </a:lnTo>
                      <a:lnTo>
                        <a:pt x="26" y="28"/>
                      </a:lnTo>
                      <a:lnTo>
                        <a:pt x="29" y="23"/>
                      </a:lnTo>
                      <a:lnTo>
                        <a:pt x="31" y="21"/>
                      </a:lnTo>
                      <a:lnTo>
                        <a:pt x="34" y="17"/>
                      </a:lnTo>
                      <a:lnTo>
                        <a:pt x="36" y="15"/>
                      </a:lnTo>
                      <a:lnTo>
                        <a:pt x="38" y="14"/>
                      </a:lnTo>
                      <a:lnTo>
                        <a:pt x="41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1" name="Freeform 97"/>
                <p:cNvSpPr>
                  <a:spLocks/>
                </p:cNvSpPr>
                <p:nvPr/>
              </p:nvSpPr>
              <p:spPr bwMode="auto">
                <a:xfrm>
                  <a:off x="3149" y="1860"/>
                  <a:ext cx="18" cy="43"/>
                </a:xfrm>
                <a:custGeom>
                  <a:avLst/>
                  <a:gdLst/>
                  <a:ahLst/>
                  <a:cxnLst>
                    <a:cxn ang="0">
                      <a:pos x="35" y="85"/>
                    </a:cxn>
                    <a:cxn ang="0">
                      <a:pos x="35" y="85"/>
                    </a:cxn>
                    <a:cxn ang="0">
                      <a:pos x="35" y="77"/>
                    </a:cxn>
                    <a:cxn ang="0">
                      <a:pos x="35" y="69"/>
                    </a:cxn>
                    <a:cxn ang="0">
                      <a:pos x="34" y="61"/>
                    </a:cxn>
                    <a:cxn ang="0">
                      <a:pos x="33" y="53"/>
                    </a:cxn>
                    <a:cxn ang="0">
                      <a:pos x="32" y="46"/>
                    </a:cxn>
                    <a:cxn ang="0">
                      <a:pos x="31" y="39"/>
                    </a:cxn>
                    <a:cxn ang="0">
                      <a:pos x="29" y="32"/>
                    </a:cxn>
                    <a:cxn ang="0">
                      <a:pos x="27" y="27"/>
                    </a:cxn>
                    <a:cxn ang="0">
                      <a:pos x="25" y="21"/>
                    </a:cxn>
                    <a:cxn ang="0">
                      <a:pos x="22" y="16"/>
                    </a:cxn>
                    <a:cxn ang="0">
                      <a:pos x="19" y="12"/>
                    </a:cxn>
                    <a:cxn ang="0">
                      <a:pos x="16" y="8"/>
                    </a:cxn>
                    <a:cxn ang="0">
                      <a:pos x="12" y="5"/>
                    </a:cxn>
                    <a:cxn ang="0">
                      <a:pos x="9" y="3"/>
                    </a:cxn>
                    <a:cxn ang="0">
                      <a:pos x="4" y="0"/>
                    </a:cxn>
                    <a:cxn ang="0">
                      <a:pos x="0" y="0"/>
                    </a:cxn>
                    <a:cxn ang="0">
                      <a:pos x="0" y="13"/>
                    </a:cxn>
                    <a:cxn ang="0">
                      <a:pos x="1" y="14"/>
                    </a:cxn>
                    <a:cxn ang="0">
                      <a:pos x="3" y="14"/>
                    </a:cxn>
                    <a:cxn ang="0">
                      <a:pos x="4" y="15"/>
                    </a:cxn>
                    <a:cxn ang="0">
                      <a:pos x="7" y="16"/>
                    </a:cxn>
                    <a:cxn ang="0">
                      <a:pos x="9" y="20"/>
                    </a:cxn>
                    <a:cxn ang="0">
                      <a:pos x="11" y="23"/>
                    </a:cxn>
                    <a:cxn ang="0">
                      <a:pos x="12" y="27"/>
                    </a:cxn>
                    <a:cxn ang="0">
                      <a:pos x="15" y="31"/>
                    </a:cxn>
                    <a:cxn ang="0">
                      <a:pos x="17" y="37"/>
                    </a:cxn>
                    <a:cxn ang="0">
                      <a:pos x="18" y="42"/>
                    </a:cxn>
                    <a:cxn ang="0">
                      <a:pos x="19" y="49"/>
                    </a:cxn>
                    <a:cxn ang="0">
                      <a:pos x="21" y="55"/>
                    </a:cxn>
                    <a:cxn ang="0">
                      <a:pos x="22" y="62"/>
                    </a:cxn>
                    <a:cxn ang="0">
                      <a:pos x="22" y="69"/>
                    </a:cxn>
                    <a:cxn ang="0">
                      <a:pos x="22" y="77"/>
                    </a:cxn>
                    <a:cxn ang="0">
                      <a:pos x="22" y="85"/>
                    </a:cxn>
                    <a:cxn ang="0">
                      <a:pos x="22" y="85"/>
                    </a:cxn>
                    <a:cxn ang="0">
                      <a:pos x="35" y="85"/>
                    </a:cxn>
                  </a:cxnLst>
                  <a:rect l="0" t="0" r="r" b="b"/>
                  <a:pathLst>
                    <a:path w="35" h="85">
                      <a:moveTo>
                        <a:pt x="35" y="85"/>
                      </a:moveTo>
                      <a:lnTo>
                        <a:pt x="35" y="85"/>
                      </a:lnTo>
                      <a:lnTo>
                        <a:pt x="35" y="77"/>
                      </a:lnTo>
                      <a:lnTo>
                        <a:pt x="35" y="69"/>
                      </a:lnTo>
                      <a:lnTo>
                        <a:pt x="34" y="61"/>
                      </a:lnTo>
                      <a:lnTo>
                        <a:pt x="33" y="53"/>
                      </a:lnTo>
                      <a:lnTo>
                        <a:pt x="32" y="46"/>
                      </a:lnTo>
                      <a:lnTo>
                        <a:pt x="31" y="39"/>
                      </a:lnTo>
                      <a:lnTo>
                        <a:pt x="29" y="32"/>
                      </a:lnTo>
                      <a:lnTo>
                        <a:pt x="27" y="27"/>
                      </a:lnTo>
                      <a:lnTo>
                        <a:pt x="25" y="21"/>
                      </a:lnTo>
                      <a:lnTo>
                        <a:pt x="22" y="16"/>
                      </a:lnTo>
                      <a:lnTo>
                        <a:pt x="19" y="12"/>
                      </a:lnTo>
                      <a:lnTo>
                        <a:pt x="16" y="8"/>
                      </a:lnTo>
                      <a:lnTo>
                        <a:pt x="12" y="5"/>
                      </a:lnTo>
                      <a:lnTo>
                        <a:pt x="9" y="3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" y="14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7" y="16"/>
                      </a:lnTo>
                      <a:lnTo>
                        <a:pt x="9" y="20"/>
                      </a:lnTo>
                      <a:lnTo>
                        <a:pt x="11" y="23"/>
                      </a:lnTo>
                      <a:lnTo>
                        <a:pt x="12" y="27"/>
                      </a:lnTo>
                      <a:lnTo>
                        <a:pt x="15" y="31"/>
                      </a:lnTo>
                      <a:lnTo>
                        <a:pt x="17" y="37"/>
                      </a:lnTo>
                      <a:lnTo>
                        <a:pt x="18" y="42"/>
                      </a:lnTo>
                      <a:lnTo>
                        <a:pt x="19" y="49"/>
                      </a:lnTo>
                      <a:lnTo>
                        <a:pt x="21" y="55"/>
                      </a:lnTo>
                      <a:lnTo>
                        <a:pt x="22" y="62"/>
                      </a:lnTo>
                      <a:lnTo>
                        <a:pt x="22" y="69"/>
                      </a:lnTo>
                      <a:lnTo>
                        <a:pt x="22" y="77"/>
                      </a:lnTo>
                      <a:lnTo>
                        <a:pt x="22" y="85"/>
                      </a:lnTo>
                      <a:lnTo>
                        <a:pt x="22" y="85"/>
                      </a:lnTo>
                      <a:lnTo>
                        <a:pt x="35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2" name="Freeform 98"/>
                <p:cNvSpPr>
                  <a:spLocks/>
                </p:cNvSpPr>
                <p:nvPr/>
              </p:nvSpPr>
              <p:spPr bwMode="auto">
                <a:xfrm>
                  <a:off x="3147" y="1903"/>
                  <a:ext cx="20" cy="43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0" y="87"/>
                    </a:cxn>
                    <a:cxn ang="0">
                      <a:pos x="5" y="86"/>
                    </a:cxn>
                    <a:cxn ang="0">
                      <a:pos x="9" y="85"/>
                    </a:cxn>
                    <a:cxn ang="0">
                      <a:pos x="14" y="81"/>
                    </a:cxn>
                    <a:cxn ang="0">
                      <a:pos x="17" y="79"/>
                    </a:cxn>
                    <a:cxn ang="0">
                      <a:pos x="21" y="74"/>
                    </a:cxn>
                    <a:cxn ang="0">
                      <a:pos x="24" y="70"/>
                    </a:cxn>
                    <a:cxn ang="0">
                      <a:pos x="27" y="65"/>
                    </a:cxn>
                    <a:cxn ang="0">
                      <a:pos x="30" y="59"/>
                    </a:cxn>
                    <a:cxn ang="0">
                      <a:pos x="32" y="53"/>
                    </a:cxn>
                    <a:cxn ang="0">
                      <a:pos x="33" y="47"/>
                    </a:cxn>
                    <a:cxn ang="0">
                      <a:pos x="36" y="40"/>
                    </a:cxn>
                    <a:cxn ang="0">
                      <a:pos x="37" y="33"/>
                    </a:cxn>
                    <a:cxn ang="0">
                      <a:pos x="39" y="25"/>
                    </a:cxn>
                    <a:cxn ang="0">
                      <a:pos x="39" y="18"/>
                    </a:cxn>
                    <a:cxn ang="0">
                      <a:pos x="40" y="10"/>
                    </a:cxn>
                    <a:cxn ang="0">
                      <a:pos x="41" y="0"/>
                    </a:cxn>
                    <a:cxn ang="0">
                      <a:pos x="28" y="0"/>
                    </a:cxn>
                    <a:cxn ang="0">
                      <a:pos x="28" y="9"/>
                    </a:cxn>
                    <a:cxn ang="0">
                      <a:pos x="27" y="15"/>
                    </a:cxn>
                    <a:cxn ang="0">
                      <a:pos x="25" y="23"/>
                    </a:cxn>
                    <a:cxn ang="0">
                      <a:pos x="24" y="30"/>
                    </a:cxn>
                    <a:cxn ang="0">
                      <a:pos x="23" y="37"/>
                    </a:cxn>
                    <a:cxn ang="0">
                      <a:pos x="22" y="43"/>
                    </a:cxn>
                    <a:cxn ang="0">
                      <a:pos x="20" y="49"/>
                    </a:cxn>
                    <a:cxn ang="0">
                      <a:pos x="17" y="53"/>
                    </a:cxn>
                    <a:cxn ang="0">
                      <a:pos x="15" y="59"/>
                    </a:cxn>
                    <a:cxn ang="0">
                      <a:pos x="13" y="64"/>
                    </a:cxn>
                    <a:cxn ang="0">
                      <a:pos x="10" y="66"/>
                    </a:cxn>
                    <a:cxn ang="0">
                      <a:pos x="8" y="70"/>
                    </a:cxn>
                    <a:cxn ang="0">
                      <a:pos x="6" y="72"/>
                    </a:cxn>
                    <a:cxn ang="0">
                      <a:pos x="3" y="72"/>
                    </a:cxn>
                    <a:cxn ang="0">
                      <a:pos x="1" y="74"/>
                    </a:cxn>
                    <a:cxn ang="0">
                      <a:pos x="0" y="74"/>
                    </a:cxn>
                    <a:cxn ang="0">
                      <a:pos x="0" y="74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41" h="87">
                      <a:moveTo>
                        <a:pt x="0" y="87"/>
                      </a:moveTo>
                      <a:lnTo>
                        <a:pt x="0" y="87"/>
                      </a:lnTo>
                      <a:lnTo>
                        <a:pt x="5" y="86"/>
                      </a:lnTo>
                      <a:lnTo>
                        <a:pt x="9" y="85"/>
                      </a:lnTo>
                      <a:lnTo>
                        <a:pt x="14" y="81"/>
                      </a:lnTo>
                      <a:lnTo>
                        <a:pt x="17" y="79"/>
                      </a:lnTo>
                      <a:lnTo>
                        <a:pt x="21" y="74"/>
                      </a:lnTo>
                      <a:lnTo>
                        <a:pt x="24" y="70"/>
                      </a:lnTo>
                      <a:lnTo>
                        <a:pt x="27" y="65"/>
                      </a:lnTo>
                      <a:lnTo>
                        <a:pt x="30" y="59"/>
                      </a:lnTo>
                      <a:lnTo>
                        <a:pt x="32" y="53"/>
                      </a:lnTo>
                      <a:lnTo>
                        <a:pt x="33" y="47"/>
                      </a:lnTo>
                      <a:lnTo>
                        <a:pt x="36" y="40"/>
                      </a:lnTo>
                      <a:lnTo>
                        <a:pt x="37" y="33"/>
                      </a:lnTo>
                      <a:lnTo>
                        <a:pt x="39" y="25"/>
                      </a:lnTo>
                      <a:lnTo>
                        <a:pt x="39" y="18"/>
                      </a:lnTo>
                      <a:lnTo>
                        <a:pt x="40" y="10"/>
                      </a:lnTo>
                      <a:lnTo>
                        <a:pt x="41" y="0"/>
                      </a:lnTo>
                      <a:lnTo>
                        <a:pt x="28" y="0"/>
                      </a:lnTo>
                      <a:lnTo>
                        <a:pt x="28" y="9"/>
                      </a:lnTo>
                      <a:lnTo>
                        <a:pt x="27" y="15"/>
                      </a:lnTo>
                      <a:lnTo>
                        <a:pt x="25" y="23"/>
                      </a:lnTo>
                      <a:lnTo>
                        <a:pt x="24" y="30"/>
                      </a:lnTo>
                      <a:lnTo>
                        <a:pt x="23" y="37"/>
                      </a:lnTo>
                      <a:lnTo>
                        <a:pt x="22" y="43"/>
                      </a:lnTo>
                      <a:lnTo>
                        <a:pt x="20" y="49"/>
                      </a:lnTo>
                      <a:lnTo>
                        <a:pt x="17" y="53"/>
                      </a:lnTo>
                      <a:lnTo>
                        <a:pt x="15" y="59"/>
                      </a:lnTo>
                      <a:lnTo>
                        <a:pt x="13" y="64"/>
                      </a:lnTo>
                      <a:lnTo>
                        <a:pt x="10" y="66"/>
                      </a:lnTo>
                      <a:lnTo>
                        <a:pt x="8" y="70"/>
                      </a:lnTo>
                      <a:lnTo>
                        <a:pt x="6" y="72"/>
                      </a:lnTo>
                      <a:lnTo>
                        <a:pt x="3" y="72"/>
                      </a:lnTo>
                      <a:lnTo>
                        <a:pt x="1" y="74"/>
                      </a:lnTo>
                      <a:lnTo>
                        <a:pt x="0" y="74"/>
                      </a:lnTo>
                      <a:lnTo>
                        <a:pt x="0" y="7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3" name="Freeform 99"/>
                <p:cNvSpPr>
                  <a:spLocks/>
                </p:cNvSpPr>
                <p:nvPr/>
              </p:nvSpPr>
              <p:spPr bwMode="auto">
                <a:xfrm>
                  <a:off x="2919" y="1906"/>
                  <a:ext cx="47" cy="72"/>
                </a:xfrm>
                <a:custGeom>
                  <a:avLst/>
                  <a:gdLst/>
                  <a:ahLst/>
                  <a:cxnLst>
                    <a:cxn ang="0">
                      <a:pos x="84" y="141"/>
                    </a:cxn>
                    <a:cxn ang="0">
                      <a:pos x="78" y="143"/>
                    </a:cxn>
                    <a:cxn ang="0">
                      <a:pos x="71" y="142"/>
                    </a:cxn>
                    <a:cxn ang="0">
                      <a:pos x="63" y="139"/>
                    </a:cxn>
                    <a:cxn ang="0">
                      <a:pos x="54" y="133"/>
                    </a:cxn>
                    <a:cxn ang="0">
                      <a:pos x="45" y="125"/>
                    </a:cxn>
                    <a:cxn ang="0">
                      <a:pos x="36" y="114"/>
                    </a:cxn>
                    <a:cxn ang="0">
                      <a:pos x="28" y="102"/>
                    </a:cxn>
                    <a:cxn ang="0">
                      <a:pos x="19" y="88"/>
                    </a:cxn>
                    <a:cxn ang="0">
                      <a:pos x="15" y="81"/>
                    </a:cxn>
                    <a:cxn ang="0">
                      <a:pos x="13" y="74"/>
                    </a:cxn>
                    <a:cxn ang="0">
                      <a:pos x="9" y="67"/>
                    </a:cxn>
                    <a:cxn ang="0">
                      <a:pos x="7" y="60"/>
                    </a:cxn>
                    <a:cxn ang="0">
                      <a:pos x="5" y="53"/>
                    </a:cxn>
                    <a:cxn ang="0">
                      <a:pos x="3" y="46"/>
                    </a:cxn>
                    <a:cxn ang="0">
                      <a:pos x="1" y="41"/>
                    </a:cxn>
                    <a:cxn ang="0">
                      <a:pos x="1" y="35"/>
                    </a:cxn>
                    <a:cxn ang="0">
                      <a:pos x="0" y="28"/>
                    </a:cxn>
                    <a:cxn ang="0">
                      <a:pos x="0" y="23"/>
                    </a:cxn>
                    <a:cxn ang="0">
                      <a:pos x="0" y="19"/>
                    </a:cxn>
                    <a:cxn ang="0">
                      <a:pos x="1" y="14"/>
                    </a:cxn>
                    <a:cxn ang="0">
                      <a:pos x="2" y="10"/>
                    </a:cxn>
                    <a:cxn ang="0">
                      <a:pos x="3" y="7"/>
                    </a:cxn>
                    <a:cxn ang="0">
                      <a:pos x="6" y="4"/>
                    </a:cxn>
                    <a:cxn ang="0">
                      <a:pos x="8" y="2"/>
                    </a:cxn>
                    <a:cxn ang="0">
                      <a:pos x="15" y="0"/>
                    </a:cxn>
                    <a:cxn ang="0">
                      <a:pos x="22" y="0"/>
                    </a:cxn>
                    <a:cxn ang="0">
                      <a:pos x="30" y="5"/>
                    </a:cxn>
                    <a:cxn ang="0">
                      <a:pos x="38" y="11"/>
                    </a:cxn>
                    <a:cxn ang="0">
                      <a:pos x="47" y="19"/>
                    </a:cxn>
                    <a:cxn ang="0">
                      <a:pos x="56" y="29"/>
                    </a:cxn>
                    <a:cxn ang="0">
                      <a:pos x="66" y="42"/>
                    </a:cxn>
                    <a:cxn ang="0">
                      <a:pos x="74" y="56"/>
                    </a:cxn>
                    <a:cxn ang="0">
                      <a:pos x="77" y="63"/>
                    </a:cxn>
                    <a:cxn ang="0">
                      <a:pos x="81" y="69"/>
                    </a:cxn>
                    <a:cxn ang="0">
                      <a:pos x="84" y="76"/>
                    </a:cxn>
                    <a:cxn ang="0">
                      <a:pos x="86" y="83"/>
                    </a:cxn>
                    <a:cxn ang="0">
                      <a:pos x="89" y="90"/>
                    </a:cxn>
                    <a:cxn ang="0">
                      <a:pos x="91" y="97"/>
                    </a:cxn>
                    <a:cxn ang="0">
                      <a:pos x="92" y="103"/>
                    </a:cxn>
                    <a:cxn ang="0">
                      <a:pos x="93" y="109"/>
                    </a:cxn>
                    <a:cxn ang="0">
                      <a:pos x="93" y="114"/>
                    </a:cxn>
                    <a:cxn ang="0">
                      <a:pos x="93" y="120"/>
                    </a:cxn>
                    <a:cxn ang="0">
                      <a:pos x="93" y="125"/>
                    </a:cxn>
                    <a:cxn ang="0">
                      <a:pos x="92" y="129"/>
                    </a:cxn>
                    <a:cxn ang="0">
                      <a:pos x="91" y="133"/>
                    </a:cxn>
                    <a:cxn ang="0">
                      <a:pos x="89" y="136"/>
                    </a:cxn>
                    <a:cxn ang="0">
                      <a:pos x="87" y="140"/>
                    </a:cxn>
                    <a:cxn ang="0">
                      <a:pos x="84" y="141"/>
                    </a:cxn>
                  </a:cxnLst>
                  <a:rect l="0" t="0" r="r" b="b"/>
                  <a:pathLst>
                    <a:path w="93" h="143">
                      <a:moveTo>
                        <a:pt x="84" y="141"/>
                      </a:moveTo>
                      <a:lnTo>
                        <a:pt x="78" y="143"/>
                      </a:lnTo>
                      <a:lnTo>
                        <a:pt x="71" y="142"/>
                      </a:lnTo>
                      <a:lnTo>
                        <a:pt x="63" y="139"/>
                      </a:lnTo>
                      <a:lnTo>
                        <a:pt x="54" y="133"/>
                      </a:lnTo>
                      <a:lnTo>
                        <a:pt x="45" y="125"/>
                      </a:lnTo>
                      <a:lnTo>
                        <a:pt x="36" y="114"/>
                      </a:lnTo>
                      <a:lnTo>
                        <a:pt x="28" y="102"/>
                      </a:lnTo>
                      <a:lnTo>
                        <a:pt x="19" y="88"/>
                      </a:lnTo>
                      <a:lnTo>
                        <a:pt x="15" y="81"/>
                      </a:lnTo>
                      <a:lnTo>
                        <a:pt x="13" y="74"/>
                      </a:lnTo>
                      <a:lnTo>
                        <a:pt x="9" y="67"/>
                      </a:lnTo>
                      <a:lnTo>
                        <a:pt x="7" y="60"/>
                      </a:lnTo>
                      <a:lnTo>
                        <a:pt x="5" y="53"/>
                      </a:lnTo>
                      <a:lnTo>
                        <a:pt x="3" y="46"/>
                      </a:lnTo>
                      <a:lnTo>
                        <a:pt x="1" y="41"/>
                      </a:lnTo>
                      <a:lnTo>
                        <a:pt x="1" y="35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1" y="14"/>
                      </a:lnTo>
                      <a:lnTo>
                        <a:pt x="2" y="10"/>
                      </a:lnTo>
                      <a:lnTo>
                        <a:pt x="3" y="7"/>
                      </a:lnTo>
                      <a:lnTo>
                        <a:pt x="6" y="4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22" y="0"/>
                      </a:lnTo>
                      <a:lnTo>
                        <a:pt x="30" y="5"/>
                      </a:lnTo>
                      <a:lnTo>
                        <a:pt x="38" y="11"/>
                      </a:lnTo>
                      <a:lnTo>
                        <a:pt x="47" y="19"/>
                      </a:lnTo>
                      <a:lnTo>
                        <a:pt x="56" y="29"/>
                      </a:lnTo>
                      <a:lnTo>
                        <a:pt x="66" y="42"/>
                      </a:lnTo>
                      <a:lnTo>
                        <a:pt x="74" y="56"/>
                      </a:lnTo>
                      <a:lnTo>
                        <a:pt x="77" y="63"/>
                      </a:lnTo>
                      <a:lnTo>
                        <a:pt x="81" y="69"/>
                      </a:lnTo>
                      <a:lnTo>
                        <a:pt x="84" y="76"/>
                      </a:lnTo>
                      <a:lnTo>
                        <a:pt x="86" y="83"/>
                      </a:lnTo>
                      <a:lnTo>
                        <a:pt x="89" y="90"/>
                      </a:lnTo>
                      <a:lnTo>
                        <a:pt x="91" y="97"/>
                      </a:lnTo>
                      <a:lnTo>
                        <a:pt x="92" y="103"/>
                      </a:lnTo>
                      <a:lnTo>
                        <a:pt x="93" y="109"/>
                      </a:lnTo>
                      <a:lnTo>
                        <a:pt x="93" y="114"/>
                      </a:lnTo>
                      <a:lnTo>
                        <a:pt x="93" y="120"/>
                      </a:lnTo>
                      <a:lnTo>
                        <a:pt x="93" y="125"/>
                      </a:lnTo>
                      <a:lnTo>
                        <a:pt x="92" y="129"/>
                      </a:lnTo>
                      <a:lnTo>
                        <a:pt x="91" y="133"/>
                      </a:lnTo>
                      <a:lnTo>
                        <a:pt x="89" y="136"/>
                      </a:lnTo>
                      <a:lnTo>
                        <a:pt x="87" y="140"/>
                      </a:lnTo>
                      <a:lnTo>
                        <a:pt x="84" y="14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4" name="Freeform 100"/>
                <p:cNvSpPr>
                  <a:spLocks/>
                </p:cNvSpPr>
                <p:nvPr/>
              </p:nvSpPr>
              <p:spPr bwMode="auto">
                <a:xfrm>
                  <a:off x="2926" y="1949"/>
                  <a:ext cx="37" cy="3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8" y="20"/>
                    </a:cxn>
                    <a:cxn ang="0">
                      <a:pos x="17" y="32"/>
                    </a:cxn>
                    <a:cxn ang="0">
                      <a:pos x="26" y="43"/>
                    </a:cxn>
                    <a:cxn ang="0">
                      <a:pos x="35" y="51"/>
                    </a:cxn>
                    <a:cxn ang="0">
                      <a:pos x="46" y="58"/>
                    </a:cxn>
                    <a:cxn ang="0">
                      <a:pos x="55" y="62"/>
                    </a:cxn>
                    <a:cxn ang="0">
                      <a:pos x="65" y="64"/>
                    </a:cxn>
                    <a:cxn ang="0">
                      <a:pos x="73" y="61"/>
                    </a:cxn>
                    <a:cxn ang="0">
                      <a:pos x="68" y="50"/>
                    </a:cxn>
                    <a:cxn ang="0">
                      <a:pos x="64" y="50"/>
                    </a:cxn>
                    <a:cxn ang="0">
                      <a:pos x="58" y="50"/>
                    </a:cxn>
                    <a:cxn ang="0">
                      <a:pos x="52" y="47"/>
                    </a:cxn>
                    <a:cxn ang="0">
                      <a:pos x="45" y="41"/>
                    </a:cxn>
                    <a:cxn ang="0">
                      <a:pos x="35" y="34"/>
                    </a:cxn>
                    <a:cxn ang="0">
                      <a:pos x="27" y="24"/>
                    </a:cxn>
                    <a:cxn ang="0">
                      <a:pos x="19" y="12"/>
                    </a:cxn>
                    <a:cxn ang="0">
                      <a:pos x="10" y="0"/>
                    </a:cxn>
                    <a:cxn ang="0">
                      <a:pos x="10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3" h="64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8" y="20"/>
                      </a:lnTo>
                      <a:lnTo>
                        <a:pt x="17" y="32"/>
                      </a:lnTo>
                      <a:lnTo>
                        <a:pt x="26" y="43"/>
                      </a:lnTo>
                      <a:lnTo>
                        <a:pt x="35" y="51"/>
                      </a:lnTo>
                      <a:lnTo>
                        <a:pt x="46" y="58"/>
                      </a:lnTo>
                      <a:lnTo>
                        <a:pt x="55" y="62"/>
                      </a:lnTo>
                      <a:lnTo>
                        <a:pt x="65" y="64"/>
                      </a:lnTo>
                      <a:lnTo>
                        <a:pt x="73" y="61"/>
                      </a:lnTo>
                      <a:lnTo>
                        <a:pt x="68" y="50"/>
                      </a:lnTo>
                      <a:lnTo>
                        <a:pt x="64" y="50"/>
                      </a:lnTo>
                      <a:lnTo>
                        <a:pt x="58" y="50"/>
                      </a:lnTo>
                      <a:lnTo>
                        <a:pt x="52" y="47"/>
                      </a:lnTo>
                      <a:lnTo>
                        <a:pt x="45" y="41"/>
                      </a:lnTo>
                      <a:lnTo>
                        <a:pt x="35" y="34"/>
                      </a:lnTo>
                      <a:lnTo>
                        <a:pt x="27" y="24"/>
                      </a:lnTo>
                      <a:lnTo>
                        <a:pt x="19" y="12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5" name="Freeform 101"/>
                <p:cNvSpPr>
                  <a:spLocks/>
                </p:cNvSpPr>
                <p:nvPr/>
              </p:nvSpPr>
              <p:spPr bwMode="auto">
                <a:xfrm>
                  <a:off x="2917" y="1904"/>
                  <a:ext cx="14" cy="48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0" y="1"/>
                    </a:cxn>
                    <a:cxn ang="0">
                      <a:pos x="6" y="4"/>
                    </a:cxn>
                    <a:cxn ang="0">
                      <a:pos x="4" y="8"/>
                    </a:cxn>
                    <a:cxn ang="0">
                      <a:pos x="3" y="11"/>
                    </a:cxn>
                    <a:cxn ang="0">
                      <a:pos x="1" y="17"/>
                    </a:cxn>
                    <a:cxn ang="0">
                      <a:pos x="0" y="22"/>
                    </a:cxn>
                    <a:cxn ang="0">
                      <a:pos x="0" y="27"/>
                    </a:cxn>
                    <a:cxn ang="0">
                      <a:pos x="0" y="33"/>
                    </a:cxn>
                    <a:cxn ang="0">
                      <a:pos x="0" y="39"/>
                    </a:cxn>
                    <a:cxn ang="0">
                      <a:pos x="1" y="46"/>
                    </a:cxn>
                    <a:cxn ang="0">
                      <a:pos x="3" y="53"/>
                    </a:cxn>
                    <a:cxn ang="0">
                      <a:pos x="4" y="60"/>
                    </a:cxn>
                    <a:cxn ang="0">
                      <a:pos x="6" y="67"/>
                    </a:cxn>
                    <a:cxn ang="0">
                      <a:pos x="8" y="73"/>
                    </a:cxn>
                    <a:cxn ang="0">
                      <a:pos x="11" y="80"/>
                    </a:cxn>
                    <a:cxn ang="0">
                      <a:pos x="14" y="87"/>
                    </a:cxn>
                    <a:cxn ang="0">
                      <a:pos x="19" y="95"/>
                    </a:cxn>
                    <a:cxn ang="0">
                      <a:pos x="29" y="90"/>
                    </a:cxn>
                    <a:cxn ang="0">
                      <a:pos x="27" y="83"/>
                    </a:cxn>
                    <a:cxn ang="0">
                      <a:pos x="23" y="76"/>
                    </a:cxn>
                    <a:cxn ang="0">
                      <a:pos x="20" y="69"/>
                    </a:cxn>
                    <a:cxn ang="0">
                      <a:pos x="18" y="62"/>
                    </a:cxn>
                    <a:cxn ang="0">
                      <a:pos x="15" y="55"/>
                    </a:cxn>
                    <a:cxn ang="0">
                      <a:pos x="14" y="49"/>
                    </a:cxn>
                    <a:cxn ang="0">
                      <a:pos x="13" y="44"/>
                    </a:cxn>
                    <a:cxn ang="0">
                      <a:pos x="12" y="38"/>
                    </a:cxn>
                    <a:cxn ang="0">
                      <a:pos x="12" y="32"/>
                    </a:cxn>
                    <a:cxn ang="0">
                      <a:pos x="12" y="27"/>
                    </a:cxn>
                    <a:cxn ang="0">
                      <a:pos x="12" y="23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4" y="14"/>
                    </a:cxn>
                    <a:cxn ang="0">
                      <a:pos x="15" y="12"/>
                    </a:cxn>
                    <a:cxn ang="0">
                      <a:pos x="16" y="11"/>
                    </a:cxn>
                    <a:cxn ang="0">
                      <a:pos x="16" y="11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29" h="95">
                      <a:moveTo>
                        <a:pt x="10" y="0"/>
                      </a:moveTo>
                      <a:lnTo>
                        <a:pt x="10" y="1"/>
                      </a:lnTo>
                      <a:lnTo>
                        <a:pt x="6" y="4"/>
                      </a:lnTo>
                      <a:lnTo>
                        <a:pt x="4" y="8"/>
                      </a:lnTo>
                      <a:lnTo>
                        <a:pt x="3" y="11"/>
                      </a:lnTo>
                      <a:lnTo>
                        <a:pt x="1" y="17"/>
                      </a:lnTo>
                      <a:lnTo>
                        <a:pt x="0" y="22"/>
                      </a:lnTo>
                      <a:lnTo>
                        <a:pt x="0" y="27"/>
                      </a:lnTo>
                      <a:lnTo>
                        <a:pt x="0" y="33"/>
                      </a:lnTo>
                      <a:lnTo>
                        <a:pt x="0" y="39"/>
                      </a:lnTo>
                      <a:lnTo>
                        <a:pt x="1" y="46"/>
                      </a:lnTo>
                      <a:lnTo>
                        <a:pt x="3" y="53"/>
                      </a:lnTo>
                      <a:lnTo>
                        <a:pt x="4" y="60"/>
                      </a:lnTo>
                      <a:lnTo>
                        <a:pt x="6" y="67"/>
                      </a:lnTo>
                      <a:lnTo>
                        <a:pt x="8" y="73"/>
                      </a:lnTo>
                      <a:lnTo>
                        <a:pt x="11" y="80"/>
                      </a:lnTo>
                      <a:lnTo>
                        <a:pt x="14" y="87"/>
                      </a:lnTo>
                      <a:lnTo>
                        <a:pt x="19" y="95"/>
                      </a:lnTo>
                      <a:lnTo>
                        <a:pt x="29" y="90"/>
                      </a:lnTo>
                      <a:lnTo>
                        <a:pt x="27" y="83"/>
                      </a:lnTo>
                      <a:lnTo>
                        <a:pt x="23" y="76"/>
                      </a:lnTo>
                      <a:lnTo>
                        <a:pt x="20" y="69"/>
                      </a:lnTo>
                      <a:lnTo>
                        <a:pt x="18" y="62"/>
                      </a:lnTo>
                      <a:lnTo>
                        <a:pt x="15" y="55"/>
                      </a:lnTo>
                      <a:lnTo>
                        <a:pt x="14" y="49"/>
                      </a:lnTo>
                      <a:lnTo>
                        <a:pt x="13" y="44"/>
                      </a:lnTo>
                      <a:lnTo>
                        <a:pt x="12" y="38"/>
                      </a:lnTo>
                      <a:lnTo>
                        <a:pt x="12" y="32"/>
                      </a:lnTo>
                      <a:lnTo>
                        <a:pt x="12" y="27"/>
                      </a:lnTo>
                      <a:lnTo>
                        <a:pt x="12" y="23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4" y="14"/>
                      </a:lnTo>
                      <a:lnTo>
                        <a:pt x="15" y="12"/>
                      </a:lnTo>
                      <a:lnTo>
                        <a:pt x="16" y="11"/>
                      </a:lnTo>
                      <a:lnTo>
                        <a:pt x="16" y="1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6" name="Freeform 102"/>
                <p:cNvSpPr>
                  <a:spLocks/>
                </p:cNvSpPr>
                <p:nvPr/>
              </p:nvSpPr>
              <p:spPr bwMode="auto">
                <a:xfrm>
                  <a:off x="2921" y="1903"/>
                  <a:ext cx="38" cy="32"/>
                </a:xfrm>
                <a:custGeom>
                  <a:avLst/>
                  <a:gdLst/>
                  <a:ahLst/>
                  <a:cxnLst>
                    <a:cxn ang="0">
                      <a:pos x="74" y="59"/>
                    </a:cxn>
                    <a:cxn ang="0">
                      <a:pos x="74" y="59"/>
                    </a:cxn>
                    <a:cxn ang="0">
                      <a:pos x="65" y="44"/>
                    </a:cxn>
                    <a:cxn ang="0">
                      <a:pos x="56" y="33"/>
                    </a:cxn>
                    <a:cxn ang="0">
                      <a:pos x="47" y="21"/>
                    </a:cxn>
                    <a:cxn ang="0">
                      <a:pos x="38" y="12"/>
                    </a:cxn>
                    <a:cxn ang="0">
                      <a:pos x="28" y="6"/>
                    </a:cxn>
                    <a:cxn ang="0">
                      <a:pos x="19" y="2"/>
                    </a:cxn>
                    <a:cxn ang="0">
                      <a:pos x="9" y="0"/>
                    </a:cxn>
                    <a:cxn ang="0">
                      <a:pos x="0" y="3"/>
                    </a:cxn>
                    <a:cxn ang="0">
                      <a:pos x="6" y="14"/>
                    </a:cxn>
                    <a:cxn ang="0">
                      <a:pos x="10" y="13"/>
                    </a:cxn>
                    <a:cxn ang="0">
                      <a:pos x="14" y="14"/>
                    </a:cxn>
                    <a:cxn ang="0">
                      <a:pos x="21" y="17"/>
                    </a:cxn>
                    <a:cxn ang="0">
                      <a:pos x="29" y="22"/>
                    </a:cxn>
                    <a:cxn ang="0">
                      <a:pos x="38" y="30"/>
                    </a:cxn>
                    <a:cxn ang="0">
                      <a:pos x="47" y="41"/>
                    </a:cxn>
                    <a:cxn ang="0">
                      <a:pos x="55" y="52"/>
                    </a:cxn>
                    <a:cxn ang="0">
                      <a:pos x="63" y="65"/>
                    </a:cxn>
                    <a:cxn ang="0">
                      <a:pos x="63" y="65"/>
                    </a:cxn>
                    <a:cxn ang="0">
                      <a:pos x="74" y="59"/>
                    </a:cxn>
                  </a:cxnLst>
                  <a:rect l="0" t="0" r="r" b="b"/>
                  <a:pathLst>
                    <a:path w="74" h="65">
                      <a:moveTo>
                        <a:pt x="74" y="59"/>
                      </a:moveTo>
                      <a:lnTo>
                        <a:pt x="74" y="59"/>
                      </a:lnTo>
                      <a:lnTo>
                        <a:pt x="65" y="44"/>
                      </a:lnTo>
                      <a:lnTo>
                        <a:pt x="56" y="33"/>
                      </a:lnTo>
                      <a:lnTo>
                        <a:pt x="47" y="21"/>
                      </a:lnTo>
                      <a:lnTo>
                        <a:pt x="38" y="12"/>
                      </a:lnTo>
                      <a:lnTo>
                        <a:pt x="28" y="6"/>
                      </a:lnTo>
                      <a:lnTo>
                        <a:pt x="19" y="2"/>
                      </a:ln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6" y="14"/>
                      </a:lnTo>
                      <a:lnTo>
                        <a:pt x="10" y="13"/>
                      </a:lnTo>
                      <a:lnTo>
                        <a:pt x="14" y="14"/>
                      </a:lnTo>
                      <a:lnTo>
                        <a:pt x="21" y="17"/>
                      </a:lnTo>
                      <a:lnTo>
                        <a:pt x="29" y="22"/>
                      </a:lnTo>
                      <a:lnTo>
                        <a:pt x="38" y="30"/>
                      </a:lnTo>
                      <a:lnTo>
                        <a:pt x="47" y="41"/>
                      </a:lnTo>
                      <a:lnTo>
                        <a:pt x="55" y="52"/>
                      </a:lnTo>
                      <a:lnTo>
                        <a:pt x="63" y="65"/>
                      </a:lnTo>
                      <a:lnTo>
                        <a:pt x="63" y="65"/>
                      </a:lnTo>
                      <a:lnTo>
                        <a:pt x="7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" name="Freeform 103"/>
                <p:cNvSpPr>
                  <a:spLocks/>
                </p:cNvSpPr>
                <p:nvPr/>
              </p:nvSpPr>
              <p:spPr bwMode="auto">
                <a:xfrm>
                  <a:off x="2953" y="1932"/>
                  <a:ext cx="16" cy="47"/>
                </a:xfrm>
                <a:custGeom>
                  <a:avLst/>
                  <a:gdLst/>
                  <a:ahLst/>
                  <a:cxnLst>
                    <a:cxn ang="0">
                      <a:pos x="19" y="95"/>
                    </a:cxn>
                    <a:cxn ang="0">
                      <a:pos x="19" y="95"/>
                    </a:cxn>
                    <a:cxn ang="0">
                      <a:pos x="24" y="92"/>
                    </a:cxn>
                    <a:cxn ang="0">
                      <a:pos x="26" y="88"/>
                    </a:cxn>
                    <a:cxn ang="0">
                      <a:pos x="29" y="84"/>
                    </a:cxn>
                    <a:cxn ang="0">
                      <a:pos x="31" y="79"/>
                    </a:cxn>
                    <a:cxn ang="0">
                      <a:pos x="31" y="73"/>
                    </a:cxn>
                    <a:cxn ang="0">
                      <a:pos x="32" y="68"/>
                    </a:cxn>
                    <a:cxn ang="0">
                      <a:pos x="32" y="62"/>
                    </a:cxn>
                    <a:cxn ang="0">
                      <a:pos x="31" y="57"/>
                    </a:cxn>
                    <a:cxn ang="0">
                      <a:pos x="30" y="50"/>
                    </a:cxn>
                    <a:cxn ang="0">
                      <a:pos x="29" y="43"/>
                    </a:cxn>
                    <a:cxn ang="0">
                      <a:pos x="26" y="36"/>
                    </a:cxn>
                    <a:cxn ang="0">
                      <a:pos x="24" y="29"/>
                    </a:cxn>
                    <a:cxn ang="0">
                      <a:pos x="22" y="22"/>
                    </a:cxn>
                    <a:cxn ang="0">
                      <a:pos x="18" y="14"/>
                    </a:cxn>
                    <a:cxn ang="0">
                      <a:pos x="15" y="8"/>
                    </a:cxn>
                    <a:cxn ang="0">
                      <a:pos x="11" y="0"/>
                    </a:cxn>
                    <a:cxn ang="0">
                      <a:pos x="0" y="6"/>
                    </a:cxn>
                    <a:cxn ang="0">
                      <a:pos x="3" y="13"/>
                    </a:cxn>
                    <a:cxn ang="0">
                      <a:pos x="7" y="20"/>
                    </a:cxn>
                    <a:cxn ang="0">
                      <a:pos x="9" y="27"/>
                    </a:cxn>
                    <a:cxn ang="0">
                      <a:pos x="13" y="34"/>
                    </a:cxn>
                    <a:cxn ang="0">
                      <a:pos x="15" y="39"/>
                    </a:cxn>
                    <a:cxn ang="0">
                      <a:pos x="16" y="46"/>
                    </a:cxn>
                    <a:cxn ang="0">
                      <a:pos x="17" y="52"/>
                    </a:cxn>
                    <a:cxn ang="0">
                      <a:pos x="18" y="58"/>
                    </a:cxn>
                    <a:cxn ang="0">
                      <a:pos x="18" y="64"/>
                    </a:cxn>
                    <a:cxn ang="0">
                      <a:pos x="18" y="68"/>
                    </a:cxn>
                    <a:cxn ang="0">
                      <a:pos x="18" y="73"/>
                    </a:cxn>
                    <a:cxn ang="0">
                      <a:pos x="18" y="76"/>
                    </a:cxn>
                    <a:cxn ang="0">
                      <a:pos x="17" y="79"/>
                    </a:cxn>
                    <a:cxn ang="0">
                      <a:pos x="16" y="82"/>
                    </a:cxn>
                    <a:cxn ang="0">
                      <a:pos x="15" y="83"/>
                    </a:cxn>
                    <a:cxn ang="0">
                      <a:pos x="14" y="84"/>
                    </a:cxn>
                    <a:cxn ang="0">
                      <a:pos x="14" y="84"/>
                    </a:cxn>
                    <a:cxn ang="0">
                      <a:pos x="19" y="95"/>
                    </a:cxn>
                  </a:cxnLst>
                  <a:rect l="0" t="0" r="r" b="b"/>
                  <a:pathLst>
                    <a:path w="32" h="95">
                      <a:moveTo>
                        <a:pt x="19" y="95"/>
                      </a:moveTo>
                      <a:lnTo>
                        <a:pt x="19" y="95"/>
                      </a:lnTo>
                      <a:lnTo>
                        <a:pt x="24" y="92"/>
                      </a:lnTo>
                      <a:lnTo>
                        <a:pt x="26" y="88"/>
                      </a:lnTo>
                      <a:lnTo>
                        <a:pt x="29" y="84"/>
                      </a:lnTo>
                      <a:lnTo>
                        <a:pt x="31" y="79"/>
                      </a:lnTo>
                      <a:lnTo>
                        <a:pt x="31" y="73"/>
                      </a:lnTo>
                      <a:lnTo>
                        <a:pt x="32" y="68"/>
                      </a:lnTo>
                      <a:lnTo>
                        <a:pt x="32" y="62"/>
                      </a:lnTo>
                      <a:lnTo>
                        <a:pt x="31" y="57"/>
                      </a:lnTo>
                      <a:lnTo>
                        <a:pt x="30" y="50"/>
                      </a:lnTo>
                      <a:lnTo>
                        <a:pt x="29" y="43"/>
                      </a:lnTo>
                      <a:lnTo>
                        <a:pt x="26" y="36"/>
                      </a:lnTo>
                      <a:lnTo>
                        <a:pt x="24" y="29"/>
                      </a:lnTo>
                      <a:lnTo>
                        <a:pt x="22" y="22"/>
                      </a:lnTo>
                      <a:lnTo>
                        <a:pt x="18" y="14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0" y="6"/>
                      </a:lnTo>
                      <a:lnTo>
                        <a:pt x="3" y="13"/>
                      </a:lnTo>
                      <a:lnTo>
                        <a:pt x="7" y="20"/>
                      </a:lnTo>
                      <a:lnTo>
                        <a:pt x="9" y="27"/>
                      </a:lnTo>
                      <a:lnTo>
                        <a:pt x="13" y="34"/>
                      </a:lnTo>
                      <a:lnTo>
                        <a:pt x="15" y="39"/>
                      </a:lnTo>
                      <a:lnTo>
                        <a:pt x="16" y="46"/>
                      </a:lnTo>
                      <a:lnTo>
                        <a:pt x="17" y="52"/>
                      </a:lnTo>
                      <a:lnTo>
                        <a:pt x="18" y="58"/>
                      </a:lnTo>
                      <a:lnTo>
                        <a:pt x="18" y="64"/>
                      </a:lnTo>
                      <a:lnTo>
                        <a:pt x="18" y="68"/>
                      </a:lnTo>
                      <a:lnTo>
                        <a:pt x="18" y="73"/>
                      </a:lnTo>
                      <a:lnTo>
                        <a:pt x="18" y="76"/>
                      </a:lnTo>
                      <a:lnTo>
                        <a:pt x="17" y="79"/>
                      </a:lnTo>
                      <a:lnTo>
                        <a:pt x="16" y="82"/>
                      </a:lnTo>
                      <a:lnTo>
                        <a:pt x="15" y="83"/>
                      </a:lnTo>
                      <a:lnTo>
                        <a:pt x="14" y="84"/>
                      </a:lnTo>
                      <a:lnTo>
                        <a:pt x="14" y="84"/>
                      </a:lnTo>
                      <a:lnTo>
                        <a:pt x="19" y="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" name="Freeform 104"/>
                <p:cNvSpPr>
                  <a:spLocks/>
                </p:cNvSpPr>
                <p:nvPr/>
              </p:nvSpPr>
              <p:spPr bwMode="auto">
                <a:xfrm>
                  <a:off x="2983" y="1974"/>
                  <a:ext cx="151" cy="114"/>
                </a:xfrm>
                <a:custGeom>
                  <a:avLst/>
                  <a:gdLst/>
                  <a:ahLst/>
                  <a:cxnLst>
                    <a:cxn ang="0">
                      <a:pos x="149" y="227"/>
                    </a:cxn>
                    <a:cxn ang="0">
                      <a:pos x="8" y="188"/>
                    </a:cxn>
                    <a:cxn ang="0">
                      <a:pos x="0" y="21"/>
                    </a:cxn>
                    <a:cxn ang="0">
                      <a:pos x="302" y="0"/>
                    </a:cxn>
                    <a:cxn ang="0">
                      <a:pos x="300" y="185"/>
                    </a:cxn>
                    <a:cxn ang="0">
                      <a:pos x="149" y="227"/>
                    </a:cxn>
                  </a:cxnLst>
                  <a:rect l="0" t="0" r="r" b="b"/>
                  <a:pathLst>
                    <a:path w="302" h="227">
                      <a:moveTo>
                        <a:pt x="149" y="227"/>
                      </a:moveTo>
                      <a:lnTo>
                        <a:pt x="8" y="188"/>
                      </a:lnTo>
                      <a:lnTo>
                        <a:pt x="0" y="21"/>
                      </a:lnTo>
                      <a:lnTo>
                        <a:pt x="302" y="0"/>
                      </a:lnTo>
                      <a:lnTo>
                        <a:pt x="300" y="185"/>
                      </a:lnTo>
                      <a:lnTo>
                        <a:pt x="149" y="227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" name="Freeform 105"/>
                <p:cNvSpPr>
                  <a:spLocks/>
                </p:cNvSpPr>
                <p:nvPr/>
              </p:nvSpPr>
              <p:spPr bwMode="auto">
                <a:xfrm>
                  <a:off x="2984" y="2065"/>
                  <a:ext cx="75" cy="2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12"/>
                    </a:cxn>
                    <a:cxn ang="0">
                      <a:pos x="146" y="51"/>
                    </a:cxn>
                    <a:cxn ang="0">
                      <a:pos x="150" y="39"/>
                    </a:cxn>
                    <a:cxn ang="0">
                      <a:pos x="8" y="0"/>
                    </a:cxn>
                    <a:cxn ang="0">
                      <a:pos x="13" y="6"/>
                    </a:cxn>
                    <a:cxn ang="0">
                      <a:pos x="0" y="7"/>
                    </a:cxn>
                    <a:cxn ang="0">
                      <a:pos x="0" y="12"/>
                    </a:cxn>
                    <a:cxn ang="0">
                      <a:pos x="5" y="1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0" h="51">
                      <a:moveTo>
                        <a:pt x="0" y="7"/>
                      </a:moveTo>
                      <a:lnTo>
                        <a:pt x="5" y="12"/>
                      </a:lnTo>
                      <a:lnTo>
                        <a:pt x="146" y="51"/>
                      </a:lnTo>
                      <a:lnTo>
                        <a:pt x="150" y="39"/>
                      </a:lnTo>
                      <a:lnTo>
                        <a:pt x="8" y="0"/>
                      </a:lnTo>
                      <a:lnTo>
                        <a:pt x="13" y="6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5" y="1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" name="Freeform 106"/>
                <p:cNvSpPr>
                  <a:spLocks/>
                </p:cNvSpPr>
                <p:nvPr/>
              </p:nvSpPr>
              <p:spPr bwMode="auto">
                <a:xfrm>
                  <a:off x="2980" y="1981"/>
                  <a:ext cx="10" cy="8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7"/>
                    </a:cxn>
                    <a:cxn ang="0">
                      <a:pos x="8" y="175"/>
                    </a:cxn>
                    <a:cxn ang="0">
                      <a:pos x="21" y="174"/>
                    </a:cxn>
                    <a:cxn ang="0">
                      <a:pos x="13" y="7"/>
                    </a:cxn>
                    <a:cxn ang="0">
                      <a:pos x="7" y="14"/>
                    </a:cxn>
                    <a:cxn ang="0">
                      <a:pos x="6" y="0"/>
                    </a:cxn>
                    <a:cxn ang="0">
                      <a:pos x="0" y="1"/>
                    </a:cxn>
                    <a:cxn ang="0">
                      <a:pos x="0" y="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21" h="175">
                      <a:moveTo>
                        <a:pt x="6" y="0"/>
                      </a:moveTo>
                      <a:lnTo>
                        <a:pt x="0" y="7"/>
                      </a:lnTo>
                      <a:lnTo>
                        <a:pt x="8" y="175"/>
                      </a:lnTo>
                      <a:lnTo>
                        <a:pt x="21" y="174"/>
                      </a:lnTo>
                      <a:lnTo>
                        <a:pt x="13" y="7"/>
                      </a:lnTo>
                      <a:lnTo>
                        <a:pt x="7" y="14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1" name="Freeform 107"/>
                <p:cNvSpPr>
                  <a:spLocks/>
                </p:cNvSpPr>
                <p:nvPr/>
              </p:nvSpPr>
              <p:spPr bwMode="auto">
                <a:xfrm>
                  <a:off x="2983" y="1971"/>
                  <a:ext cx="155" cy="17"/>
                </a:xfrm>
                <a:custGeom>
                  <a:avLst/>
                  <a:gdLst/>
                  <a:ahLst/>
                  <a:cxnLst>
                    <a:cxn ang="0">
                      <a:pos x="310" y="7"/>
                    </a:cxn>
                    <a:cxn ang="0">
                      <a:pos x="303" y="2"/>
                    </a:cxn>
                    <a:cxn ang="0">
                      <a:pos x="0" y="21"/>
                    </a:cxn>
                    <a:cxn ang="0">
                      <a:pos x="1" y="35"/>
                    </a:cxn>
                    <a:cxn ang="0">
                      <a:pos x="304" y="14"/>
                    </a:cxn>
                    <a:cxn ang="0">
                      <a:pos x="297" y="7"/>
                    </a:cxn>
                    <a:cxn ang="0">
                      <a:pos x="310" y="7"/>
                    </a:cxn>
                    <a:cxn ang="0">
                      <a:pos x="310" y="0"/>
                    </a:cxn>
                    <a:cxn ang="0">
                      <a:pos x="303" y="2"/>
                    </a:cxn>
                    <a:cxn ang="0">
                      <a:pos x="310" y="7"/>
                    </a:cxn>
                  </a:cxnLst>
                  <a:rect l="0" t="0" r="r" b="b"/>
                  <a:pathLst>
                    <a:path w="310" h="35">
                      <a:moveTo>
                        <a:pt x="310" y="7"/>
                      </a:moveTo>
                      <a:lnTo>
                        <a:pt x="303" y="2"/>
                      </a:lnTo>
                      <a:lnTo>
                        <a:pt x="0" y="21"/>
                      </a:lnTo>
                      <a:lnTo>
                        <a:pt x="1" y="35"/>
                      </a:lnTo>
                      <a:lnTo>
                        <a:pt x="304" y="14"/>
                      </a:lnTo>
                      <a:lnTo>
                        <a:pt x="297" y="7"/>
                      </a:lnTo>
                      <a:lnTo>
                        <a:pt x="310" y="7"/>
                      </a:lnTo>
                      <a:lnTo>
                        <a:pt x="310" y="0"/>
                      </a:lnTo>
                      <a:lnTo>
                        <a:pt x="303" y="2"/>
                      </a:lnTo>
                      <a:lnTo>
                        <a:pt x="31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" name="Freeform 108"/>
                <p:cNvSpPr>
                  <a:spLocks/>
                </p:cNvSpPr>
                <p:nvPr/>
              </p:nvSpPr>
              <p:spPr bwMode="auto">
                <a:xfrm>
                  <a:off x="3130" y="1974"/>
                  <a:ext cx="8" cy="95"/>
                </a:xfrm>
                <a:custGeom>
                  <a:avLst/>
                  <a:gdLst/>
                  <a:ahLst/>
                  <a:cxnLst>
                    <a:cxn ang="0">
                      <a:pos x="8" y="190"/>
                    </a:cxn>
                    <a:cxn ang="0">
                      <a:pos x="12" y="185"/>
                    </a:cxn>
                    <a:cxn ang="0">
                      <a:pos x="15" y="0"/>
                    </a:cxn>
                    <a:cxn ang="0">
                      <a:pos x="2" y="0"/>
                    </a:cxn>
                    <a:cxn ang="0">
                      <a:pos x="0" y="185"/>
                    </a:cxn>
                    <a:cxn ang="0">
                      <a:pos x="4" y="178"/>
                    </a:cxn>
                    <a:cxn ang="0">
                      <a:pos x="8" y="190"/>
                    </a:cxn>
                    <a:cxn ang="0">
                      <a:pos x="12" y="189"/>
                    </a:cxn>
                    <a:cxn ang="0">
                      <a:pos x="12" y="185"/>
                    </a:cxn>
                    <a:cxn ang="0">
                      <a:pos x="8" y="190"/>
                    </a:cxn>
                  </a:cxnLst>
                  <a:rect l="0" t="0" r="r" b="b"/>
                  <a:pathLst>
                    <a:path w="15" h="190">
                      <a:moveTo>
                        <a:pt x="8" y="190"/>
                      </a:moveTo>
                      <a:lnTo>
                        <a:pt x="12" y="185"/>
                      </a:lnTo>
                      <a:lnTo>
                        <a:pt x="15" y="0"/>
                      </a:lnTo>
                      <a:lnTo>
                        <a:pt x="2" y="0"/>
                      </a:lnTo>
                      <a:lnTo>
                        <a:pt x="0" y="185"/>
                      </a:lnTo>
                      <a:lnTo>
                        <a:pt x="4" y="178"/>
                      </a:lnTo>
                      <a:lnTo>
                        <a:pt x="8" y="190"/>
                      </a:lnTo>
                      <a:lnTo>
                        <a:pt x="12" y="189"/>
                      </a:lnTo>
                      <a:lnTo>
                        <a:pt x="12" y="185"/>
                      </a:lnTo>
                      <a:lnTo>
                        <a:pt x="8" y="1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" name="Freeform 109"/>
                <p:cNvSpPr>
                  <a:spLocks/>
                </p:cNvSpPr>
                <p:nvPr/>
              </p:nvSpPr>
              <p:spPr bwMode="auto">
                <a:xfrm>
                  <a:off x="3057" y="2063"/>
                  <a:ext cx="77" cy="28"/>
                </a:xfrm>
                <a:custGeom>
                  <a:avLst/>
                  <a:gdLst/>
                  <a:ahLst/>
                  <a:cxnLst>
                    <a:cxn ang="0">
                      <a:pos x="0" y="55"/>
                    </a:cxn>
                    <a:cxn ang="0">
                      <a:pos x="4" y="55"/>
                    </a:cxn>
                    <a:cxn ang="0">
                      <a:pos x="155" y="12"/>
                    </a:cxn>
                    <a:cxn ang="0">
                      <a:pos x="151" y="0"/>
                    </a:cxn>
                    <a:cxn ang="0">
                      <a:pos x="0" y="43"/>
                    </a:cxn>
                    <a:cxn ang="0">
                      <a:pos x="4" y="43"/>
                    </a:cxn>
                    <a:cxn ang="0">
                      <a:pos x="0" y="55"/>
                    </a:cxn>
                    <a:cxn ang="0">
                      <a:pos x="2" y="55"/>
                    </a:cxn>
                    <a:cxn ang="0">
                      <a:pos x="4" y="55"/>
                    </a:cxn>
                    <a:cxn ang="0">
                      <a:pos x="0" y="55"/>
                    </a:cxn>
                  </a:cxnLst>
                  <a:rect l="0" t="0" r="r" b="b"/>
                  <a:pathLst>
                    <a:path w="155" h="55">
                      <a:moveTo>
                        <a:pt x="0" y="55"/>
                      </a:moveTo>
                      <a:lnTo>
                        <a:pt x="4" y="55"/>
                      </a:lnTo>
                      <a:lnTo>
                        <a:pt x="155" y="12"/>
                      </a:lnTo>
                      <a:lnTo>
                        <a:pt x="151" y="0"/>
                      </a:lnTo>
                      <a:lnTo>
                        <a:pt x="0" y="43"/>
                      </a:lnTo>
                      <a:lnTo>
                        <a:pt x="4" y="43"/>
                      </a:lnTo>
                      <a:lnTo>
                        <a:pt x="0" y="55"/>
                      </a:lnTo>
                      <a:lnTo>
                        <a:pt x="2" y="55"/>
                      </a:lnTo>
                      <a:lnTo>
                        <a:pt x="4" y="55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4" name="Freeform 110"/>
                <p:cNvSpPr>
                  <a:spLocks/>
                </p:cNvSpPr>
                <p:nvPr/>
              </p:nvSpPr>
              <p:spPr bwMode="auto">
                <a:xfrm>
                  <a:off x="2918" y="1740"/>
                  <a:ext cx="228" cy="313"/>
                </a:xfrm>
                <a:custGeom>
                  <a:avLst/>
                  <a:gdLst/>
                  <a:ahLst/>
                  <a:cxnLst>
                    <a:cxn ang="0">
                      <a:pos x="337" y="617"/>
                    </a:cxn>
                    <a:cxn ang="0">
                      <a:pos x="371" y="591"/>
                    </a:cxn>
                    <a:cxn ang="0">
                      <a:pos x="401" y="559"/>
                    </a:cxn>
                    <a:cxn ang="0">
                      <a:pos x="426" y="526"/>
                    </a:cxn>
                    <a:cxn ang="0">
                      <a:pos x="444" y="495"/>
                    </a:cxn>
                    <a:cxn ang="0">
                      <a:pos x="452" y="476"/>
                    </a:cxn>
                    <a:cxn ang="0">
                      <a:pos x="455" y="455"/>
                    </a:cxn>
                    <a:cxn ang="0">
                      <a:pos x="456" y="423"/>
                    </a:cxn>
                    <a:cxn ang="0">
                      <a:pos x="456" y="384"/>
                    </a:cxn>
                    <a:cxn ang="0">
                      <a:pos x="455" y="338"/>
                    </a:cxn>
                    <a:cxn ang="0">
                      <a:pos x="452" y="291"/>
                    </a:cxn>
                    <a:cxn ang="0">
                      <a:pos x="450" y="244"/>
                    </a:cxn>
                    <a:cxn ang="0">
                      <a:pos x="447" y="201"/>
                    </a:cxn>
                    <a:cxn ang="0">
                      <a:pos x="443" y="165"/>
                    </a:cxn>
                    <a:cxn ang="0">
                      <a:pos x="441" y="138"/>
                    </a:cxn>
                    <a:cxn ang="0">
                      <a:pos x="439" y="124"/>
                    </a:cxn>
                    <a:cxn ang="0">
                      <a:pos x="399" y="72"/>
                    </a:cxn>
                    <a:cxn ang="0">
                      <a:pos x="341" y="23"/>
                    </a:cxn>
                    <a:cxn ang="0">
                      <a:pos x="283" y="2"/>
                    </a:cxn>
                    <a:cxn ang="0">
                      <a:pos x="227" y="4"/>
                    </a:cxn>
                    <a:cxn ang="0">
                      <a:pos x="174" y="22"/>
                    </a:cxn>
                    <a:cxn ang="0">
                      <a:pos x="125" y="52"/>
                    </a:cxn>
                    <a:cxn ang="0">
                      <a:pos x="84" y="89"/>
                    </a:cxn>
                    <a:cxn ang="0">
                      <a:pos x="48" y="126"/>
                    </a:cxn>
                    <a:cxn ang="0">
                      <a:pos x="21" y="161"/>
                    </a:cxn>
                    <a:cxn ang="0">
                      <a:pos x="4" y="184"/>
                    </a:cxn>
                    <a:cxn ang="0">
                      <a:pos x="0" y="193"/>
                    </a:cxn>
                    <a:cxn ang="0">
                      <a:pos x="0" y="201"/>
                    </a:cxn>
                    <a:cxn ang="0">
                      <a:pos x="5" y="222"/>
                    </a:cxn>
                    <a:cxn ang="0">
                      <a:pos x="13" y="254"/>
                    </a:cxn>
                    <a:cxn ang="0">
                      <a:pos x="24" y="293"/>
                    </a:cxn>
                    <a:cxn ang="0">
                      <a:pos x="36" y="337"/>
                    </a:cxn>
                    <a:cxn ang="0">
                      <a:pos x="50" y="382"/>
                    </a:cxn>
                    <a:cxn ang="0">
                      <a:pos x="63" y="427"/>
                    </a:cxn>
                    <a:cxn ang="0">
                      <a:pos x="77" y="467"/>
                    </a:cxn>
                    <a:cxn ang="0">
                      <a:pos x="89" y="502"/>
                    </a:cxn>
                    <a:cxn ang="0">
                      <a:pos x="100" y="526"/>
                    </a:cxn>
                    <a:cxn ang="0">
                      <a:pos x="113" y="542"/>
                    </a:cxn>
                    <a:cxn ang="0">
                      <a:pos x="141" y="566"/>
                    </a:cxn>
                    <a:cxn ang="0">
                      <a:pos x="183" y="591"/>
                    </a:cxn>
                    <a:cxn ang="0">
                      <a:pos x="229" y="612"/>
                    </a:cxn>
                    <a:cxn ang="0">
                      <a:pos x="274" y="626"/>
                    </a:cxn>
                    <a:cxn ang="0">
                      <a:pos x="314" y="626"/>
                    </a:cxn>
                  </a:cxnLst>
                  <a:rect l="0" t="0" r="r" b="b"/>
                  <a:pathLst>
                    <a:path w="456" h="627">
                      <a:moveTo>
                        <a:pt x="314" y="626"/>
                      </a:moveTo>
                      <a:lnTo>
                        <a:pt x="326" y="621"/>
                      </a:lnTo>
                      <a:lnTo>
                        <a:pt x="337" y="617"/>
                      </a:lnTo>
                      <a:lnTo>
                        <a:pt x="349" y="610"/>
                      </a:lnTo>
                      <a:lnTo>
                        <a:pt x="360" y="601"/>
                      </a:lnTo>
                      <a:lnTo>
                        <a:pt x="371" y="591"/>
                      </a:lnTo>
                      <a:lnTo>
                        <a:pt x="381" y="582"/>
                      </a:lnTo>
                      <a:lnTo>
                        <a:pt x="391" y="571"/>
                      </a:lnTo>
                      <a:lnTo>
                        <a:pt x="401" y="559"/>
                      </a:lnTo>
                      <a:lnTo>
                        <a:pt x="410" y="548"/>
                      </a:lnTo>
                      <a:lnTo>
                        <a:pt x="418" y="536"/>
                      </a:lnTo>
                      <a:lnTo>
                        <a:pt x="426" y="526"/>
                      </a:lnTo>
                      <a:lnTo>
                        <a:pt x="433" y="515"/>
                      </a:lnTo>
                      <a:lnTo>
                        <a:pt x="439" y="504"/>
                      </a:lnTo>
                      <a:lnTo>
                        <a:pt x="444" y="495"/>
                      </a:lnTo>
                      <a:lnTo>
                        <a:pt x="448" y="487"/>
                      </a:lnTo>
                      <a:lnTo>
                        <a:pt x="451" y="480"/>
                      </a:lnTo>
                      <a:lnTo>
                        <a:pt x="452" y="476"/>
                      </a:lnTo>
                      <a:lnTo>
                        <a:pt x="454" y="470"/>
                      </a:lnTo>
                      <a:lnTo>
                        <a:pt x="455" y="464"/>
                      </a:lnTo>
                      <a:lnTo>
                        <a:pt x="455" y="455"/>
                      </a:lnTo>
                      <a:lnTo>
                        <a:pt x="456" y="445"/>
                      </a:lnTo>
                      <a:lnTo>
                        <a:pt x="456" y="435"/>
                      </a:lnTo>
                      <a:lnTo>
                        <a:pt x="456" y="423"/>
                      </a:lnTo>
                      <a:lnTo>
                        <a:pt x="456" y="411"/>
                      </a:lnTo>
                      <a:lnTo>
                        <a:pt x="456" y="397"/>
                      </a:lnTo>
                      <a:lnTo>
                        <a:pt x="456" y="384"/>
                      </a:lnTo>
                      <a:lnTo>
                        <a:pt x="455" y="369"/>
                      </a:lnTo>
                      <a:lnTo>
                        <a:pt x="455" y="354"/>
                      </a:lnTo>
                      <a:lnTo>
                        <a:pt x="455" y="338"/>
                      </a:lnTo>
                      <a:lnTo>
                        <a:pt x="454" y="323"/>
                      </a:lnTo>
                      <a:lnTo>
                        <a:pt x="452" y="307"/>
                      </a:lnTo>
                      <a:lnTo>
                        <a:pt x="452" y="291"/>
                      </a:lnTo>
                      <a:lnTo>
                        <a:pt x="451" y="275"/>
                      </a:lnTo>
                      <a:lnTo>
                        <a:pt x="450" y="260"/>
                      </a:lnTo>
                      <a:lnTo>
                        <a:pt x="450" y="244"/>
                      </a:lnTo>
                      <a:lnTo>
                        <a:pt x="449" y="230"/>
                      </a:lnTo>
                      <a:lnTo>
                        <a:pt x="448" y="215"/>
                      </a:lnTo>
                      <a:lnTo>
                        <a:pt x="447" y="201"/>
                      </a:lnTo>
                      <a:lnTo>
                        <a:pt x="445" y="188"/>
                      </a:lnTo>
                      <a:lnTo>
                        <a:pt x="444" y="176"/>
                      </a:lnTo>
                      <a:lnTo>
                        <a:pt x="443" y="165"/>
                      </a:lnTo>
                      <a:lnTo>
                        <a:pt x="443" y="155"/>
                      </a:lnTo>
                      <a:lnTo>
                        <a:pt x="441" y="146"/>
                      </a:lnTo>
                      <a:lnTo>
                        <a:pt x="441" y="138"/>
                      </a:lnTo>
                      <a:lnTo>
                        <a:pt x="440" y="132"/>
                      </a:lnTo>
                      <a:lnTo>
                        <a:pt x="439" y="127"/>
                      </a:lnTo>
                      <a:lnTo>
                        <a:pt x="439" y="124"/>
                      </a:lnTo>
                      <a:lnTo>
                        <a:pt x="437" y="123"/>
                      </a:lnTo>
                      <a:lnTo>
                        <a:pt x="418" y="95"/>
                      </a:lnTo>
                      <a:lnTo>
                        <a:pt x="399" y="72"/>
                      </a:lnTo>
                      <a:lnTo>
                        <a:pt x="380" y="52"/>
                      </a:lnTo>
                      <a:lnTo>
                        <a:pt x="360" y="36"/>
                      </a:lnTo>
                      <a:lnTo>
                        <a:pt x="341" y="23"/>
                      </a:lnTo>
                      <a:lnTo>
                        <a:pt x="321" y="13"/>
                      </a:lnTo>
                      <a:lnTo>
                        <a:pt x="303" y="6"/>
                      </a:lnTo>
                      <a:lnTo>
                        <a:pt x="283" y="2"/>
                      </a:lnTo>
                      <a:lnTo>
                        <a:pt x="263" y="0"/>
                      </a:lnTo>
                      <a:lnTo>
                        <a:pt x="245" y="0"/>
                      </a:lnTo>
                      <a:lnTo>
                        <a:pt x="227" y="4"/>
                      </a:lnTo>
                      <a:lnTo>
                        <a:pt x="209" y="7"/>
                      </a:lnTo>
                      <a:lnTo>
                        <a:pt x="191" y="14"/>
                      </a:lnTo>
                      <a:lnTo>
                        <a:pt x="174" y="22"/>
                      </a:lnTo>
                      <a:lnTo>
                        <a:pt x="157" y="30"/>
                      </a:lnTo>
                      <a:lnTo>
                        <a:pt x="141" y="41"/>
                      </a:lnTo>
                      <a:lnTo>
                        <a:pt x="125" y="52"/>
                      </a:lnTo>
                      <a:lnTo>
                        <a:pt x="111" y="64"/>
                      </a:lnTo>
                      <a:lnTo>
                        <a:pt x="96" y="76"/>
                      </a:lnTo>
                      <a:lnTo>
                        <a:pt x="84" y="89"/>
                      </a:lnTo>
                      <a:lnTo>
                        <a:pt x="71" y="101"/>
                      </a:lnTo>
                      <a:lnTo>
                        <a:pt x="58" y="114"/>
                      </a:lnTo>
                      <a:lnTo>
                        <a:pt x="48" y="126"/>
                      </a:lnTo>
                      <a:lnTo>
                        <a:pt x="38" y="138"/>
                      </a:lnTo>
                      <a:lnTo>
                        <a:pt x="28" y="149"/>
                      </a:lnTo>
                      <a:lnTo>
                        <a:pt x="21" y="161"/>
                      </a:lnTo>
                      <a:lnTo>
                        <a:pt x="15" y="170"/>
                      </a:lnTo>
                      <a:lnTo>
                        <a:pt x="9" y="178"/>
                      </a:lnTo>
                      <a:lnTo>
                        <a:pt x="4" y="184"/>
                      </a:lnTo>
                      <a:lnTo>
                        <a:pt x="1" y="189"/>
                      </a:lnTo>
                      <a:lnTo>
                        <a:pt x="0" y="193"/>
                      </a:lnTo>
                      <a:lnTo>
                        <a:pt x="0" y="193"/>
                      </a:lnTo>
                      <a:lnTo>
                        <a:pt x="0" y="194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" y="207"/>
                      </a:lnTo>
                      <a:lnTo>
                        <a:pt x="3" y="214"/>
                      </a:lnTo>
                      <a:lnTo>
                        <a:pt x="5" y="222"/>
                      </a:lnTo>
                      <a:lnTo>
                        <a:pt x="8" y="232"/>
                      </a:lnTo>
                      <a:lnTo>
                        <a:pt x="11" y="242"/>
                      </a:lnTo>
                      <a:lnTo>
                        <a:pt x="13" y="254"/>
                      </a:lnTo>
                      <a:lnTo>
                        <a:pt x="17" y="265"/>
                      </a:lnTo>
                      <a:lnTo>
                        <a:pt x="20" y="279"/>
                      </a:lnTo>
                      <a:lnTo>
                        <a:pt x="24" y="293"/>
                      </a:lnTo>
                      <a:lnTo>
                        <a:pt x="28" y="307"/>
                      </a:lnTo>
                      <a:lnTo>
                        <a:pt x="33" y="322"/>
                      </a:lnTo>
                      <a:lnTo>
                        <a:pt x="36" y="337"/>
                      </a:lnTo>
                      <a:lnTo>
                        <a:pt x="41" y="352"/>
                      </a:lnTo>
                      <a:lnTo>
                        <a:pt x="46" y="367"/>
                      </a:lnTo>
                      <a:lnTo>
                        <a:pt x="50" y="382"/>
                      </a:lnTo>
                      <a:lnTo>
                        <a:pt x="54" y="397"/>
                      </a:lnTo>
                      <a:lnTo>
                        <a:pt x="58" y="412"/>
                      </a:lnTo>
                      <a:lnTo>
                        <a:pt x="63" y="427"/>
                      </a:lnTo>
                      <a:lnTo>
                        <a:pt x="68" y="440"/>
                      </a:lnTo>
                      <a:lnTo>
                        <a:pt x="72" y="454"/>
                      </a:lnTo>
                      <a:lnTo>
                        <a:pt x="77" y="467"/>
                      </a:lnTo>
                      <a:lnTo>
                        <a:pt x="81" y="480"/>
                      </a:lnTo>
                      <a:lnTo>
                        <a:pt x="85" y="491"/>
                      </a:lnTo>
                      <a:lnTo>
                        <a:pt x="89" y="502"/>
                      </a:lnTo>
                      <a:lnTo>
                        <a:pt x="93" y="511"/>
                      </a:lnTo>
                      <a:lnTo>
                        <a:pt x="96" y="519"/>
                      </a:lnTo>
                      <a:lnTo>
                        <a:pt x="100" y="526"/>
                      </a:lnTo>
                      <a:lnTo>
                        <a:pt x="103" y="532"/>
                      </a:lnTo>
                      <a:lnTo>
                        <a:pt x="106" y="535"/>
                      </a:lnTo>
                      <a:lnTo>
                        <a:pt x="113" y="542"/>
                      </a:lnTo>
                      <a:lnTo>
                        <a:pt x="121" y="550"/>
                      </a:lnTo>
                      <a:lnTo>
                        <a:pt x="130" y="557"/>
                      </a:lnTo>
                      <a:lnTo>
                        <a:pt x="141" y="566"/>
                      </a:lnTo>
                      <a:lnTo>
                        <a:pt x="154" y="574"/>
                      </a:lnTo>
                      <a:lnTo>
                        <a:pt x="168" y="582"/>
                      </a:lnTo>
                      <a:lnTo>
                        <a:pt x="183" y="591"/>
                      </a:lnTo>
                      <a:lnTo>
                        <a:pt x="198" y="598"/>
                      </a:lnTo>
                      <a:lnTo>
                        <a:pt x="213" y="606"/>
                      </a:lnTo>
                      <a:lnTo>
                        <a:pt x="229" y="612"/>
                      </a:lnTo>
                      <a:lnTo>
                        <a:pt x="244" y="618"/>
                      </a:lnTo>
                      <a:lnTo>
                        <a:pt x="259" y="623"/>
                      </a:lnTo>
                      <a:lnTo>
                        <a:pt x="274" y="626"/>
                      </a:lnTo>
                      <a:lnTo>
                        <a:pt x="289" y="627"/>
                      </a:lnTo>
                      <a:lnTo>
                        <a:pt x="301" y="627"/>
                      </a:lnTo>
                      <a:lnTo>
                        <a:pt x="314" y="626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5" name="Freeform 111"/>
                <p:cNvSpPr>
                  <a:spLocks/>
                </p:cNvSpPr>
                <p:nvPr/>
              </p:nvSpPr>
              <p:spPr bwMode="auto">
                <a:xfrm>
                  <a:off x="3074" y="1978"/>
                  <a:ext cx="73" cy="77"/>
                </a:xfrm>
                <a:custGeom>
                  <a:avLst/>
                  <a:gdLst/>
                  <a:ahLst/>
                  <a:cxnLst>
                    <a:cxn ang="0">
                      <a:pos x="133" y="0"/>
                    </a:cxn>
                    <a:cxn ang="0">
                      <a:pos x="133" y="0"/>
                    </a:cxn>
                    <a:cxn ang="0">
                      <a:pos x="130" y="7"/>
                    </a:cxn>
                    <a:cxn ang="0">
                      <a:pos x="127" y="15"/>
                    </a:cxn>
                    <a:cxn ang="0">
                      <a:pos x="122" y="25"/>
                    </a:cxn>
                    <a:cxn ang="0">
                      <a:pos x="115" y="35"/>
                    </a:cxn>
                    <a:cxn ang="0">
                      <a:pos x="108" y="45"/>
                    </a:cxn>
                    <a:cxn ang="0">
                      <a:pos x="101" y="56"/>
                    </a:cxn>
                    <a:cxn ang="0">
                      <a:pos x="93" y="67"/>
                    </a:cxn>
                    <a:cxn ang="0">
                      <a:pos x="84" y="79"/>
                    </a:cxn>
                    <a:cxn ang="0">
                      <a:pos x="75" y="89"/>
                    </a:cxn>
                    <a:cxn ang="0">
                      <a:pos x="64" y="101"/>
                    </a:cxn>
                    <a:cxn ang="0">
                      <a:pos x="54" y="110"/>
                    </a:cxn>
                    <a:cxn ang="0">
                      <a:pos x="44" y="119"/>
                    </a:cxn>
                    <a:cxn ang="0">
                      <a:pos x="32" y="127"/>
                    </a:cxn>
                    <a:cxn ang="0">
                      <a:pos x="22" y="134"/>
                    </a:cxn>
                    <a:cxn ang="0">
                      <a:pos x="11" y="139"/>
                    </a:cxn>
                    <a:cxn ang="0">
                      <a:pos x="0" y="142"/>
                    </a:cxn>
                    <a:cxn ang="0">
                      <a:pos x="3" y="155"/>
                    </a:cxn>
                    <a:cxn ang="0">
                      <a:pos x="16" y="151"/>
                    </a:cxn>
                    <a:cxn ang="0">
                      <a:pos x="27" y="144"/>
                    </a:cxn>
                    <a:cxn ang="0">
                      <a:pos x="40" y="137"/>
                    </a:cxn>
                    <a:cxn ang="0">
                      <a:pos x="52" y="129"/>
                    </a:cxn>
                    <a:cxn ang="0">
                      <a:pos x="62" y="119"/>
                    </a:cxn>
                    <a:cxn ang="0">
                      <a:pos x="74" y="110"/>
                    </a:cxn>
                    <a:cxn ang="0">
                      <a:pos x="84" y="98"/>
                    </a:cxn>
                    <a:cxn ang="0">
                      <a:pos x="94" y="87"/>
                    </a:cxn>
                    <a:cxn ang="0">
                      <a:pos x="104" y="75"/>
                    </a:cxn>
                    <a:cxn ang="0">
                      <a:pos x="112" y="64"/>
                    </a:cxn>
                    <a:cxn ang="0">
                      <a:pos x="120" y="52"/>
                    </a:cxn>
                    <a:cxn ang="0">
                      <a:pos x="127" y="41"/>
                    </a:cxn>
                    <a:cxn ang="0">
                      <a:pos x="132" y="30"/>
                    </a:cxn>
                    <a:cxn ang="0">
                      <a:pos x="138" y="21"/>
                    </a:cxn>
                    <a:cxn ang="0">
                      <a:pos x="143" y="13"/>
                    </a:cxn>
                    <a:cxn ang="0">
                      <a:pos x="145" y="5"/>
                    </a:cxn>
                    <a:cxn ang="0">
                      <a:pos x="145" y="5"/>
                    </a:cxn>
                    <a:cxn ang="0">
                      <a:pos x="133" y="0"/>
                    </a:cxn>
                  </a:cxnLst>
                  <a:rect l="0" t="0" r="r" b="b"/>
                  <a:pathLst>
                    <a:path w="145" h="155">
                      <a:moveTo>
                        <a:pt x="133" y="0"/>
                      </a:moveTo>
                      <a:lnTo>
                        <a:pt x="133" y="0"/>
                      </a:lnTo>
                      <a:lnTo>
                        <a:pt x="130" y="7"/>
                      </a:lnTo>
                      <a:lnTo>
                        <a:pt x="127" y="15"/>
                      </a:lnTo>
                      <a:lnTo>
                        <a:pt x="122" y="25"/>
                      </a:lnTo>
                      <a:lnTo>
                        <a:pt x="115" y="35"/>
                      </a:lnTo>
                      <a:lnTo>
                        <a:pt x="108" y="45"/>
                      </a:lnTo>
                      <a:lnTo>
                        <a:pt x="101" y="56"/>
                      </a:lnTo>
                      <a:lnTo>
                        <a:pt x="93" y="67"/>
                      </a:lnTo>
                      <a:lnTo>
                        <a:pt x="84" y="79"/>
                      </a:lnTo>
                      <a:lnTo>
                        <a:pt x="75" y="89"/>
                      </a:lnTo>
                      <a:lnTo>
                        <a:pt x="64" y="101"/>
                      </a:lnTo>
                      <a:lnTo>
                        <a:pt x="54" y="110"/>
                      </a:lnTo>
                      <a:lnTo>
                        <a:pt x="44" y="119"/>
                      </a:lnTo>
                      <a:lnTo>
                        <a:pt x="32" y="127"/>
                      </a:lnTo>
                      <a:lnTo>
                        <a:pt x="22" y="134"/>
                      </a:lnTo>
                      <a:lnTo>
                        <a:pt x="11" y="139"/>
                      </a:lnTo>
                      <a:lnTo>
                        <a:pt x="0" y="142"/>
                      </a:lnTo>
                      <a:lnTo>
                        <a:pt x="3" y="155"/>
                      </a:lnTo>
                      <a:lnTo>
                        <a:pt x="16" y="151"/>
                      </a:lnTo>
                      <a:lnTo>
                        <a:pt x="27" y="144"/>
                      </a:lnTo>
                      <a:lnTo>
                        <a:pt x="40" y="137"/>
                      </a:lnTo>
                      <a:lnTo>
                        <a:pt x="52" y="129"/>
                      </a:lnTo>
                      <a:lnTo>
                        <a:pt x="62" y="119"/>
                      </a:lnTo>
                      <a:lnTo>
                        <a:pt x="74" y="110"/>
                      </a:lnTo>
                      <a:lnTo>
                        <a:pt x="84" y="98"/>
                      </a:lnTo>
                      <a:lnTo>
                        <a:pt x="94" y="87"/>
                      </a:lnTo>
                      <a:lnTo>
                        <a:pt x="104" y="75"/>
                      </a:lnTo>
                      <a:lnTo>
                        <a:pt x="112" y="64"/>
                      </a:lnTo>
                      <a:lnTo>
                        <a:pt x="120" y="52"/>
                      </a:lnTo>
                      <a:lnTo>
                        <a:pt x="127" y="41"/>
                      </a:lnTo>
                      <a:lnTo>
                        <a:pt x="132" y="30"/>
                      </a:lnTo>
                      <a:lnTo>
                        <a:pt x="138" y="21"/>
                      </a:lnTo>
                      <a:lnTo>
                        <a:pt x="143" y="13"/>
                      </a:lnTo>
                      <a:lnTo>
                        <a:pt x="145" y="5"/>
                      </a:lnTo>
                      <a:lnTo>
                        <a:pt x="145" y="5"/>
                      </a:lnTo>
                      <a:lnTo>
                        <a:pt x="1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" name="Freeform 112"/>
                <p:cNvSpPr>
                  <a:spLocks/>
                </p:cNvSpPr>
                <p:nvPr/>
              </p:nvSpPr>
              <p:spPr bwMode="auto">
                <a:xfrm>
                  <a:off x="3134" y="1798"/>
                  <a:ext cx="15" cy="182"/>
                </a:xfrm>
                <a:custGeom>
                  <a:avLst/>
                  <a:gdLst/>
                  <a:ahLst/>
                  <a:cxnLst>
                    <a:cxn ang="0">
                      <a:pos x="2" y="10"/>
                    </a:cxn>
                    <a:cxn ang="0">
                      <a:pos x="0" y="11"/>
                    </a:cxn>
                    <a:cxn ang="0">
                      <a:pos x="2" y="22"/>
                    </a:cxn>
                    <a:cxn ang="0">
                      <a:pos x="4" y="39"/>
                    </a:cxn>
                    <a:cxn ang="0">
                      <a:pos x="7" y="60"/>
                    </a:cxn>
                    <a:cxn ang="0">
                      <a:pos x="9" y="85"/>
                    </a:cxn>
                    <a:cxn ang="0">
                      <a:pos x="10" y="113"/>
                    </a:cxn>
                    <a:cxn ang="0">
                      <a:pos x="12" y="143"/>
                    </a:cxn>
                    <a:cxn ang="0">
                      <a:pos x="13" y="175"/>
                    </a:cxn>
                    <a:cxn ang="0">
                      <a:pos x="16" y="206"/>
                    </a:cxn>
                    <a:cxn ang="0">
                      <a:pos x="16" y="237"/>
                    </a:cxn>
                    <a:cxn ang="0">
                      <a:pos x="17" y="267"/>
                    </a:cxn>
                    <a:cxn ang="0">
                      <a:pos x="18" y="294"/>
                    </a:cxn>
                    <a:cxn ang="0">
                      <a:pos x="17" y="318"/>
                    </a:cxn>
                    <a:cxn ang="0">
                      <a:pos x="17" y="337"/>
                    </a:cxn>
                    <a:cxn ang="0">
                      <a:pos x="16" y="352"/>
                    </a:cxn>
                    <a:cxn ang="0">
                      <a:pos x="13" y="360"/>
                    </a:cxn>
                    <a:cxn ang="0">
                      <a:pos x="27" y="360"/>
                    </a:cxn>
                    <a:cxn ang="0">
                      <a:pos x="28" y="347"/>
                    </a:cxn>
                    <a:cxn ang="0">
                      <a:pos x="30" y="328"/>
                    </a:cxn>
                    <a:cxn ang="0">
                      <a:pos x="31" y="306"/>
                    </a:cxn>
                    <a:cxn ang="0">
                      <a:pos x="31" y="280"/>
                    </a:cxn>
                    <a:cxn ang="0">
                      <a:pos x="30" y="252"/>
                    </a:cxn>
                    <a:cxn ang="0">
                      <a:pos x="28" y="221"/>
                    </a:cxn>
                    <a:cxn ang="0">
                      <a:pos x="27" y="189"/>
                    </a:cxn>
                    <a:cxn ang="0">
                      <a:pos x="26" y="158"/>
                    </a:cxn>
                    <a:cxn ang="0">
                      <a:pos x="24" y="127"/>
                    </a:cxn>
                    <a:cxn ang="0">
                      <a:pos x="23" y="98"/>
                    </a:cxn>
                    <a:cxn ang="0">
                      <a:pos x="20" y="71"/>
                    </a:cxn>
                    <a:cxn ang="0">
                      <a:pos x="18" y="47"/>
                    </a:cxn>
                    <a:cxn ang="0">
                      <a:pos x="16" y="27"/>
                    </a:cxn>
                    <a:cxn ang="0">
                      <a:pos x="13" y="14"/>
                    </a:cxn>
                    <a:cxn ang="0">
                      <a:pos x="12" y="4"/>
                    </a:cxn>
                    <a:cxn ang="0">
                      <a:pos x="11" y="2"/>
                    </a:cxn>
                    <a:cxn ang="0">
                      <a:pos x="1" y="1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1" h="365">
                      <a:moveTo>
                        <a:pt x="0" y="9"/>
                      </a:moveTo>
                      <a:lnTo>
                        <a:pt x="2" y="10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1" y="16"/>
                      </a:lnTo>
                      <a:lnTo>
                        <a:pt x="2" y="22"/>
                      </a:lnTo>
                      <a:lnTo>
                        <a:pt x="3" y="30"/>
                      </a:lnTo>
                      <a:lnTo>
                        <a:pt x="4" y="39"/>
                      </a:lnTo>
                      <a:lnTo>
                        <a:pt x="5" y="48"/>
                      </a:lnTo>
                      <a:lnTo>
                        <a:pt x="7" y="60"/>
                      </a:lnTo>
                      <a:lnTo>
                        <a:pt x="7" y="71"/>
                      </a:lnTo>
                      <a:lnTo>
                        <a:pt x="9" y="85"/>
                      </a:lnTo>
                      <a:lnTo>
                        <a:pt x="9" y="99"/>
                      </a:lnTo>
                      <a:lnTo>
                        <a:pt x="10" y="113"/>
                      </a:lnTo>
                      <a:lnTo>
                        <a:pt x="11" y="128"/>
                      </a:lnTo>
                      <a:lnTo>
                        <a:pt x="12" y="143"/>
                      </a:lnTo>
                      <a:lnTo>
                        <a:pt x="13" y="159"/>
                      </a:lnTo>
                      <a:lnTo>
                        <a:pt x="13" y="175"/>
                      </a:lnTo>
                      <a:lnTo>
                        <a:pt x="15" y="190"/>
                      </a:lnTo>
                      <a:lnTo>
                        <a:pt x="16" y="206"/>
                      </a:lnTo>
                      <a:lnTo>
                        <a:pt x="16" y="221"/>
                      </a:lnTo>
                      <a:lnTo>
                        <a:pt x="16" y="237"/>
                      </a:lnTo>
                      <a:lnTo>
                        <a:pt x="17" y="252"/>
                      </a:lnTo>
                      <a:lnTo>
                        <a:pt x="17" y="267"/>
                      </a:lnTo>
                      <a:lnTo>
                        <a:pt x="18" y="280"/>
                      </a:lnTo>
                      <a:lnTo>
                        <a:pt x="18" y="294"/>
                      </a:lnTo>
                      <a:lnTo>
                        <a:pt x="18" y="306"/>
                      </a:lnTo>
                      <a:lnTo>
                        <a:pt x="17" y="318"/>
                      </a:lnTo>
                      <a:lnTo>
                        <a:pt x="17" y="328"/>
                      </a:lnTo>
                      <a:lnTo>
                        <a:pt x="17" y="337"/>
                      </a:lnTo>
                      <a:lnTo>
                        <a:pt x="16" y="345"/>
                      </a:lnTo>
                      <a:lnTo>
                        <a:pt x="16" y="352"/>
                      </a:lnTo>
                      <a:lnTo>
                        <a:pt x="15" y="357"/>
                      </a:lnTo>
                      <a:lnTo>
                        <a:pt x="13" y="360"/>
                      </a:lnTo>
                      <a:lnTo>
                        <a:pt x="25" y="365"/>
                      </a:lnTo>
                      <a:lnTo>
                        <a:pt x="27" y="360"/>
                      </a:lnTo>
                      <a:lnTo>
                        <a:pt x="28" y="355"/>
                      </a:lnTo>
                      <a:lnTo>
                        <a:pt x="28" y="347"/>
                      </a:lnTo>
                      <a:lnTo>
                        <a:pt x="30" y="338"/>
                      </a:lnTo>
                      <a:lnTo>
                        <a:pt x="30" y="328"/>
                      </a:lnTo>
                      <a:lnTo>
                        <a:pt x="30" y="318"/>
                      </a:lnTo>
                      <a:lnTo>
                        <a:pt x="31" y="306"/>
                      </a:lnTo>
                      <a:lnTo>
                        <a:pt x="31" y="294"/>
                      </a:lnTo>
                      <a:lnTo>
                        <a:pt x="31" y="280"/>
                      </a:lnTo>
                      <a:lnTo>
                        <a:pt x="30" y="267"/>
                      </a:lnTo>
                      <a:lnTo>
                        <a:pt x="30" y="252"/>
                      </a:lnTo>
                      <a:lnTo>
                        <a:pt x="30" y="237"/>
                      </a:lnTo>
                      <a:lnTo>
                        <a:pt x="28" y="221"/>
                      </a:lnTo>
                      <a:lnTo>
                        <a:pt x="28" y="205"/>
                      </a:lnTo>
                      <a:lnTo>
                        <a:pt x="27" y="189"/>
                      </a:lnTo>
                      <a:lnTo>
                        <a:pt x="27" y="174"/>
                      </a:lnTo>
                      <a:lnTo>
                        <a:pt x="26" y="158"/>
                      </a:lnTo>
                      <a:lnTo>
                        <a:pt x="25" y="141"/>
                      </a:lnTo>
                      <a:lnTo>
                        <a:pt x="24" y="127"/>
                      </a:lnTo>
                      <a:lnTo>
                        <a:pt x="23" y="112"/>
                      </a:lnTo>
                      <a:lnTo>
                        <a:pt x="23" y="98"/>
                      </a:lnTo>
                      <a:lnTo>
                        <a:pt x="22" y="84"/>
                      </a:lnTo>
                      <a:lnTo>
                        <a:pt x="20" y="71"/>
                      </a:lnTo>
                      <a:lnTo>
                        <a:pt x="19" y="59"/>
                      </a:lnTo>
                      <a:lnTo>
                        <a:pt x="18" y="47"/>
                      </a:lnTo>
                      <a:lnTo>
                        <a:pt x="17" y="37"/>
                      </a:lnTo>
                      <a:lnTo>
                        <a:pt x="16" y="27"/>
                      </a:lnTo>
                      <a:lnTo>
                        <a:pt x="15" y="21"/>
                      </a:lnTo>
                      <a:lnTo>
                        <a:pt x="13" y="14"/>
                      </a:lnTo>
                      <a:lnTo>
                        <a:pt x="13" y="9"/>
                      </a:lnTo>
                      <a:lnTo>
                        <a:pt x="12" y="4"/>
                      </a:lnTo>
                      <a:lnTo>
                        <a:pt x="9" y="0"/>
                      </a:lnTo>
                      <a:lnTo>
                        <a:pt x="11" y="2"/>
                      </a:lnTo>
                      <a:lnTo>
                        <a:pt x="0" y="9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" name="Freeform 113"/>
                <p:cNvSpPr>
                  <a:spLocks/>
                </p:cNvSpPr>
                <p:nvPr/>
              </p:nvSpPr>
              <p:spPr bwMode="auto">
                <a:xfrm>
                  <a:off x="2914" y="1736"/>
                  <a:ext cx="226" cy="102"/>
                </a:xfrm>
                <a:custGeom>
                  <a:avLst/>
                  <a:gdLst/>
                  <a:ahLst/>
                  <a:cxnLst>
                    <a:cxn ang="0">
                      <a:pos x="10" y="202"/>
                    </a:cxn>
                    <a:cxn ang="0">
                      <a:pos x="14" y="199"/>
                    </a:cxn>
                    <a:cxn ang="0">
                      <a:pos x="22" y="187"/>
                    </a:cxn>
                    <a:cxn ang="0">
                      <a:pos x="33" y="170"/>
                    </a:cxn>
                    <a:cxn ang="0">
                      <a:pos x="50" y="148"/>
                    </a:cxn>
                    <a:cxn ang="0">
                      <a:pos x="70" y="124"/>
                    </a:cxn>
                    <a:cxn ang="0">
                      <a:pos x="95" y="99"/>
                    </a:cxn>
                    <a:cxn ang="0">
                      <a:pos x="122" y="74"/>
                    </a:cxn>
                    <a:cxn ang="0">
                      <a:pos x="152" y="53"/>
                    </a:cxn>
                    <a:cxn ang="0">
                      <a:pos x="184" y="34"/>
                    </a:cxn>
                    <a:cxn ang="0">
                      <a:pos x="217" y="19"/>
                    </a:cxn>
                    <a:cxn ang="0">
                      <a:pos x="253" y="13"/>
                    </a:cxn>
                    <a:cxn ang="0">
                      <a:pos x="289" y="14"/>
                    </a:cxn>
                    <a:cxn ang="0">
                      <a:pos x="326" y="25"/>
                    </a:cxn>
                    <a:cxn ang="0">
                      <a:pos x="363" y="47"/>
                    </a:cxn>
                    <a:cxn ang="0">
                      <a:pos x="402" y="82"/>
                    </a:cxn>
                    <a:cxn ang="0">
                      <a:pos x="439" y="132"/>
                    </a:cxn>
                    <a:cxn ang="0">
                      <a:pos x="429" y="97"/>
                    </a:cxn>
                    <a:cxn ang="0">
                      <a:pos x="390" y="54"/>
                    </a:cxn>
                    <a:cxn ang="0">
                      <a:pos x="351" y="24"/>
                    </a:cxn>
                    <a:cxn ang="0">
                      <a:pos x="311" y="6"/>
                    </a:cxn>
                    <a:cxn ang="0">
                      <a:pos x="270" y="0"/>
                    </a:cxn>
                    <a:cxn ang="0">
                      <a:pos x="232" y="3"/>
                    </a:cxn>
                    <a:cxn ang="0">
                      <a:pos x="196" y="14"/>
                    </a:cxn>
                    <a:cxn ang="0">
                      <a:pos x="161" y="31"/>
                    </a:cxn>
                    <a:cxn ang="0">
                      <a:pos x="129" y="53"/>
                    </a:cxn>
                    <a:cxn ang="0">
                      <a:pos x="100" y="78"/>
                    </a:cxn>
                    <a:cxn ang="0">
                      <a:pos x="73" y="102"/>
                    </a:cxn>
                    <a:cxn ang="0">
                      <a:pos x="50" y="127"/>
                    </a:cxn>
                    <a:cxn ang="0">
                      <a:pos x="31" y="152"/>
                    </a:cxn>
                    <a:cxn ang="0">
                      <a:pos x="16" y="171"/>
                    </a:cxn>
                    <a:cxn ang="0">
                      <a:pos x="7" y="186"/>
                    </a:cxn>
                    <a:cxn ang="0">
                      <a:pos x="1" y="194"/>
                    </a:cxn>
                    <a:cxn ang="0">
                      <a:pos x="0" y="201"/>
                    </a:cxn>
                    <a:cxn ang="0">
                      <a:pos x="0" y="199"/>
                    </a:cxn>
                    <a:cxn ang="0">
                      <a:pos x="11" y="198"/>
                    </a:cxn>
                  </a:cxnLst>
                  <a:rect l="0" t="0" r="r" b="b"/>
                  <a:pathLst>
                    <a:path w="450" h="202">
                      <a:moveTo>
                        <a:pt x="11" y="198"/>
                      </a:moveTo>
                      <a:lnTo>
                        <a:pt x="10" y="202"/>
                      </a:lnTo>
                      <a:lnTo>
                        <a:pt x="11" y="202"/>
                      </a:lnTo>
                      <a:lnTo>
                        <a:pt x="14" y="199"/>
                      </a:lnTo>
                      <a:lnTo>
                        <a:pt x="17" y="194"/>
                      </a:lnTo>
                      <a:lnTo>
                        <a:pt x="22" y="187"/>
                      </a:lnTo>
                      <a:lnTo>
                        <a:pt x="26" y="179"/>
                      </a:lnTo>
                      <a:lnTo>
                        <a:pt x="33" y="170"/>
                      </a:lnTo>
                      <a:lnTo>
                        <a:pt x="41" y="160"/>
                      </a:lnTo>
                      <a:lnTo>
                        <a:pt x="50" y="148"/>
                      </a:lnTo>
                      <a:lnTo>
                        <a:pt x="61" y="137"/>
                      </a:lnTo>
                      <a:lnTo>
                        <a:pt x="70" y="124"/>
                      </a:lnTo>
                      <a:lnTo>
                        <a:pt x="83" y="111"/>
                      </a:lnTo>
                      <a:lnTo>
                        <a:pt x="95" y="99"/>
                      </a:lnTo>
                      <a:lnTo>
                        <a:pt x="108" y="87"/>
                      </a:lnTo>
                      <a:lnTo>
                        <a:pt x="122" y="74"/>
                      </a:lnTo>
                      <a:lnTo>
                        <a:pt x="137" y="63"/>
                      </a:lnTo>
                      <a:lnTo>
                        <a:pt x="152" y="53"/>
                      </a:lnTo>
                      <a:lnTo>
                        <a:pt x="168" y="42"/>
                      </a:lnTo>
                      <a:lnTo>
                        <a:pt x="184" y="34"/>
                      </a:lnTo>
                      <a:lnTo>
                        <a:pt x="200" y="26"/>
                      </a:lnTo>
                      <a:lnTo>
                        <a:pt x="217" y="19"/>
                      </a:lnTo>
                      <a:lnTo>
                        <a:pt x="236" y="16"/>
                      </a:lnTo>
                      <a:lnTo>
                        <a:pt x="253" y="13"/>
                      </a:lnTo>
                      <a:lnTo>
                        <a:pt x="270" y="12"/>
                      </a:lnTo>
                      <a:lnTo>
                        <a:pt x="289" y="14"/>
                      </a:lnTo>
                      <a:lnTo>
                        <a:pt x="307" y="18"/>
                      </a:lnTo>
                      <a:lnTo>
                        <a:pt x="326" y="25"/>
                      </a:lnTo>
                      <a:lnTo>
                        <a:pt x="344" y="35"/>
                      </a:lnTo>
                      <a:lnTo>
                        <a:pt x="363" y="47"/>
                      </a:lnTo>
                      <a:lnTo>
                        <a:pt x="382" y="63"/>
                      </a:lnTo>
                      <a:lnTo>
                        <a:pt x="402" y="82"/>
                      </a:lnTo>
                      <a:lnTo>
                        <a:pt x="420" y="104"/>
                      </a:lnTo>
                      <a:lnTo>
                        <a:pt x="439" y="132"/>
                      </a:lnTo>
                      <a:lnTo>
                        <a:pt x="450" y="125"/>
                      </a:lnTo>
                      <a:lnTo>
                        <a:pt x="429" y="97"/>
                      </a:lnTo>
                      <a:lnTo>
                        <a:pt x="411" y="74"/>
                      </a:lnTo>
                      <a:lnTo>
                        <a:pt x="390" y="54"/>
                      </a:lnTo>
                      <a:lnTo>
                        <a:pt x="371" y="38"/>
                      </a:lnTo>
                      <a:lnTo>
                        <a:pt x="351" y="24"/>
                      </a:lnTo>
                      <a:lnTo>
                        <a:pt x="330" y="13"/>
                      </a:lnTo>
                      <a:lnTo>
                        <a:pt x="311" y="6"/>
                      </a:lnTo>
                      <a:lnTo>
                        <a:pt x="291" y="2"/>
                      </a:lnTo>
                      <a:lnTo>
                        <a:pt x="270" y="0"/>
                      </a:lnTo>
                      <a:lnTo>
                        <a:pt x="252" y="1"/>
                      </a:lnTo>
                      <a:lnTo>
                        <a:pt x="232" y="3"/>
                      </a:lnTo>
                      <a:lnTo>
                        <a:pt x="214" y="8"/>
                      </a:lnTo>
                      <a:lnTo>
                        <a:pt x="196" y="14"/>
                      </a:lnTo>
                      <a:lnTo>
                        <a:pt x="178" y="21"/>
                      </a:lnTo>
                      <a:lnTo>
                        <a:pt x="161" y="31"/>
                      </a:lnTo>
                      <a:lnTo>
                        <a:pt x="145" y="41"/>
                      </a:lnTo>
                      <a:lnTo>
                        <a:pt x="129" y="53"/>
                      </a:lnTo>
                      <a:lnTo>
                        <a:pt x="114" y="65"/>
                      </a:lnTo>
                      <a:lnTo>
                        <a:pt x="100" y="78"/>
                      </a:lnTo>
                      <a:lnTo>
                        <a:pt x="86" y="91"/>
                      </a:lnTo>
                      <a:lnTo>
                        <a:pt x="73" y="102"/>
                      </a:lnTo>
                      <a:lnTo>
                        <a:pt x="61" y="116"/>
                      </a:lnTo>
                      <a:lnTo>
                        <a:pt x="50" y="127"/>
                      </a:lnTo>
                      <a:lnTo>
                        <a:pt x="40" y="140"/>
                      </a:lnTo>
                      <a:lnTo>
                        <a:pt x="31" y="152"/>
                      </a:lnTo>
                      <a:lnTo>
                        <a:pt x="23" y="162"/>
                      </a:lnTo>
                      <a:lnTo>
                        <a:pt x="16" y="171"/>
                      </a:lnTo>
                      <a:lnTo>
                        <a:pt x="10" y="180"/>
                      </a:lnTo>
                      <a:lnTo>
                        <a:pt x="7" y="186"/>
                      </a:lnTo>
                      <a:lnTo>
                        <a:pt x="3" y="192"/>
                      </a:lnTo>
                      <a:lnTo>
                        <a:pt x="1" y="194"/>
                      </a:lnTo>
                      <a:lnTo>
                        <a:pt x="1" y="197"/>
                      </a:lnTo>
                      <a:lnTo>
                        <a:pt x="0" y="201"/>
                      </a:lnTo>
                      <a:lnTo>
                        <a:pt x="1" y="197"/>
                      </a:lnTo>
                      <a:lnTo>
                        <a:pt x="0" y="199"/>
                      </a:lnTo>
                      <a:lnTo>
                        <a:pt x="0" y="201"/>
                      </a:lnTo>
                      <a:lnTo>
                        <a:pt x="11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" name="Freeform 114"/>
                <p:cNvSpPr>
                  <a:spLocks/>
                </p:cNvSpPr>
                <p:nvPr/>
              </p:nvSpPr>
              <p:spPr bwMode="auto">
                <a:xfrm>
                  <a:off x="2914" y="1835"/>
                  <a:ext cx="60" cy="174"/>
                </a:xfrm>
                <a:custGeom>
                  <a:avLst/>
                  <a:gdLst/>
                  <a:ahLst/>
                  <a:cxnLst>
                    <a:cxn ang="0">
                      <a:pos x="118" y="340"/>
                    </a:cxn>
                    <a:cxn ang="0">
                      <a:pos x="113" y="330"/>
                    </a:cxn>
                    <a:cxn ang="0">
                      <a:pos x="106" y="316"/>
                    </a:cxn>
                    <a:cxn ang="0">
                      <a:pos x="98" y="297"/>
                    </a:cxn>
                    <a:cxn ang="0">
                      <a:pos x="90" y="273"/>
                    </a:cxn>
                    <a:cxn ang="0">
                      <a:pos x="81" y="247"/>
                    </a:cxn>
                    <a:cxn ang="0">
                      <a:pos x="72" y="217"/>
                    </a:cxn>
                    <a:cxn ang="0">
                      <a:pos x="63" y="189"/>
                    </a:cxn>
                    <a:cxn ang="0">
                      <a:pos x="54" y="157"/>
                    </a:cxn>
                    <a:cxn ang="0">
                      <a:pos x="46" y="128"/>
                    </a:cxn>
                    <a:cxn ang="0">
                      <a:pos x="38" y="99"/>
                    </a:cxn>
                    <a:cxn ang="0">
                      <a:pos x="31" y="72"/>
                    </a:cxn>
                    <a:cxn ang="0">
                      <a:pos x="24" y="49"/>
                    </a:cxn>
                    <a:cxn ang="0">
                      <a:pos x="18" y="28"/>
                    </a:cxn>
                    <a:cxn ang="0">
                      <a:pos x="15" y="12"/>
                    </a:cxn>
                    <a:cxn ang="0">
                      <a:pos x="12" y="3"/>
                    </a:cxn>
                    <a:cxn ang="0">
                      <a:pos x="11" y="0"/>
                    </a:cxn>
                    <a:cxn ang="0">
                      <a:pos x="0" y="3"/>
                    </a:cxn>
                    <a:cxn ang="0">
                      <a:pos x="2" y="10"/>
                    </a:cxn>
                    <a:cxn ang="0">
                      <a:pos x="5" y="24"/>
                    </a:cxn>
                    <a:cxn ang="0">
                      <a:pos x="9" y="41"/>
                    </a:cxn>
                    <a:cxn ang="0">
                      <a:pos x="15" y="63"/>
                    </a:cxn>
                    <a:cxn ang="0">
                      <a:pos x="22" y="88"/>
                    </a:cxn>
                    <a:cxn ang="0">
                      <a:pos x="30" y="116"/>
                    </a:cxn>
                    <a:cxn ang="0">
                      <a:pos x="38" y="146"/>
                    </a:cxn>
                    <a:cxn ang="0">
                      <a:pos x="47" y="177"/>
                    </a:cxn>
                    <a:cxn ang="0">
                      <a:pos x="55" y="207"/>
                    </a:cxn>
                    <a:cxn ang="0">
                      <a:pos x="64" y="236"/>
                    </a:cxn>
                    <a:cxn ang="0">
                      <a:pos x="73" y="263"/>
                    </a:cxn>
                    <a:cxn ang="0">
                      <a:pos x="81" y="290"/>
                    </a:cxn>
                    <a:cxn ang="0">
                      <a:pos x="91" y="312"/>
                    </a:cxn>
                    <a:cxn ang="0">
                      <a:pos x="98" y="330"/>
                    </a:cxn>
                    <a:cxn ang="0">
                      <a:pos x="105" y="342"/>
                    </a:cxn>
                    <a:cxn ang="0">
                      <a:pos x="108" y="348"/>
                    </a:cxn>
                  </a:cxnLst>
                  <a:rect l="0" t="0" r="r" b="b"/>
                  <a:pathLst>
                    <a:path w="118" h="348">
                      <a:moveTo>
                        <a:pt x="118" y="340"/>
                      </a:moveTo>
                      <a:lnTo>
                        <a:pt x="118" y="340"/>
                      </a:lnTo>
                      <a:lnTo>
                        <a:pt x="116" y="336"/>
                      </a:lnTo>
                      <a:lnTo>
                        <a:pt x="113" y="330"/>
                      </a:lnTo>
                      <a:lnTo>
                        <a:pt x="109" y="325"/>
                      </a:lnTo>
                      <a:lnTo>
                        <a:pt x="106" y="316"/>
                      </a:lnTo>
                      <a:lnTo>
                        <a:pt x="102" y="307"/>
                      </a:lnTo>
                      <a:lnTo>
                        <a:pt x="98" y="297"/>
                      </a:lnTo>
                      <a:lnTo>
                        <a:pt x="94" y="285"/>
                      </a:lnTo>
                      <a:lnTo>
                        <a:pt x="90" y="273"/>
                      </a:lnTo>
                      <a:lnTo>
                        <a:pt x="85" y="260"/>
                      </a:lnTo>
                      <a:lnTo>
                        <a:pt x="81" y="247"/>
                      </a:lnTo>
                      <a:lnTo>
                        <a:pt x="77" y="232"/>
                      </a:lnTo>
                      <a:lnTo>
                        <a:pt x="72" y="217"/>
                      </a:lnTo>
                      <a:lnTo>
                        <a:pt x="68" y="204"/>
                      </a:lnTo>
                      <a:lnTo>
                        <a:pt x="63" y="189"/>
                      </a:lnTo>
                      <a:lnTo>
                        <a:pt x="58" y="174"/>
                      </a:lnTo>
                      <a:lnTo>
                        <a:pt x="54" y="157"/>
                      </a:lnTo>
                      <a:lnTo>
                        <a:pt x="49" y="143"/>
                      </a:lnTo>
                      <a:lnTo>
                        <a:pt x="46" y="128"/>
                      </a:lnTo>
                      <a:lnTo>
                        <a:pt x="41" y="113"/>
                      </a:lnTo>
                      <a:lnTo>
                        <a:pt x="38" y="99"/>
                      </a:lnTo>
                      <a:lnTo>
                        <a:pt x="34" y="86"/>
                      </a:lnTo>
                      <a:lnTo>
                        <a:pt x="31" y="72"/>
                      </a:lnTo>
                      <a:lnTo>
                        <a:pt x="26" y="60"/>
                      </a:lnTo>
                      <a:lnTo>
                        <a:pt x="24" y="49"/>
                      </a:lnTo>
                      <a:lnTo>
                        <a:pt x="22" y="38"/>
                      </a:lnTo>
                      <a:lnTo>
                        <a:pt x="18" y="28"/>
                      </a:lnTo>
                      <a:lnTo>
                        <a:pt x="17" y="19"/>
                      </a:lnTo>
                      <a:lnTo>
                        <a:pt x="15" y="12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11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1" y="7"/>
                      </a:lnTo>
                      <a:lnTo>
                        <a:pt x="2" y="10"/>
                      </a:lnTo>
                      <a:lnTo>
                        <a:pt x="3" y="17"/>
                      </a:lnTo>
                      <a:lnTo>
                        <a:pt x="5" y="24"/>
                      </a:lnTo>
                      <a:lnTo>
                        <a:pt x="7" y="32"/>
                      </a:lnTo>
                      <a:lnTo>
                        <a:pt x="9" y="41"/>
                      </a:lnTo>
                      <a:lnTo>
                        <a:pt x="11" y="52"/>
                      </a:lnTo>
                      <a:lnTo>
                        <a:pt x="15" y="63"/>
                      </a:lnTo>
                      <a:lnTo>
                        <a:pt x="18" y="76"/>
                      </a:lnTo>
                      <a:lnTo>
                        <a:pt x="22" y="88"/>
                      </a:lnTo>
                      <a:lnTo>
                        <a:pt x="25" y="102"/>
                      </a:lnTo>
                      <a:lnTo>
                        <a:pt x="30" y="116"/>
                      </a:lnTo>
                      <a:lnTo>
                        <a:pt x="33" y="131"/>
                      </a:lnTo>
                      <a:lnTo>
                        <a:pt x="38" y="146"/>
                      </a:lnTo>
                      <a:lnTo>
                        <a:pt x="42" y="162"/>
                      </a:lnTo>
                      <a:lnTo>
                        <a:pt x="47" y="177"/>
                      </a:lnTo>
                      <a:lnTo>
                        <a:pt x="52" y="192"/>
                      </a:lnTo>
                      <a:lnTo>
                        <a:pt x="55" y="207"/>
                      </a:lnTo>
                      <a:lnTo>
                        <a:pt x="60" y="222"/>
                      </a:lnTo>
                      <a:lnTo>
                        <a:pt x="64" y="236"/>
                      </a:lnTo>
                      <a:lnTo>
                        <a:pt x="69" y="251"/>
                      </a:lnTo>
                      <a:lnTo>
                        <a:pt x="73" y="263"/>
                      </a:lnTo>
                      <a:lnTo>
                        <a:pt x="78" y="277"/>
                      </a:lnTo>
                      <a:lnTo>
                        <a:pt x="81" y="290"/>
                      </a:lnTo>
                      <a:lnTo>
                        <a:pt x="86" y="301"/>
                      </a:lnTo>
                      <a:lnTo>
                        <a:pt x="91" y="312"/>
                      </a:lnTo>
                      <a:lnTo>
                        <a:pt x="94" y="321"/>
                      </a:lnTo>
                      <a:lnTo>
                        <a:pt x="98" y="330"/>
                      </a:lnTo>
                      <a:lnTo>
                        <a:pt x="101" y="337"/>
                      </a:lnTo>
                      <a:lnTo>
                        <a:pt x="105" y="342"/>
                      </a:lnTo>
                      <a:lnTo>
                        <a:pt x="108" y="348"/>
                      </a:lnTo>
                      <a:lnTo>
                        <a:pt x="108" y="348"/>
                      </a:lnTo>
                      <a:lnTo>
                        <a:pt x="118" y="3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9" name="Freeform 115"/>
                <p:cNvSpPr>
                  <a:spLocks/>
                </p:cNvSpPr>
                <p:nvPr/>
              </p:nvSpPr>
              <p:spPr bwMode="auto">
                <a:xfrm>
                  <a:off x="2968" y="2005"/>
                  <a:ext cx="108" cy="52"/>
                </a:xfrm>
                <a:custGeom>
                  <a:avLst/>
                  <a:gdLst/>
                  <a:ahLst/>
                  <a:cxnLst>
                    <a:cxn ang="0">
                      <a:pos x="211" y="87"/>
                    </a:cxn>
                    <a:cxn ang="0">
                      <a:pos x="211" y="87"/>
                    </a:cxn>
                    <a:cxn ang="0">
                      <a:pos x="200" y="89"/>
                    </a:cxn>
                    <a:cxn ang="0">
                      <a:pos x="188" y="89"/>
                    </a:cxn>
                    <a:cxn ang="0">
                      <a:pos x="174" y="87"/>
                    </a:cxn>
                    <a:cxn ang="0">
                      <a:pos x="160" y="85"/>
                    </a:cxn>
                    <a:cxn ang="0">
                      <a:pos x="145" y="80"/>
                    </a:cxn>
                    <a:cxn ang="0">
                      <a:pos x="130" y="74"/>
                    </a:cxn>
                    <a:cxn ang="0">
                      <a:pos x="114" y="69"/>
                    </a:cxn>
                    <a:cxn ang="0">
                      <a:pos x="99" y="62"/>
                    </a:cxn>
                    <a:cxn ang="0">
                      <a:pos x="84" y="54"/>
                    </a:cxn>
                    <a:cxn ang="0">
                      <a:pos x="70" y="46"/>
                    </a:cxn>
                    <a:cxn ang="0">
                      <a:pos x="56" y="36"/>
                    </a:cxn>
                    <a:cxn ang="0">
                      <a:pos x="45" y="28"/>
                    </a:cxn>
                    <a:cxn ang="0">
                      <a:pos x="33" y="20"/>
                    </a:cxn>
                    <a:cxn ang="0">
                      <a:pos x="24" y="12"/>
                    </a:cxn>
                    <a:cxn ang="0">
                      <a:pos x="16" y="5"/>
                    </a:cxn>
                    <a:cxn ang="0">
                      <a:pos x="10" y="0"/>
                    </a:cxn>
                    <a:cxn ang="0">
                      <a:pos x="0" y="8"/>
                    </a:cxn>
                    <a:cxn ang="0">
                      <a:pos x="7" y="14"/>
                    </a:cxn>
                    <a:cxn ang="0">
                      <a:pos x="15" y="23"/>
                    </a:cxn>
                    <a:cxn ang="0">
                      <a:pos x="25" y="31"/>
                    </a:cxn>
                    <a:cxn ang="0">
                      <a:pos x="37" y="39"/>
                    </a:cxn>
                    <a:cxn ang="0">
                      <a:pos x="50" y="48"/>
                    </a:cxn>
                    <a:cxn ang="0">
                      <a:pos x="63" y="56"/>
                    </a:cxn>
                    <a:cxn ang="0">
                      <a:pos x="78" y="64"/>
                    </a:cxn>
                    <a:cxn ang="0">
                      <a:pos x="93" y="72"/>
                    </a:cxn>
                    <a:cxn ang="0">
                      <a:pos x="109" y="80"/>
                    </a:cxn>
                    <a:cxn ang="0">
                      <a:pos x="126" y="87"/>
                    </a:cxn>
                    <a:cxn ang="0">
                      <a:pos x="142" y="92"/>
                    </a:cxn>
                    <a:cxn ang="0">
                      <a:pos x="157" y="97"/>
                    </a:cxn>
                    <a:cxn ang="0">
                      <a:pos x="172" y="101"/>
                    </a:cxn>
                    <a:cxn ang="0">
                      <a:pos x="187" y="102"/>
                    </a:cxn>
                    <a:cxn ang="0">
                      <a:pos x="202" y="102"/>
                    </a:cxn>
                    <a:cxn ang="0">
                      <a:pos x="214" y="100"/>
                    </a:cxn>
                    <a:cxn ang="0">
                      <a:pos x="214" y="100"/>
                    </a:cxn>
                    <a:cxn ang="0">
                      <a:pos x="211" y="87"/>
                    </a:cxn>
                  </a:cxnLst>
                  <a:rect l="0" t="0" r="r" b="b"/>
                  <a:pathLst>
                    <a:path w="214" h="102">
                      <a:moveTo>
                        <a:pt x="211" y="87"/>
                      </a:moveTo>
                      <a:lnTo>
                        <a:pt x="211" y="87"/>
                      </a:lnTo>
                      <a:lnTo>
                        <a:pt x="200" y="89"/>
                      </a:lnTo>
                      <a:lnTo>
                        <a:pt x="188" y="89"/>
                      </a:lnTo>
                      <a:lnTo>
                        <a:pt x="174" y="87"/>
                      </a:lnTo>
                      <a:lnTo>
                        <a:pt x="160" y="85"/>
                      </a:lnTo>
                      <a:lnTo>
                        <a:pt x="145" y="80"/>
                      </a:lnTo>
                      <a:lnTo>
                        <a:pt x="130" y="74"/>
                      </a:lnTo>
                      <a:lnTo>
                        <a:pt x="114" y="69"/>
                      </a:lnTo>
                      <a:lnTo>
                        <a:pt x="99" y="62"/>
                      </a:lnTo>
                      <a:lnTo>
                        <a:pt x="84" y="54"/>
                      </a:lnTo>
                      <a:lnTo>
                        <a:pt x="70" y="46"/>
                      </a:lnTo>
                      <a:lnTo>
                        <a:pt x="56" y="36"/>
                      </a:lnTo>
                      <a:lnTo>
                        <a:pt x="45" y="28"/>
                      </a:lnTo>
                      <a:lnTo>
                        <a:pt x="33" y="20"/>
                      </a:lnTo>
                      <a:lnTo>
                        <a:pt x="24" y="12"/>
                      </a:lnTo>
                      <a:lnTo>
                        <a:pt x="16" y="5"/>
                      </a:lnTo>
                      <a:lnTo>
                        <a:pt x="10" y="0"/>
                      </a:lnTo>
                      <a:lnTo>
                        <a:pt x="0" y="8"/>
                      </a:lnTo>
                      <a:lnTo>
                        <a:pt x="7" y="14"/>
                      </a:lnTo>
                      <a:lnTo>
                        <a:pt x="15" y="23"/>
                      </a:lnTo>
                      <a:lnTo>
                        <a:pt x="25" y="31"/>
                      </a:lnTo>
                      <a:lnTo>
                        <a:pt x="37" y="39"/>
                      </a:lnTo>
                      <a:lnTo>
                        <a:pt x="50" y="48"/>
                      </a:lnTo>
                      <a:lnTo>
                        <a:pt x="63" y="56"/>
                      </a:lnTo>
                      <a:lnTo>
                        <a:pt x="78" y="64"/>
                      </a:lnTo>
                      <a:lnTo>
                        <a:pt x="93" y="72"/>
                      </a:lnTo>
                      <a:lnTo>
                        <a:pt x="109" y="80"/>
                      </a:lnTo>
                      <a:lnTo>
                        <a:pt x="126" y="87"/>
                      </a:lnTo>
                      <a:lnTo>
                        <a:pt x="142" y="92"/>
                      </a:lnTo>
                      <a:lnTo>
                        <a:pt x="157" y="97"/>
                      </a:lnTo>
                      <a:lnTo>
                        <a:pt x="172" y="101"/>
                      </a:lnTo>
                      <a:lnTo>
                        <a:pt x="187" y="102"/>
                      </a:lnTo>
                      <a:lnTo>
                        <a:pt x="202" y="102"/>
                      </a:lnTo>
                      <a:lnTo>
                        <a:pt x="214" y="100"/>
                      </a:lnTo>
                      <a:lnTo>
                        <a:pt x="214" y="100"/>
                      </a:lnTo>
                      <a:lnTo>
                        <a:pt x="211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0" name="Freeform 116"/>
                <p:cNvSpPr>
                  <a:spLocks/>
                </p:cNvSpPr>
                <p:nvPr/>
              </p:nvSpPr>
              <p:spPr bwMode="auto">
                <a:xfrm>
                  <a:off x="2893" y="1725"/>
                  <a:ext cx="271" cy="186"/>
                </a:xfrm>
                <a:custGeom>
                  <a:avLst/>
                  <a:gdLst/>
                  <a:ahLst/>
                  <a:cxnLst>
                    <a:cxn ang="0">
                      <a:pos x="323" y="9"/>
                    </a:cxn>
                    <a:cxn ang="0">
                      <a:pos x="354" y="23"/>
                    </a:cxn>
                    <a:cxn ang="0">
                      <a:pos x="375" y="36"/>
                    </a:cxn>
                    <a:cxn ang="0">
                      <a:pos x="383" y="45"/>
                    </a:cxn>
                    <a:cxn ang="0">
                      <a:pos x="387" y="34"/>
                    </a:cxn>
                    <a:cxn ang="0">
                      <a:pos x="424" y="19"/>
                    </a:cxn>
                    <a:cxn ang="0">
                      <a:pos x="475" y="33"/>
                    </a:cxn>
                    <a:cxn ang="0">
                      <a:pos x="506" y="58"/>
                    </a:cxn>
                    <a:cxn ang="0">
                      <a:pos x="525" y="85"/>
                    </a:cxn>
                    <a:cxn ang="0">
                      <a:pos x="535" y="100"/>
                    </a:cxn>
                    <a:cxn ang="0">
                      <a:pos x="537" y="106"/>
                    </a:cxn>
                    <a:cxn ang="0">
                      <a:pos x="542" y="128"/>
                    </a:cxn>
                    <a:cxn ang="0">
                      <a:pos x="543" y="160"/>
                    </a:cxn>
                    <a:cxn ang="0">
                      <a:pos x="535" y="198"/>
                    </a:cxn>
                    <a:cxn ang="0">
                      <a:pos x="520" y="237"/>
                    </a:cxn>
                    <a:cxn ang="0">
                      <a:pos x="510" y="272"/>
                    </a:cxn>
                    <a:cxn ang="0">
                      <a:pos x="506" y="297"/>
                    </a:cxn>
                    <a:cxn ang="0">
                      <a:pos x="505" y="310"/>
                    </a:cxn>
                    <a:cxn ang="0">
                      <a:pos x="504" y="300"/>
                    </a:cxn>
                    <a:cxn ang="0">
                      <a:pos x="500" y="267"/>
                    </a:cxn>
                    <a:cxn ang="0">
                      <a:pos x="493" y="225"/>
                    </a:cxn>
                    <a:cxn ang="0">
                      <a:pos x="479" y="199"/>
                    </a:cxn>
                    <a:cxn ang="0">
                      <a:pos x="452" y="175"/>
                    </a:cxn>
                    <a:cxn ang="0">
                      <a:pos x="437" y="142"/>
                    </a:cxn>
                    <a:cxn ang="0">
                      <a:pos x="370" y="133"/>
                    </a:cxn>
                    <a:cxn ang="0">
                      <a:pos x="342" y="163"/>
                    </a:cxn>
                    <a:cxn ang="0">
                      <a:pos x="289" y="207"/>
                    </a:cxn>
                    <a:cxn ang="0">
                      <a:pos x="229" y="238"/>
                    </a:cxn>
                    <a:cxn ang="0">
                      <a:pos x="177" y="230"/>
                    </a:cxn>
                    <a:cxn ang="0">
                      <a:pos x="135" y="229"/>
                    </a:cxn>
                    <a:cxn ang="0">
                      <a:pos x="101" y="244"/>
                    </a:cxn>
                    <a:cxn ang="0">
                      <a:pos x="82" y="262"/>
                    </a:cxn>
                    <a:cxn ang="0">
                      <a:pos x="93" y="371"/>
                    </a:cxn>
                    <a:cxn ang="0">
                      <a:pos x="77" y="361"/>
                    </a:cxn>
                    <a:cxn ang="0">
                      <a:pos x="44" y="338"/>
                    </a:cxn>
                    <a:cxn ang="0">
                      <a:pos x="12" y="308"/>
                    </a:cxn>
                    <a:cxn ang="0">
                      <a:pos x="0" y="280"/>
                    </a:cxn>
                    <a:cxn ang="0">
                      <a:pos x="5" y="248"/>
                    </a:cxn>
                    <a:cxn ang="0">
                      <a:pos x="12" y="213"/>
                    </a:cxn>
                    <a:cxn ang="0">
                      <a:pos x="20" y="180"/>
                    </a:cxn>
                    <a:cxn ang="0">
                      <a:pos x="32" y="160"/>
                    </a:cxn>
                    <a:cxn ang="0">
                      <a:pos x="40" y="144"/>
                    </a:cxn>
                    <a:cxn ang="0">
                      <a:pos x="44" y="121"/>
                    </a:cxn>
                    <a:cxn ang="0">
                      <a:pos x="50" y="94"/>
                    </a:cxn>
                    <a:cxn ang="0">
                      <a:pos x="69" y="69"/>
                    </a:cxn>
                    <a:cxn ang="0">
                      <a:pos x="113" y="43"/>
                    </a:cxn>
                    <a:cxn ang="0">
                      <a:pos x="173" y="20"/>
                    </a:cxn>
                    <a:cxn ang="0">
                      <a:pos x="237" y="4"/>
                    </a:cxn>
                    <a:cxn ang="0">
                      <a:pos x="293" y="1"/>
                    </a:cxn>
                  </a:cxnLst>
                  <a:rect l="0" t="0" r="r" b="b"/>
                  <a:pathLst>
                    <a:path w="543" h="371">
                      <a:moveTo>
                        <a:pt x="293" y="1"/>
                      </a:moveTo>
                      <a:lnTo>
                        <a:pt x="303" y="3"/>
                      </a:lnTo>
                      <a:lnTo>
                        <a:pt x="313" y="5"/>
                      </a:lnTo>
                      <a:lnTo>
                        <a:pt x="323" y="9"/>
                      </a:lnTo>
                      <a:lnTo>
                        <a:pt x="332" y="11"/>
                      </a:lnTo>
                      <a:lnTo>
                        <a:pt x="340" y="15"/>
                      </a:lnTo>
                      <a:lnTo>
                        <a:pt x="347" y="18"/>
                      </a:lnTo>
                      <a:lnTo>
                        <a:pt x="354" y="23"/>
                      </a:lnTo>
                      <a:lnTo>
                        <a:pt x="360" y="26"/>
                      </a:lnTo>
                      <a:lnTo>
                        <a:pt x="365" y="30"/>
                      </a:lnTo>
                      <a:lnTo>
                        <a:pt x="370" y="33"/>
                      </a:lnTo>
                      <a:lnTo>
                        <a:pt x="375" y="36"/>
                      </a:lnTo>
                      <a:lnTo>
                        <a:pt x="378" y="40"/>
                      </a:lnTo>
                      <a:lnTo>
                        <a:pt x="380" y="42"/>
                      </a:lnTo>
                      <a:lnTo>
                        <a:pt x="383" y="43"/>
                      </a:lnTo>
                      <a:lnTo>
                        <a:pt x="383" y="45"/>
                      </a:lnTo>
                      <a:lnTo>
                        <a:pt x="384" y="46"/>
                      </a:lnTo>
                      <a:lnTo>
                        <a:pt x="384" y="43"/>
                      </a:lnTo>
                      <a:lnTo>
                        <a:pt x="385" y="40"/>
                      </a:lnTo>
                      <a:lnTo>
                        <a:pt x="387" y="34"/>
                      </a:lnTo>
                      <a:lnTo>
                        <a:pt x="391" y="28"/>
                      </a:lnTo>
                      <a:lnTo>
                        <a:pt x="399" y="24"/>
                      </a:lnTo>
                      <a:lnTo>
                        <a:pt x="409" y="20"/>
                      </a:lnTo>
                      <a:lnTo>
                        <a:pt x="424" y="19"/>
                      </a:lnTo>
                      <a:lnTo>
                        <a:pt x="444" y="22"/>
                      </a:lnTo>
                      <a:lnTo>
                        <a:pt x="454" y="24"/>
                      </a:lnTo>
                      <a:lnTo>
                        <a:pt x="464" y="28"/>
                      </a:lnTo>
                      <a:lnTo>
                        <a:pt x="475" y="33"/>
                      </a:lnTo>
                      <a:lnTo>
                        <a:pt x="483" y="39"/>
                      </a:lnTo>
                      <a:lnTo>
                        <a:pt x="491" y="45"/>
                      </a:lnTo>
                      <a:lnTo>
                        <a:pt x="499" y="51"/>
                      </a:lnTo>
                      <a:lnTo>
                        <a:pt x="506" y="58"/>
                      </a:lnTo>
                      <a:lnTo>
                        <a:pt x="512" y="65"/>
                      </a:lnTo>
                      <a:lnTo>
                        <a:pt x="517" y="72"/>
                      </a:lnTo>
                      <a:lnTo>
                        <a:pt x="522" y="78"/>
                      </a:lnTo>
                      <a:lnTo>
                        <a:pt x="525" y="85"/>
                      </a:lnTo>
                      <a:lnTo>
                        <a:pt x="529" y="89"/>
                      </a:lnTo>
                      <a:lnTo>
                        <a:pt x="532" y="94"/>
                      </a:lnTo>
                      <a:lnTo>
                        <a:pt x="534" y="98"/>
                      </a:lnTo>
                      <a:lnTo>
                        <a:pt x="535" y="100"/>
                      </a:lnTo>
                      <a:lnTo>
                        <a:pt x="535" y="101"/>
                      </a:lnTo>
                      <a:lnTo>
                        <a:pt x="535" y="101"/>
                      </a:lnTo>
                      <a:lnTo>
                        <a:pt x="536" y="103"/>
                      </a:lnTo>
                      <a:lnTo>
                        <a:pt x="537" y="106"/>
                      </a:lnTo>
                      <a:lnTo>
                        <a:pt x="538" y="110"/>
                      </a:lnTo>
                      <a:lnTo>
                        <a:pt x="539" y="115"/>
                      </a:lnTo>
                      <a:lnTo>
                        <a:pt x="540" y="121"/>
                      </a:lnTo>
                      <a:lnTo>
                        <a:pt x="542" y="128"/>
                      </a:lnTo>
                      <a:lnTo>
                        <a:pt x="542" y="134"/>
                      </a:lnTo>
                      <a:lnTo>
                        <a:pt x="543" y="142"/>
                      </a:lnTo>
                      <a:lnTo>
                        <a:pt x="543" y="151"/>
                      </a:lnTo>
                      <a:lnTo>
                        <a:pt x="543" y="160"/>
                      </a:lnTo>
                      <a:lnTo>
                        <a:pt x="542" y="169"/>
                      </a:lnTo>
                      <a:lnTo>
                        <a:pt x="540" y="178"/>
                      </a:lnTo>
                      <a:lnTo>
                        <a:pt x="538" y="189"/>
                      </a:lnTo>
                      <a:lnTo>
                        <a:pt x="535" y="198"/>
                      </a:lnTo>
                      <a:lnTo>
                        <a:pt x="531" y="208"/>
                      </a:lnTo>
                      <a:lnTo>
                        <a:pt x="527" y="217"/>
                      </a:lnTo>
                      <a:lnTo>
                        <a:pt x="523" y="228"/>
                      </a:lnTo>
                      <a:lnTo>
                        <a:pt x="520" y="237"/>
                      </a:lnTo>
                      <a:lnTo>
                        <a:pt x="516" y="246"/>
                      </a:lnTo>
                      <a:lnTo>
                        <a:pt x="514" y="254"/>
                      </a:lnTo>
                      <a:lnTo>
                        <a:pt x="512" y="262"/>
                      </a:lnTo>
                      <a:lnTo>
                        <a:pt x="510" y="272"/>
                      </a:lnTo>
                      <a:lnTo>
                        <a:pt x="509" y="278"/>
                      </a:lnTo>
                      <a:lnTo>
                        <a:pt x="507" y="285"/>
                      </a:lnTo>
                      <a:lnTo>
                        <a:pt x="507" y="291"/>
                      </a:lnTo>
                      <a:lnTo>
                        <a:pt x="506" y="297"/>
                      </a:lnTo>
                      <a:lnTo>
                        <a:pt x="505" y="301"/>
                      </a:lnTo>
                      <a:lnTo>
                        <a:pt x="505" y="305"/>
                      </a:lnTo>
                      <a:lnTo>
                        <a:pt x="505" y="308"/>
                      </a:lnTo>
                      <a:lnTo>
                        <a:pt x="505" y="310"/>
                      </a:lnTo>
                      <a:lnTo>
                        <a:pt x="505" y="311"/>
                      </a:lnTo>
                      <a:lnTo>
                        <a:pt x="505" y="308"/>
                      </a:lnTo>
                      <a:lnTo>
                        <a:pt x="504" y="306"/>
                      </a:lnTo>
                      <a:lnTo>
                        <a:pt x="504" y="300"/>
                      </a:lnTo>
                      <a:lnTo>
                        <a:pt x="502" y="293"/>
                      </a:lnTo>
                      <a:lnTo>
                        <a:pt x="502" y="285"/>
                      </a:lnTo>
                      <a:lnTo>
                        <a:pt x="501" y="276"/>
                      </a:lnTo>
                      <a:lnTo>
                        <a:pt x="500" y="267"/>
                      </a:lnTo>
                      <a:lnTo>
                        <a:pt x="499" y="255"/>
                      </a:lnTo>
                      <a:lnTo>
                        <a:pt x="497" y="246"/>
                      </a:lnTo>
                      <a:lnTo>
                        <a:pt x="495" y="236"/>
                      </a:lnTo>
                      <a:lnTo>
                        <a:pt x="493" y="225"/>
                      </a:lnTo>
                      <a:lnTo>
                        <a:pt x="490" y="217"/>
                      </a:lnTo>
                      <a:lnTo>
                        <a:pt x="486" y="209"/>
                      </a:lnTo>
                      <a:lnTo>
                        <a:pt x="484" y="204"/>
                      </a:lnTo>
                      <a:lnTo>
                        <a:pt x="479" y="199"/>
                      </a:lnTo>
                      <a:lnTo>
                        <a:pt x="475" y="195"/>
                      </a:lnTo>
                      <a:lnTo>
                        <a:pt x="467" y="191"/>
                      </a:lnTo>
                      <a:lnTo>
                        <a:pt x="459" y="184"/>
                      </a:lnTo>
                      <a:lnTo>
                        <a:pt x="452" y="175"/>
                      </a:lnTo>
                      <a:lnTo>
                        <a:pt x="447" y="166"/>
                      </a:lnTo>
                      <a:lnTo>
                        <a:pt x="442" y="156"/>
                      </a:lnTo>
                      <a:lnTo>
                        <a:pt x="438" y="148"/>
                      </a:lnTo>
                      <a:lnTo>
                        <a:pt x="437" y="142"/>
                      </a:lnTo>
                      <a:lnTo>
                        <a:pt x="436" y="140"/>
                      </a:lnTo>
                      <a:lnTo>
                        <a:pt x="403" y="152"/>
                      </a:lnTo>
                      <a:lnTo>
                        <a:pt x="371" y="132"/>
                      </a:lnTo>
                      <a:lnTo>
                        <a:pt x="370" y="133"/>
                      </a:lnTo>
                      <a:lnTo>
                        <a:pt x="366" y="138"/>
                      </a:lnTo>
                      <a:lnTo>
                        <a:pt x="360" y="145"/>
                      </a:lnTo>
                      <a:lnTo>
                        <a:pt x="351" y="153"/>
                      </a:lnTo>
                      <a:lnTo>
                        <a:pt x="342" y="163"/>
                      </a:lnTo>
                      <a:lnTo>
                        <a:pt x="331" y="174"/>
                      </a:lnTo>
                      <a:lnTo>
                        <a:pt x="318" y="184"/>
                      </a:lnTo>
                      <a:lnTo>
                        <a:pt x="304" y="195"/>
                      </a:lnTo>
                      <a:lnTo>
                        <a:pt x="289" y="207"/>
                      </a:lnTo>
                      <a:lnTo>
                        <a:pt x="274" y="216"/>
                      </a:lnTo>
                      <a:lnTo>
                        <a:pt x="259" y="225"/>
                      </a:lnTo>
                      <a:lnTo>
                        <a:pt x="244" y="232"/>
                      </a:lnTo>
                      <a:lnTo>
                        <a:pt x="229" y="238"/>
                      </a:lnTo>
                      <a:lnTo>
                        <a:pt x="214" y="240"/>
                      </a:lnTo>
                      <a:lnTo>
                        <a:pt x="201" y="239"/>
                      </a:lnTo>
                      <a:lnTo>
                        <a:pt x="189" y="236"/>
                      </a:lnTo>
                      <a:lnTo>
                        <a:pt x="177" y="230"/>
                      </a:lnTo>
                      <a:lnTo>
                        <a:pt x="166" y="228"/>
                      </a:lnTo>
                      <a:lnTo>
                        <a:pt x="154" y="227"/>
                      </a:lnTo>
                      <a:lnTo>
                        <a:pt x="144" y="228"/>
                      </a:lnTo>
                      <a:lnTo>
                        <a:pt x="135" y="229"/>
                      </a:lnTo>
                      <a:lnTo>
                        <a:pt x="126" y="232"/>
                      </a:lnTo>
                      <a:lnTo>
                        <a:pt x="116" y="235"/>
                      </a:lnTo>
                      <a:lnTo>
                        <a:pt x="108" y="239"/>
                      </a:lnTo>
                      <a:lnTo>
                        <a:pt x="101" y="244"/>
                      </a:lnTo>
                      <a:lnTo>
                        <a:pt x="96" y="248"/>
                      </a:lnTo>
                      <a:lnTo>
                        <a:pt x="90" y="253"/>
                      </a:lnTo>
                      <a:lnTo>
                        <a:pt x="85" y="258"/>
                      </a:lnTo>
                      <a:lnTo>
                        <a:pt x="82" y="262"/>
                      </a:lnTo>
                      <a:lnTo>
                        <a:pt x="80" y="265"/>
                      </a:lnTo>
                      <a:lnTo>
                        <a:pt x="77" y="267"/>
                      </a:lnTo>
                      <a:lnTo>
                        <a:pt x="77" y="267"/>
                      </a:lnTo>
                      <a:lnTo>
                        <a:pt x="93" y="371"/>
                      </a:lnTo>
                      <a:lnTo>
                        <a:pt x="92" y="371"/>
                      </a:lnTo>
                      <a:lnTo>
                        <a:pt x="89" y="368"/>
                      </a:lnTo>
                      <a:lnTo>
                        <a:pt x="84" y="366"/>
                      </a:lnTo>
                      <a:lnTo>
                        <a:pt x="77" y="361"/>
                      </a:lnTo>
                      <a:lnTo>
                        <a:pt x="69" y="357"/>
                      </a:lnTo>
                      <a:lnTo>
                        <a:pt x="61" y="352"/>
                      </a:lnTo>
                      <a:lnTo>
                        <a:pt x="52" y="345"/>
                      </a:lnTo>
                      <a:lnTo>
                        <a:pt x="44" y="338"/>
                      </a:lnTo>
                      <a:lnTo>
                        <a:pt x="35" y="331"/>
                      </a:lnTo>
                      <a:lnTo>
                        <a:pt x="27" y="324"/>
                      </a:lnTo>
                      <a:lnTo>
                        <a:pt x="18" y="316"/>
                      </a:lnTo>
                      <a:lnTo>
                        <a:pt x="12" y="308"/>
                      </a:lnTo>
                      <a:lnTo>
                        <a:pt x="6" y="301"/>
                      </a:lnTo>
                      <a:lnTo>
                        <a:pt x="1" y="293"/>
                      </a:lnTo>
                      <a:lnTo>
                        <a:pt x="0" y="286"/>
                      </a:lnTo>
                      <a:lnTo>
                        <a:pt x="0" y="280"/>
                      </a:lnTo>
                      <a:lnTo>
                        <a:pt x="1" y="273"/>
                      </a:lnTo>
                      <a:lnTo>
                        <a:pt x="2" y="265"/>
                      </a:lnTo>
                      <a:lnTo>
                        <a:pt x="3" y="257"/>
                      </a:lnTo>
                      <a:lnTo>
                        <a:pt x="5" y="248"/>
                      </a:lnTo>
                      <a:lnTo>
                        <a:pt x="7" y="239"/>
                      </a:lnTo>
                      <a:lnTo>
                        <a:pt x="8" y="230"/>
                      </a:lnTo>
                      <a:lnTo>
                        <a:pt x="9" y="221"/>
                      </a:lnTo>
                      <a:lnTo>
                        <a:pt x="12" y="213"/>
                      </a:lnTo>
                      <a:lnTo>
                        <a:pt x="13" y="204"/>
                      </a:lnTo>
                      <a:lnTo>
                        <a:pt x="15" y="195"/>
                      </a:lnTo>
                      <a:lnTo>
                        <a:pt x="17" y="187"/>
                      </a:lnTo>
                      <a:lnTo>
                        <a:pt x="20" y="180"/>
                      </a:lnTo>
                      <a:lnTo>
                        <a:pt x="22" y="174"/>
                      </a:lnTo>
                      <a:lnTo>
                        <a:pt x="25" y="168"/>
                      </a:lnTo>
                      <a:lnTo>
                        <a:pt x="28" y="163"/>
                      </a:lnTo>
                      <a:lnTo>
                        <a:pt x="32" y="160"/>
                      </a:lnTo>
                      <a:lnTo>
                        <a:pt x="35" y="156"/>
                      </a:lnTo>
                      <a:lnTo>
                        <a:pt x="37" y="153"/>
                      </a:lnTo>
                      <a:lnTo>
                        <a:pt x="39" y="148"/>
                      </a:lnTo>
                      <a:lnTo>
                        <a:pt x="40" y="144"/>
                      </a:lnTo>
                      <a:lnTo>
                        <a:pt x="42" y="138"/>
                      </a:lnTo>
                      <a:lnTo>
                        <a:pt x="42" y="132"/>
                      </a:lnTo>
                      <a:lnTo>
                        <a:pt x="43" y="126"/>
                      </a:lnTo>
                      <a:lnTo>
                        <a:pt x="44" y="121"/>
                      </a:lnTo>
                      <a:lnTo>
                        <a:pt x="45" y="115"/>
                      </a:lnTo>
                      <a:lnTo>
                        <a:pt x="46" y="108"/>
                      </a:lnTo>
                      <a:lnTo>
                        <a:pt x="48" y="101"/>
                      </a:lnTo>
                      <a:lnTo>
                        <a:pt x="50" y="94"/>
                      </a:lnTo>
                      <a:lnTo>
                        <a:pt x="53" y="87"/>
                      </a:lnTo>
                      <a:lnTo>
                        <a:pt x="58" y="81"/>
                      </a:lnTo>
                      <a:lnTo>
                        <a:pt x="62" y="75"/>
                      </a:lnTo>
                      <a:lnTo>
                        <a:pt x="69" y="69"/>
                      </a:lnTo>
                      <a:lnTo>
                        <a:pt x="77" y="63"/>
                      </a:lnTo>
                      <a:lnTo>
                        <a:pt x="88" y="56"/>
                      </a:lnTo>
                      <a:lnTo>
                        <a:pt x="99" y="50"/>
                      </a:lnTo>
                      <a:lnTo>
                        <a:pt x="113" y="43"/>
                      </a:lnTo>
                      <a:lnTo>
                        <a:pt x="127" y="38"/>
                      </a:lnTo>
                      <a:lnTo>
                        <a:pt x="142" y="32"/>
                      </a:lnTo>
                      <a:lnTo>
                        <a:pt x="157" y="25"/>
                      </a:lnTo>
                      <a:lnTo>
                        <a:pt x="173" y="20"/>
                      </a:lnTo>
                      <a:lnTo>
                        <a:pt x="189" y="15"/>
                      </a:lnTo>
                      <a:lnTo>
                        <a:pt x="205" y="11"/>
                      </a:lnTo>
                      <a:lnTo>
                        <a:pt x="221" y="7"/>
                      </a:lnTo>
                      <a:lnTo>
                        <a:pt x="237" y="4"/>
                      </a:lnTo>
                      <a:lnTo>
                        <a:pt x="252" y="2"/>
                      </a:lnTo>
                      <a:lnTo>
                        <a:pt x="267" y="1"/>
                      </a:lnTo>
                      <a:lnTo>
                        <a:pt x="280" y="0"/>
                      </a:lnTo>
                      <a:lnTo>
                        <a:pt x="29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1" name="Freeform 117"/>
                <p:cNvSpPr>
                  <a:spLocks/>
                </p:cNvSpPr>
                <p:nvPr/>
              </p:nvSpPr>
              <p:spPr bwMode="auto">
                <a:xfrm>
                  <a:off x="3039" y="1724"/>
                  <a:ext cx="48" cy="28"/>
                </a:xfrm>
                <a:custGeom>
                  <a:avLst/>
                  <a:gdLst/>
                  <a:ahLst/>
                  <a:cxnLst>
                    <a:cxn ang="0">
                      <a:pos x="88" y="49"/>
                    </a:cxn>
                    <a:cxn ang="0">
                      <a:pos x="94" y="46"/>
                    </a:cxn>
                    <a:cxn ang="0">
                      <a:pos x="93" y="45"/>
                    </a:cxn>
                    <a:cxn ang="0">
                      <a:pos x="93" y="44"/>
                    </a:cxn>
                    <a:cxn ang="0">
                      <a:pos x="91" y="43"/>
                    </a:cxn>
                    <a:cxn ang="0">
                      <a:pos x="88" y="41"/>
                    </a:cxn>
                    <a:cxn ang="0">
                      <a:pos x="85" y="37"/>
                    </a:cxn>
                    <a:cxn ang="0">
                      <a:pos x="80" y="34"/>
                    </a:cxn>
                    <a:cxn ang="0">
                      <a:pos x="76" y="30"/>
                    </a:cxn>
                    <a:cxn ang="0">
                      <a:pos x="70" y="27"/>
                    </a:cxn>
                    <a:cxn ang="0">
                      <a:pos x="64" y="23"/>
                    </a:cxn>
                    <a:cxn ang="0">
                      <a:pos x="56" y="19"/>
                    </a:cxn>
                    <a:cxn ang="0">
                      <a:pos x="49" y="15"/>
                    </a:cxn>
                    <a:cxn ang="0">
                      <a:pos x="40" y="12"/>
                    </a:cxn>
                    <a:cxn ang="0">
                      <a:pos x="32" y="8"/>
                    </a:cxn>
                    <a:cxn ang="0">
                      <a:pos x="23" y="5"/>
                    </a:cxn>
                    <a:cxn ang="0">
                      <a:pos x="11" y="3"/>
                    </a:cxn>
                    <a:cxn ang="0">
                      <a:pos x="1" y="0"/>
                    </a:cxn>
                    <a:cxn ang="0">
                      <a:pos x="0" y="7"/>
                    </a:cxn>
                    <a:cxn ang="0">
                      <a:pos x="10" y="10"/>
                    </a:cxn>
                    <a:cxn ang="0">
                      <a:pos x="20" y="12"/>
                    </a:cxn>
                    <a:cxn ang="0">
                      <a:pos x="30" y="14"/>
                    </a:cxn>
                    <a:cxn ang="0">
                      <a:pos x="39" y="18"/>
                    </a:cxn>
                    <a:cxn ang="0">
                      <a:pos x="47" y="21"/>
                    </a:cxn>
                    <a:cxn ang="0">
                      <a:pos x="54" y="25"/>
                    </a:cxn>
                    <a:cxn ang="0">
                      <a:pos x="61" y="28"/>
                    </a:cxn>
                    <a:cxn ang="0">
                      <a:pos x="66" y="33"/>
                    </a:cxn>
                    <a:cxn ang="0">
                      <a:pos x="72" y="36"/>
                    </a:cxn>
                    <a:cxn ang="0">
                      <a:pos x="77" y="39"/>
                    </a:cxn>
                    <a:cxn ang="0">
                      <a:pos x="80" y="42"/>
                    </a:cxn>
                    <a:cxn ang="0">
                      <a:pos x="84" y="45"/>
                    </a:cxn>
                    <a:cxn ang="0">
                      <a:pos x="86" y="48"/>
                    </a:cxn>
                    <a:cxn ang="0">
                      <a:pos x="88" y="49"/>
                    </a:cxn>
                    <a:cxn ang="0">
                      <a:pos x="88" y="50"/>
                    </a:cxn>
                    <a:cxn ang="0">
                      <a:pos x="89" y="51"/>
                    </a:cxn>
                    <a:cxn ang="0">
                      <a:pos x="95" y="49"/>
                    </a:cxn>
                    <a:cxn ang="0">
                      <a:pos x="89" y="51"/>
                    </a:cxn>
                    <a:cxn ang="0">
                      <a:pos x="95" y="57"/>
                    </a:cxn>
                    <a:cxn ang="0">
                      <a:pos x="95" y="49"/>
                    </a:cxn>
                    <a:cxn ang="0">
                      <a:pos x="88" y="49"/>
                    </a:cxn>
                  </a:cxnLst>
                  <a:rect l="0" t="0" r="r" b="b"/>
                  <a:pathLst>
                    <a:path w="95" h="57">
                      <a:moveTo>
                        <a:pt x="88" y="49"/>
                      </a:moveTo>
                      <a:lnTo>
                        <a:pt x="94" y="46"/>
                      </a:lnTo>
                      <a:lnTo>
                        <a:pt x="93" y="45"/>
                      </a:lnTo>
                      <a:lnTo>
                        <a:pt x="93" y="44"/>
                      </a:lnTo>
                      <a:lnTo>
                        <a:pt x="91" y="43"/>
                      </a:lnTo>
                      <a:lnTo>
                        <a:pt x="88" y="41"/>
                      </a:lnTo>
                      <a:lnTo>
                        <a:pt x="85" y="37"/>
                      </a:lnTo>
                      <a:lnTo>
                        <a:pt x="80" y="34"/>
                      </a:lnTo>
                      <a:lnTo>
                        <a:pt x="76" y="30"/>
                      </a:lnTo>
                      <a:lnTo>
                        <a:pt x="70" y="27"/>
                      </a:lnTo>
                      <a:lnTo>
                        <a:pt x="64" y="23"/>
                      </a:lnTo>
                      <a:lnTo>
                        <a:pt x="56" y="19"/>
                      </a:lnTo>
                      <a:lnTo>
                        <a:pt x="49" y="15"/>
                      </a:lnTo>
                      <a:lnTo>
                        <a:pt x="40" y="12"/>
                      </a:lnTo>
                      <a:lnTo>
                        <a:pt x="32" y="8"/>
                      </a:lnTo>
                      <a:lnTo>
                        <a:pt x="23" y="5"/>
                      </a:lnTo>
                      <a:lnTo>
                        <a:pt x="11" y="3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10" y="10"/>
                      </a:lnTo>
                      <a:lnTo>
                        <a:pt x="20" y="12"/>
                      </a:lnTo>
                      <a:lnTo>
                        <a:pt x="30" y="14"/>
                      </a:lnTo>
                      <a:lnTo>
                        <a:pt x="39" y="18"/>
                      </a:lnTo>
                      <a:lnTo>
                        <a:pt x="47" y="21"/>
                      </a:lnTo>
                      <a:lnTo>
                        <a:pt x="54" y="25"/>
                      </a:lnTo>
                      <a:lnTo>
                        <a:pt x="61" y="28"/>
                      </a:lnTo>
                      <a:lnTo>
                        <a:pt x="66" y="33"/>
                      </a:lnTo>
                      <a:lnTo>
                        <a:pt x="72" y="36"/>
                      </a:lnTo>
                      <a:lnTo>
                        <a:pt x="77" y="39"/>
                      </a:lnTo>
                      <a:lnTo>
                        <a:pt x="80" y="42"/>
                      </a:lnTo>
                      <a:lnTo>
                        <a:pt x="84" y="45"/>
                      </a:lnTo>
                      <a:lnTo>
                        <a:pt x="86" y="48"/>
                      </a:lnTo>
                      <a:lnTo>
                        <a:pt x="88" y="49"/>
                      </a:lnTo>
                      <a:lnTo>
                        <a:pt x="88" y="50"/>
                      </a:lnTo>
                      <a:lnTo>
                        <a:pt x="89" y="51"/>
                      </a:lnTo>
                      <a:lnTo>
                        <a:pt x="95" y="49"/>
                      </a:lnTo>
                      <a:lnTo>
                        <a:pt x="89" y="51"/>
                      </a:lnTo>
                      <a:lnTo>
                        <a:pt x="95" y="57"/>
                      </a:lnTo>
                      <a:lnTo>
                        <a:pt x="95" y="49"/>
                      </a:lnTo>
                      <a:lnTo>
                        <a:pt x="88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2" name="Freeform 118"/>
                <p:cNvSpPr>
                  <a:spLocks/>
                </p:cNvSpPr>
                <p:nvPr/>
              </p:nvSpPr>
              <p:spPr bwMode="auto">
                <a:xfrm>
                  <a:off x="3083" y="1733"/>
                  <a:ext cx="32" cy="15"/>
                </a:xfrm>
                <a:custGeom>
                  <a:avLst/>
                  <a:gdLst/>
                  <a:ahLst/>
                  <a:cxnLst>
                    <a:cxn ang="0">
                      <a:pos x="64" y="2"/>
                    </a:cxn>
                    <a:cxn ang="0">
                      <a:pos x="64" y="2"/>
                    </a:cxn>
                    <a:cxn ang="0">
                      <a:pos x="44" y="0"/>
                    </a:cxn>
                    <a:cxn ang="0">
                      <a:pos x="28" y="1"/>
                    </a:cxn>
                    <a:cxn ang="0">
                      <a:pos x="16" y="4"/>
                    </a:cxn>
                    <a:cxn ang="0">
                      <a:pos x="8" y="10"/>
                    </a:cxn>
                    <a:cxn ang="0">
                      <a:pos x="4" y="17"/>
                    </a:cxn>
                    <a:cxn ang="0">
                      <a:pos x="1" y="23"/>
                    </a:cxn>
                    <a:cxn ang="0">
                      <a:pos x="0" y="27"/>
                    </a:cxn>
                    <a:cxn ang="0">
                      <a:pos x="0" y="30"/>
                    </a:cxn>
                    <a:cxn ang="0">
                      <a:pos x="7" y="30"/>
                    </a:cxn>
                    <a:cxn ang="0">
                      <a:pos x="7" y="29"/>
                    </a:cxn>
                    <a:cxn ang="0">
                      <a:pos x="7" y="25"/>
                    </a:cxn>
                    <a:cxn ang="0">
                      <a:pos x="9" y="20"/>
                    </a:cxn>
                    <a:cxn ang="0">
                      <a:pos x="13" y="15"/>
                    </a:cxn>
                    <a:cxn ang="0">
                      <a:pos x="20" y="10"/>
                    </a:cxn>
                    <a:cxn ang="0">
                      <a:pos x="29" y="7"/>
                    </a:cxn>
                    <a:cxn ang="0">
                      <a:pos x="44" y="7"/>
                    </a:cxn>
                    <a:cxn ang="0">
                      <a:pos x="62" y="9"/>
                    </a:cxn>
                    <a:cxn ang="0">
                      <a:pos x="62" y="9"/>
                    </a:cxn>
                    <a:cxn ang="0">
                      <a:pos x="64" y="2"/>
                    </a:cxn>
                  </a:cxnLst>
                  <a:rect l="0" t="0" r="r" b="b"/>
                  <a:pathLst>
                    <a:path w="64" h="30">
                      <a:moveTo>
                        <a:pt x="64" y="2"/>
                      </a:moveTo>
                      <a:lnTo>
                        <a:pt x="64" y="2"/>
                      </a:lnTo>
                      <a:lnTo>
                        <a:pt x="44" y="0"/>
                      </a:lnTo>
                      <a:lnTo>
                        <a:pt x="28" y="1"/>
                      </a:lnTo>
                      <a:lnTo>
                        <a:pt x="16" y="4"/>
                      </a:lnTo>
                      <a:lnTo>
                        <a:pt x="8" y="10"/>
                      </a:lnTo>
                      <a:lnTo>
                        <a:pt x="4" y="17"/>
                      </a:lnTo>
                      <a:lnTo>
                        <a:pt x="1" y="23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7" y="30"/>
                      </a:lnTo>
                      <a:lnTo>
                        <a:pt x="7" y="29"/>
                      </a:lnTo>
                      <a:lnTo>
                        <a:pt x="7" y="25"/>
                      </a:lnTo>
                      <a:lnTo>
                        <a:pt x="9" y="20"/>
                      </a:lnTo>
                      <a:lnTo>
                        <a:pt x="13" y="15"/>
                      </a:lnTo>
                      <a:lnTo>
                        <a:pt x="20" y="10"/>
                      </a:lnTo>
                      <a:lnTo>
                        <a:pt x="29" y="7"/>
                      </a:lnTo>
                      <a:lnTo>
                        <a:pt x="44" y="7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3" name="Freeform 119"/>
                <p:cNvSpPr>
                  <a:spLocks/>
                </p:cNvSpPr>
                <p:nvPr/>
              </p:nvSpPr>
              <p:spPr bwMode="auto">
                <a:xfrm>
                  <a:off x="3114" y="1735"/>
                  <a:ext cx="48" cy="42"/>
                </a:xfrm>
                <a:custGeom>
                  <a:avLst/>
                  <a:gdLst/>
                  <a:ahLst/>
                  <a:cxnLst>
                    <a:cxn ang="0">
                      <a:pos x="96" y="82"/>
                    </a:cxn>
                    <a:cxn ang="0">
                      <a:pos x="96" y="81"/>
                    </a:cxn>
                    <a:cxn ang="0">
                      <a:pos x="95" y="81"/>
                    </a:cxn>
                    <a:cxn ang="0">
                      <a:pos x="95" y="78"/>
                    </a:cxn>
                    <a:cxn ang="0">
                      <a:pos x="93" y="74"/>
                    </a:cxn>
                    <a:cxn ang="0">
                      <a:pos x="90" y="70"/>
                    </a:cxn>
                    <a:cxn ang="0">
                      <a:pos x="87" y="65"/>
                    </a:cxn>
                    <a:cxn ang="0">
                      <a:pos x="82" y="59"/>
                    </a:cxn>
                    <a:cxn ang="0">
                      <a:pos x="78" y="52"/>
                    </a:cxn>
                    <a:cxn ang="0">
                      <a:pos x="72" y="45"/>
                    </a:cxn>
                    <a:cxn ang="0">
                      <a:pos x="66" y="38"/>
                    </a:cxn>
                    <a:cxn ang="0">
                      <a:pos x="59" y="31"/>
                    </a:cxn>
                    <a:cxn ang="0">
                      <a:pos x="51" y="24"/>
                    </a:cxn>
                    <a:cxn ang="0">
                      <a:pos x="43" y="18"/>
                    </a:cxn>
                    <a:cxn ang="0">
                      <a:pos x="34" y="13"/>
                    </a:cxn>
                    <a:cxn ang="0">
                      <a:pos x="24" y="7"/>
                    </a:cxn>
                    <a:cxn ang="0">
                      <a:pos x="13" y="2"/>
                    </a:cxn>
                    <a:cxn ang="0">
                      <a:pos x="2" y="0"/>
                    </a:cxn>
                    <a:cxn ang="0">
                      <a:pos x="0" y="7"/>
                    </a:cxn>
                    <a:cxn ang="0">
                      <a:pos x="12" y="9"/>
                    </a:cxn>
                    <a:cxn ang="0">
                      <a:pos x="21" y="13"/>
                    </a:cxn>
                    <a:cxn ang="0">
                      <a:pos x="30" y="18"/>
                    </a:cxn>
                    <a:cxn ang="0">
                      <a:pos x="40" y="23"/>
                    </a:cxn>
                    <a:cxn ang="0">
                      <a:pos x="48" y="29"/>
                    </a:cxn>
                    <a:cxn ang="0">
                      <a:pos x="55" y="36"/>
                    </a:cxn>
                    <a:cxn ang="0">
                      <a:pos x="62" y="43"/>
                    </a:cxn>
                    <a:cxn ang="0">
                      <a:pos x="67" y="50"/>
                    </a:cxn>
                    <a:cxn ang="0">
                      <a:pos x="73" y="55"/>
                    </a:cxn>
                    <a:cxn ang="0">
                      <a:pos x="77" y="62"/>
                    </a:cxn>
                    <a:cxn ang="0">
                      <a:pos x="81" y="68"/>
                    </a:cxn>
                    <a:cxn ang="0">
                      <a:pos x="85" y="74"/>
                    </a:cxn>
                    <a:cxn ang="0">
                      <a:pos x="87" y="78"/>
                    </a:cxn>
                    <a:cxn ang="0">
                      <a:pos x="89" y="81"/>
                    </a:cxn>
                    <a:cxn ang="0">
                      <a:pos x="90" y="83"/>
                    </a:cxn>
                    <a:cxn ang="0">
                      <a:pos x="90" y="84"/>
                    </a:cxn>
                    <a:cxn ang="0">
                      <a:pos x="90" y="83"/>
                    </a:cxn>
                    <a:cxn ang="0">
                      <a:pos x="96" y="82"/>
                    </a:cxn>
                    <a:cxn ang="0">
                      <a:pos x="96" y="81"/>
                    </a:cxn>
                    <a:cxn ang="0">
                      <a:pos x="96" y="81"/>
                    </a:cxn>
                    <a:cxn ang="0">
                      <a:pos x="96" y="82"/>
                    </a:cxn>
                  </a:cxnLst>
                  <a:rect l="0" t="0" r="r" b="b"/>
                  <a:pathLst>
                    <a:path w="96" h="84">
                      <a:moveTo>
                        <a:pt x="96" y="82"/>
                      </a:moveTo>
                      <a:lnTo>
                        <a:pt x="96" y="81"/>
                      </a:lnTo>
                      <a:lnTo>
                        <a:pt x="95" y="81"/>
                      </a:lnTo>
                      <a:lnTo>
                        <a:pt x="95" y="78"/>
                      </a:lnTo>
                      <a:lnTo>
                        <a:pt x="93" y="74"/>
                      </a:lnTo>
                      <a:lnTo>
                        <a:pt x="90" y="70"/>
                      </a:lnTo>
                      <a:lnTo>
                        <a:pt x="87" y="65"/>
                      </a:lnTo>
                      <a:lnTo>
                        <a:pt x="82" y="59"/>
                      </a:lnTo>
                      <a:lnTo>
                        <a:pt x="78" y="52"/>
                      </a:lnTo>
                      <a:lnTo>
                        <a:pt x="72" y="45"/>
                      </a:lnTo>
                      <a:lnTo>
                        <a:pt x="66" y="38"/>
                      </a:lnTo>
                      <a:lnTo>
                        <a:pt x="59" y="31"/>
                      </a:lnTo>
                      <a:lnTo>
                        <a:pt x="51" y="24"/>
                      </a:lnTo>
                      <a:lnTo>
                        <a:pt x="43" y="18"/>
                      </a:lnTo>
                      <a:lnTo>
                        <a:pt x="34" y="13"/>
                      </a:lnTo>
                      <a:lnTo>
                        <a:pt x="24" y="7"/>
                      </a:lnTo>
                      <a:lnTo>
                        <a:pt x="13" y="2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12" y="9"/>
                      </a:lnTo>
                      <a:lnTo>
                        <a:pt x="21" y="13"/>
                      </a:lnTo>
                      <a:lnTo>
                        <a:pt x="30" y="18"/>
                      </a:lnTo>
                      <a:lnTo>
                        <a:pt x="40" y="23"/>
                      </a:lnTo>
                      <a:lnTo>
                        <a:pt x="48" y="29"/>
                      </a:lnTo>
                      <a:lnTo>
                        <a:pt x="55" y="36"/>
                      </a:lnTo>
                      <a:lnTo>
                        <a:pt x="62" y="43"/>
                      </a:lnTo>
                      <a:lnTo>
                        <a:pt x="67" y="50"/>
                      </a:lnTo>
                      <a:lnTo>
                        <a:pt x="73" y="55"/>
                      </a:lnTo>
                      <a:lnTo>
                        <a:pt x="77" y="62"/>
                      </a:lnTo>
                      <a:lnTo>
                        <a:pt x="81" y="68"/>
                      </a:lnTo>
                      <a:lnTo>
                        <a:pt x="85" y="74"/>
                      </a:lnTo>
                      <a:lnTo>
                        <a:pt x="87" y="78"/>
                      </a:lnTo>
                      <a:lnTo>
                        <a:pt x="89" y="81"/>
                      </a:lnTo>
                      <a:lnTo>
                        <a:pt x="90" y="83"/>
                      </a:lnTo>
                      <a:lnTo>
                        <a:pt x="90" y="84"/>
                      </a:lnTo>
                      <a:lnTo>
                        <a:pt x="90" y="83"/>
                      </a:lnTo>
                      <a:lnTo>
                        <a:pt x="96" y="82"/>
                      </a:lnTo>
                      <a:lnTo>
                        <a:pt x="96" y="81"/>
                      </a:lnTo>
                      <a:lnTo>
                        <a:pt x="96" y="81"/>
                      </a:lnTo>
                      <a:lnTo>
                        <a:pt x="96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4" name="Freeform 120"/>
                <p:cNvSpPr>
                  <a:spLocks/>
                </p:cNvSpPr>
                <p:nvPr/>
              </p:nvSpPr>
              <p:spPr bwMode="auto">
                <a:xfrm>
                  <a:off x="3157" y="1775"/>
                  <a:ext cx="9" cy="55"/>
                </a:xfrm>
                <a:custGeom>
                  <a:avLst/>
                  <a:gdLst/>
                  <a:ahLst/>
                  <a:cxnLst>
                    <a:cxn ang="0">
                      <a:pos x="6" y="109"/>
                    </a:cxn>
                    <a:cxn ang="0">
                      <a:pos x="6" y="109"/>
                    </a:cxn>
                    <a:cxn ang="0">
                      <a:pos x="10" y="99"/>
                    </a:cxn>
                    <a:cxn ang="0">
                      <a:pos x="14" y="90"/>
                    </a:cxn>
                    <a:cxn ang="0">
                      <a:pos x="16" y="79"/>
                    </a:cxn>
                    <a:cxn ang="0">
                      <a:pos x="17" y="70"/>
                    </a:cxn>
                    <a:cxn ang="0">
                      <a:pos x="18" y="61"/>
                    </a:cxn>
                    <a:cxn ang="0">
                      <a:pos x="18" y="51"/>
                    </a:cxn>
                    <a:cxn ang="0">
                      <a:pos x="18" y="42"/>
                    </a:cxn>
                    <a:cxn ang="0">
                      <a:pos x="17" y="34"/>
                    </a:cxn>
                    <a:cxn ang="0">
                      <a:pos x="16" y="26"/>
                    </a:cxn>
                    <a:cxn ang="0">
                      <a:pos x="16" y="19"/>
                    </a:cxn>
                    <a:cxn ang="0">
                      <a:pos x="14" y="15"/>
                    </a:cxn>
                    <a:cxn ang="0">
                      <a:pos x="14" y="10"/>
                    </a:cxn>
                    <a:cxn ang="0">
                      <a:pos x="12" y="6"/>
                    </a:cxn>
                    <a:cxn ang="0">
                      <a:pos x="11" y="2"/>
                    </a:cxn>
                    <a:cxn ang="0">
                      <a:pos x="10" y="0"/>
                    </a:cxn>
                    <a:cxn ang="0">
                      <a:pos x="10" y="0"/>
                    </a:cxn>
                    <a:cxn ang="0">
                      <a:pos x="4" y="1"/>
                    </a:cxn>
                    <a:cxn ang="0">
                      <a:pos x="4" y="2"/>
                    </a:cxn>
                    <a:cxn ang="0">
                      <a:pos x="4" y="3"/>
                    </a:cxn>
                    <a:cxn ang="0">
                      <a:pos x="6" y="7"/>
                    </a:cxn>
                    <a:cxn ang="0">
                      <a:pos x="7" y="10"/>
                    </a:cxn>
                    <a:cxn ang="0">
                      <a:pos x="8" y="16"/>
                    </a:cxn>
                    <a:cxn ang="0">
                      <a:pos x="9" y="21"/>
                    </a:cxn>
                    <a:cxn ang="0">
                      <a:pos x="10" y="28"/>
                    </a:cxn>
                    <a:cxn ang="0">
                      <a:pos x="11" y="36"/>
                    </a:cxn>
                    <a:cxn ang="0">
                      <a:pos x="11" y="42"/>
                    </a:cxn>
                    <a:cxn ang="0">
                      <a:pos x="11" y="51"/>
                    </a:cxn>
                    <a:cxn ang="0">
                      <a:pos x="11" y="60"/>
                    </a:cxn>
                    <a:cxn ang="0">
                      <a:pos x="10" y="69"/>
                    </a:cxn>
                    <a:cxn ang="0">
                      <a:pos x="9" y="78"/>
                    </a:cxn>
                    <a:cxn ang="0">
                      <a:pos x="7" y="87"/>
                    </a:cxn>
                    <a:cxn ang="0">
                      <a:pos x="4" y="98"/>
                    </a:cxn>
                    <a:cxn ang="0">
                      <a:pos x="0" y="107"/>
                    </a:cxn>
                    <a:cxn ang="0">
                      <a:pos x="0" y="107"/>
                    </a:cxn>
                    <a:cxn ang="0">
                      <a:pos x="6" y="109"/>
                    </a:cxn>
                  </a:cxnLst>
                  <a:rect l="0" t="0" r="r" b="b"/>
                  <a:pathLst>
                    <a:path w="18" h="109">
                      <a:moveTo>
                        <a:pt x="6" y="109"/>
                      </a:moveTo>
                      <a:lnTo>
                        <a:pt x="6" y="109"/>
                      </a:lnTo>
                      <a:lnTo>
                        <a:pt x="10" y="99"/>
                      </a:lnTo>
                      <a:lnTo>
                        <a:pt x="14" y="90"/>
                      </a:lnTo>
                      <a:lnTo>
                        <a:pt x="16" y="79"/>
                      </a:lnTo>
                      <a:lnTo>
                        <a:pt x="17" y="70"/>
                      </a:lnTo>
                      <a:lnTo>
                        <a:pt x="18" y="61"/>
                      </a:lnTo>
                      <a:lnTo>
                        <a:pt x="18" y="51"/>
                      </a:lnTo>
                      <a:lnTo>
                        <a:pt x="18" y="42"/>
                      </a:lnTo>
                      <a:lnTo>
                        <a:pt x="17" y="34"/>
                      </a:lnTo>
                      <a:lnTo>
                        <a:pt x="16" y="26"/>
                      </a:lnTo>
                      <a:lnTo>
                        <a:pt x="16" y="19"/>
                      </a:lnTo>
                      <a:lnTo>
                        <a:pt x="14" y="15"/>
                      </a:lnTo>
                      <a:lnTo>
                        <a:pt x="14" y="10"/>
                      </a:lnTo>
                      <a:lnTo>
                        <a:pt x="12" y="6"/>
                      </a:lnTo>
                      <a:lnTo>
                        <a:pt x="11" y="2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6" y="7"/>
                      </a:lnTo>
                      <a:lnTo>
                        <a:pt x="7" y="10"/>
                      </a:lnTo>
                      <a:lnTo>
                        <a:pt x="8" y="16"/>
                      </a:lnTo>
                      <a:lnTo>
                        <a:pt x="9" y="21"/>
                      </a:lnTo>
                      <a:lnTo>
                        <a:pt x="10" y="28"/>
                      </a:lnTo>
                      <a:lnTo>
                        <a:pt x="11" y="36"/>
                      </a:lnTo>
                      <a:lnTo>
                        <a:pt x="11" y="42"/>
                      </a:lnTo>
                      <a:lnTo>
                        <a:pt x="11" y="51"/>
                      </a:lnTo>
                      <a:lnTo>
                        <a:pt x="11" y="60"/>
                      </a:lnTo>
                      <a:lnTo>
                        <a:pt x="10" y="69"/>
                      </a:lnTo>
                      <a:lnTo>
                        <a:pt x="9" y="78"/>
                      </a:lnTo>
                      <a:lnTo>
                        <a:pt x="7" y="87"/>
                      </a:lnTo>
                      <a:lnTo>
                        <a:pt x="4" y="98"/>
                      </a:lnTo>
                      <a:lnTo>
                        <a:pt x="0" y="107"/>
                      </a:lnTo>
                      <a:lnTo>
                        <a:pt x="0" y="107"/>
                      </a:lnTo>
                      <a:lnTo>
                        <a:pt x="6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5" name="Freeform 121"/>
                <p:cNvSpPr>
                  <a:spLocks/>
                </p:cNvSpPr>
                <p:nvPr/>
              </p:nvSpPr>
              <p:spPr bwMode="auto">
                <a:xfrm>
                  <a:off x="3144" y="1829"/>
                  <a:ext cx="16" cy="67"/>
                </a:xfrm>
                <a:custGeom>
                  <a:avLst/>
                  <a:gdLst/>
                  <a:ahLst/>
                  <a:cxnLst>
                    <a:cxn ang="0">
                      <a:pos x="0" y="104"/>
                    </a:cxn>
                    <a:cxn ang="0">
                      <a:pos x="6" y="104"/>
                    </a:cxn>
                    <a:cxn ang="0">
                      <a:pos x="6" y="103"/>
                    </a:cxn>
                    <a:cxn ang="0">
                      <a:pos x="6" y="101"/>
                    </a:cxn>
                    <a:cxn ang="0">
                      <a:pos x="7" y="99"/>
                    </a:cxn>
                    <a:cxn ang="0">
                      <a:pos x="7" y="94"/>
                    </a:cxn>
                    <a:cxn ang="0">
                      <a:pos x="8" y="90"/>
                    </a:cxn>
                    <a:cxn ang="0">
                      <a:pos x="8" y="85"/>
                    </a:cxn>
                    <a:cxn ang="0">
                      <a:pos x="9" y="78"/>
                    </a:cxn>
                    <a:cxn ang="0">
                      <a:pos x="11" y="71"/>
                    </a:cxn>
                    <a:cxn ang="0">
                      <a:pos x="13" y="65"/>
                    </a:cxn>
                    <a:cxn ang="0">
                      <a:pos x="14" y="56"/>
                    </a:cxn>
                    <a:cxn ang="0">
                      <a:pos x="16" y="48"/>
                    </a:cxn>
                    <a:cxn ang="0">
                      <a:pos x="19" y="39"/>
                    </a:cxn>
                    <a:cxn ang="0">
                      <a:pos x="22" y="30"/>
                    </a:cxn>
                    <a:cxn ang="0">
                      <a:pos x="26" y="22"/>
                    </a:cxn>
                    <a:cxn ang="0">
                      <a:pos x="29" y="12"/>
                    </a:cxn>
                    <a:cxn ang="0">
                      <a:pos x="33" y="2"/>
                    </a:cxn>
                    <a:cxn ang="0">
                      <a:pos x="27" y="0"/>
                    </a:cxn>
                    <a:cxn ang="0">
                      <a:pos x="23" y="9"/>
                    </a:cxn>
                    <a:cxn ang="0">
                      <a:pos x="19" y="18"/>
                    </a:cxn>
                    <a:cxn ang="0">
                      <a:pos x="15" y="29"/>
                    </a:cxn>
                    <a:cxn ang="0">
                      <a:pos x="13" y="38"/>
                    </a:cxn>
                    <a:cxn ang="0">
                      <a:pos x="11" y="46"/>
                    </a:cxn>
                    <a:cxn ang="0">
                      <a:pos x="8" y="55"/>
                    </a:cxn>
                    <a:cxn ang="0">
                      <a:pos x="6" y="63"/>
                    </a:cxn>
                    <a:cxn ang="0">
                      <a:pos x="5" y="71"/>
                    </a:cxn>
                    <a:cxn ang="0">
                      <a:pos x="4" y="78"/>
                    </a:cxn>
                    <a:cxn ang="0">
                      <a:pos x="3" y="84"/>
                    </a:cxn>
                    <a:cxn ang="0">
                      <a:pos x="1" y="90"/>
                    </a:cxn>
                    <a:cxn ang="0">
                      <a:pos x="1" y="94"/>
                    </a:cxn>
                    <a:cxn ang="0">
                      <a:pos x="0" y="98"/>
                    </a:cxn>
                    <a:cxn ang="0">
                      <a:pos x="0" y="100"/>
                    </a:cxn>
                    <a:cxn ang="0">
                      <a:pos x="0" y="103"/>
                    </a:cxn>
                    <a:cxn ang="0">
                      <a:pos x="0" y="104"/>
                    </a:cxn>
                    <a:cxn ang="0">
                      <a:pos x="6" y="104"/>
                    </a:cxn>
                    <a:cxn ang="0">
                      <a:pos x="0" y="104"/>
                    </a:cxn>
                    <a:cxn ang="0">
                      <a:pos x="4" y="134"/>
                    </a:cxn>
                    <a:cxn ang="0">
                      <a:pos x="6" y="104"/>
                    </a:cxn>
                    <a:cxn ang="0">
                      <a:pos x="0" y="104"/>
                    </a:cxn>
                  </a:cxnLst>
                  <a:rect l="0" t="0" r="r" b="b"/>
                  <a:pathLst>
                    <a:path w="33" h="134">
                      <a:moveTo>
                        <a:pt x="0" y="104"/>
                      </a:moveTo>
                      <a:lnTo>
                        <a:pt x="6" y="104"/>
                      </a:lnTo>
                      <a:lnTo>
                        <a:pt x="6" y="103"/>
                      </a:lnTo>
                      <a:lnTo>
                        <a:pt x="6" y="101"/>
                      </a:lnTo>
                      <a:lnTo>
                        <a:pt x="7" y="99"/>
                      </a:lnTo>
                      <a:lnTo>
                        <a:pt x="7" y="94"/>
                      </a:lnTo>
                      <a:lnTo>
                        <a:pt x="8" y="90"/>
                      </a:lnTo>
                      <a:lnTo>
                        <a:pt x="8" y="85"/>
                      </a:lnTo>
                      <a:lnTo>
                        <a:pt x="9" y="78"/>
                      </a:lnTo>
                      <a:lnTo>
                        <a:pt x="11" y="71"/>
                      </a:lnTo>
                      <a:lnTo>
                        <a:pt x="13" y="65"/>
                      </a:lnTo>
                      <a:lnTo>
                        <a:pt x="14" y="56"/>
                      </a:lnTo>
                      <a:lnTo>
                        <a:pt x="16" y="48"/>
                      </a:lnTo>
                      <a:lnTo>
                        <a:pt x="19" y="39"/>
                      </a:lnTo>
                      <a:lnTo>
                        <a:pt x="22" y="30"/>
                      </a:lnTo>
                      <a:lnTo>
                        <a:pt x="26" y="22"/>
                      </a:lnTo>
                      <a:lnTo>
                        <a:pt x="29" y="12"/>
                      </a:lnTo>
                      <a:lnTo>
                        <a:pt x="33" y="2"/>
                      </a:lnTo>
                      <a:lnTo>
                        <a:pt x="27" y="0"/>
                      </a:lnTo>
                      <a:lnTo>
                        <a:pt x="23" y="9"/>
                      </a:lnTo>
                      <a:lnTo>
                        <a:pt x="19" y="18"/>
                      </a:lnTo>
                      <a:lnTo>
                        <a:pt x="15" y="29"/>
                      </a:lnTo>
                      <a:lnTo>
                        <a:pt x="13" y="38"/>
                      </a:lnTo>
                      <a:lnTo>
                        <a:pt x="11" y="46"/>
                      </a:lnTo>
                      <a:lnTo>
                        <a:pt x="8" y="55"/>
                      </a:lnTo>
                      <a:lnTo>
                        <a:pt x="6" y="63"/>
                      </a:lnTo>
                      <a:lnTo>
                        <a:pt x="5" y="71"/>
                      </a:lnTo>
                      <a:lnTo>
                        <a:pt x="4" y="78"/>
                      </a:lnTo>
                      <a:lnTo>
                        <a:pt x="3" y="84"/>
                      </a:lnTo>
                      <a:lnTo>
                        <a:pt x="1" y="90"/>
                      </a:lnTo>
                      <a:lnTo>
                        <a:pt x="1" y="94"/>
                      </a:lnTo>
                      <a:lnTo>
                        <a:pt x="0" y="98"/>
                      </a:lnTo>
                      <a:lnTo>
                        <a:pt x="0" y="100"/>
                      </a:lnTo>
                      <a:lnTo>
                        <a:pt x="0" y="103"/>
                      </a:lnTo>
                      <a:lnTo>
                        <a:pt x="0" y="104"/>
                      </a:lnTo>
                      <a:lnTo>
                        <a:pt x="6" y="104"/>
                      </a:lnTo>
                      <a:lnTo>
                        <a:pt x="0" y="104"/>
                      </a:lnTo>
                      <a:lnTo>
                        <a:pt x="4" y="134"/>
                      </a:lnTo>
                      <a:lnTo>
                        <a:pt x="6" y="104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6" name="Freeform 122"/>
                <p:cNvSpPr>
                  <a:spLocks/>
                </p:cNvSpPr>
                <p:nvPr/>
              </p:nvSpPr>
              <p:spPr bwMode="auto">
                <a:xfrm>
                  <a:off x="3130" y="1822"/>
                  <a:ext cx="17" cy="5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2" y="8"/>
                    </a:cxn>
                    <a:cxn ang="0">
                      <a:pos x="6" y="12"/>
                    </a:cxn>
                    <a:cxn ang="0">
                      <a:pos x="9" y="17"/>
                    </a:cxn>
                    <a:cxn ang="0">
                      <a:pos x="11" y="26"/>
                    </a:cxn>
                    <a:cxn ang="0">
                      <a:pos x="15" y="34"/>
                    </a:cxn>
                    <a:cxn ang="0">
                      <a:pos x="17" y="43"/>
                    </a:cxn>
                    <a:cxn ang="0">
                      <a:pos x="18" y="53"/>
                    </a:cxn>
                    <a:cxn ang="0">
                      <a:pos x="20" y="64"/>
                    </a:cxn>
                    <a:cxn ang="0">
                      <a:pos x="22" y="74"/>
                    </a:cxn>
                    <a:cxn ang="0">
                      <a:pos x="23" y="83"/>
                    </a:cxn>
                    <a:cxn ang="0">
                      <a:pos x="24" y="92"/>
                    </a:cxn>
                    <a:cxn ang="0">
                      <a:pos x="25" y="102"/>
                    </a:cxn>
                    <a:cxn ang="0">
                      <a:pos x="25" y="108"/>
                    </a:cxn>
                    <a:cxn ang="0">
                      <a:pos x="25" y="113"/>
                    </a:cxn>
                    <a:cxn ang="0">
                      <a:pos x="26" y="117"/>
                    </a:cxn>
                    <a:cxn ang="0">
                      <a:pos x="26" y="118"/>
                    </a:cxn>
                    <a:cxn ang="0">
                      <a:pos x="32" y="118"/>
                    </a:cxn>
                    <a:cxn ang="0">
                      <a:pos x="32" y="115"/>
                    </a:cxn>
                    <a:cxn ang="0">
                      <a:pos x="32" y="113"/>
                    </a:cxn>
                    <a:cxn ang="0">
                      <a:pos x="32" y="107"/>
                    </a:cxn>
                    <a:cxn ang="0">
                      <a:pos x="31" y="100"/>
                    </a:cxn>
                    <a:cxn ang="0">
                      <a:pos x="31" y="92"/>
                    </a:cxn>
                    <a:cxn ang="0">
                      <a:pos x="30" y="83"/>
                    </a:cxn>
                    <a:cxn ang="0">
                      <a:pos x="29" y="73"/>
                    </a:cxn>
                    <a:cxn ang="0">
                      <a:pos x="27" y="62"/>
                    </a:cxn>
                    <a:cxn ang="0">
                      <a:pos x="25" y="52"/>
                    </a:cxn>
                    <a:cxn ang="0">
                      <a:pos x="23" y="42"/>
                    </a:cxn>
                    <a:cxn ang="0">
                      <a:pos x="20" y="32"/>
                    </a:cxn>
                    <a:cxn ang="0">
                      <a:pos x="18" y="23"/>
                    </a:cxn>
                    <a:cxn ang="0">
                      <a:pos x="15" y="15"/>
                    </a:cxn>
                    <a:cxn ang="0">
                      <a:pos x="11" y="8"/>
                    </a:cxn>
                    <a:cxn ang="0">
                      <a:pos x="7" y="4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32" h="118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2" y="8"/>
                      </a:lnTo>
                      <a:lnTo>
                        <a:pt x="6" y="12"/>
                      </a:lnTo>
                      <a:lnTo>
                        <a:pt x="9" y="17"/>
                      </a:lnTo>
                      <a:lnTo>
                        <a:pt x="11" y="26"/>
                      </a:lnTo>
                      <a:lnTo>
                        <a:pt x="15" y="34"/>
                      </a:lnTo>
                      <a:lnTo>
                        <a:pt x="17" y="43"/>
                      </a:lnTo>
                      <a:lnTo>
                        <a:pt x="18" y="53"/>
                      </a:lnTo>
                      <a:lnTo>
                        <a:pt x="20" y="64"/>
                      </a:lnTo>
                      <a:lnTo>
                        <a:pt x="22" y="74"/>
                      </a:lnTo>
                      <a:lnTo>
                        <a:pt x="23" y="83"/>
                      </a:lnTo>
                      <a:lnTo>
                        <a:pt x="24" y="92"/>
                      </a:lnTo>
                      <a:lnTo>
                        <a:pt x="25" y="102"/>
                      </a:lnTo>
                      <a:lnTo>
                        <a:pt x="25" y="108"/>
                      </a:lnTo>
                      <a:lnTo>
                        <a:pt x="25" y="113"/>
                      </a:lnTo>
                      <a:lnTo>
                        <a:pt x="26" y="117"/>
                      </a:lnTo>
                      <a:lnTo>
                        <a:pt x="26" y="118"/>
                      </a:lnTo>
                      <a:lnTo>
                        <a:pt x="32" y="118"/>
                      </a:lnTo>
                      <a:lnTo>
                        <a:pt x="32" y="115"/>
                      </a:lnTo>
                      <a:lnTo>
                        <a:pt x="32" y="113"/>
                      </a:lnTo>
                      <a:lnTo>
                        <a:pt x="32" y="107"/>
                      </a:lnTo>
                      <a:lnTo>
                        <a:pt x="31" y="100"/>
                      </a:lnTo>
                      <a:lnTo>
                        <a:pt x="31" y="92"/>
                      </a:lnTo>
                      <a:lnTo>
                        <a:pt x="30" y="83"/>
                      </a:lnTo>
                      <a:lnTo>
                        <a:pt x="29" y="73"/>
                      </a:lnTo>
                      <a:lnTo>
                        <a:pt x="27" y="62"/>
                      </a:lnTo>
                      <a:lnTo>
                        <a:pt x="25" y="52"/>
                      </a:lnTo>
                      <a:lnTo>
                        <a:pt x="23" y="42"/>
                      </a:lnTo>
                      <a:lnTo>
                        <a:pt x="20" y="32"/>
                      </a:lnTo>
                      <a:lnTo>
                        <a:pt x="18" y="23"/>
                      </a:lnTo>
                      <a:lnTo>
                        <a:pt x="15" y="15"/>
                      </a:lnTo>
                      <a:lnTo>
                        <a:pt x="11" y="8"/>
                      </a:lnTo>
                      <a:lnTo>
                        <a:pt x="7" y="4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7" name="Freeform 123"/>
                <p:cNvSpPr>
                  <a:spLocks/>
                </p:cNvSpPr>
                <p:nvPr/>
              </p:nvSpPr>
              <p:spPr bwMode="auto">
                <a:xfrm>
                  <a:off x="3109" y="1793"/>
                  <a:ext cx="22" cy="32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0" y="5"/>
                    </a:cxn>
                    <a:cxn ang="0">
                      <a:pos x="1" y="8"/>
                    </a:cxn>
                    <a:cxn ang="0">
                      <a:pos x="4" y="13"/>
                    </a:cxn>
                    <a:cxn ang="0">
                      <a:pos x="7" y="21"/>
                    </a:cxn>
                    <a:cxn ang="0">
                      <a:pos x="12" y="31"/>
                    </a:cxn>
                    <a:cxn ang="0">
                      <a:pos x="17" y="41"/>
                    </a:cxn>
                    <a:cxn ang="0">
                      <a:pos x="24" y="50"/>
                    </a:cxn>
                    <a:cxn ang="0">
                      <a:pos x="32" y="58"/>
                    </a:cxn>
                    <a:cxn ang="0">
                      <a:pos x="43" y="63"/>
                    </a:cxn>
                    <a:cxn ang="0">
                      <a:pos x="44" y="57"/>
                    </a:cxn>
                    <a:cxn ang="0">
                      <a:pos x="36" y="53"/>
                    </a:cxn>
                    <a:cxn ang="0">
                      <a:pos x="29" y="46"/>
                    </a:cxn>
                    <a:cxn ang="0">
                      <a:pos x="23" y="36"/>
                    </a:cxn>
                    <a:cxn ang="0">
                      <a:pos x="17" y="27"/>
                    </a:cxn>
                    <a:cxn ang="0">
                      <a:pos x="13" y="18"/>
                    </a:cxn>
                    <a:cxn ang="0">
                      <a:pos x="9" y="11"/>
                    </a:cxn>
                    <a:cxn ang="0">
                      <a:pos x="8" y="5"/>
                    </a:cxn>
                    <a:cxn ang="0">
                      <a:pos x="7" y="3"/>
                    </a:cxn>
                    <a:cxn ang="0">
                      <a:pos x="2" y="1"/>
                    </a:cxn>
                    <a:cxn ang="0">
                      <a:pos x="7" y="3"/>
                    </a:cxn>
                    <a:cxn ang="0">
                      <a:pos x="6" y="0"/>
                    </a:cxn>
                    <a:cxn ang="0">
                      <a:pos x="2" y="1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44" h="63">
                      <a:moveTo>
                        <a:pt x="5" y="8"/>
                      </a:moveTo>
                      <a:lnTo>
                        <a:pt x="0" y="5"/>
                      </a:lnTo>
                      <a:lnTo>
                        <a:pt x="1" y="8"/>
                      </a:lnTo>
                      <a:lnTo>
                        <a:pt x="4" y="13"/>
                      </a:lnTo>
                      <a:lnTo>
                        <a:pt x="7" y="21"/>
                      </a:lnTo>
                      <a:lnTo>
                        <a:pt x="12" y="31"/>
                      </a:lnTo>
                      <a:lnTo>
                        <a:pt x="17" y="41"/>
                      </a:lnTo>
                      <a:lnTo>
                        <a:pt x="24" y="50"/>
                      </a:lnTo>
                      <a:lnTo>
                        <a:pt x="32" y="58"/>
                      </a:lnTo>
                      <a:lnTo>
                        <a:pt x="43" y="63"/>
                      </a:lnTo>
                      <a:lnTo>
                        <a:pt x="44" y="57"/>
                      </a:lnTo>
                      <a:lnTo>
                        <a:pt x="36" y="53"/>
                      </a:lnTo>
                      <a:lnTo>
                        <a:pt x="29" y="46"/>
                      </a:lnTo>
                      <a:lnTo>
                        <a:pt x="23" y="36"/>
                      </a:lnTo>
                      <a:lnTo>
                        <a:pt x="17" y="27"/>
                      </a:lnTo>
                      <a:lnTo>
                        <a:pt x="13" y="18"/>
                      </a:lnTo>
                      <a:lnTo>
                        <a:pt x="9" y="11"/>
                      </a:lnTo>
                      <a:lnTo>
                        <a:pt x="8" y="5"/>
                      </a:lnTo>
                      <a:lnTo>
                        <a:pt x="7" y="3"/>
                      </a:lnTo>
                      <a:lnTo>
                        <a:pt x="2" y="1"/>
                      </a:lnTo>
                      <a:lnTo>
                        <a:pt x="7" y="3"/>
                      </a:lnTo>
                      <a:lnTo>
                        <a:pt x="6" y="0"/>
                      </a:lnTo>
                      <a:lnTo>
                        <a:pt x="2" y="1"/>
                      </a:lnTo>
                      <a:lnTo>
                        <a:pt x="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" name="Freeform 124"/>
                <p:cNvSpPr>
                  <a:spLocks/>
                </p:cNvSpPr>
                <p:nvPr/>
              </p:nvSpPr>
              <p:spPr bwMode="auto">
                <a:xfrm>
                  <a:off x="3094" y="1794"/>
                  <a:ext cx="17" cy="10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2" y="18"/>
                    </a:cxn>
                    <a:cxn ang="0">
                      <a:pos x="35" y="7"/>
                    </a:cxn>
                    <a:cxn ang="0">
                      <a:pos x="32" y="0"/>
                    </a:cxn>
                    <a:cxn ang="0">
                      <a:pos x="1" y="12"/>
                    </a:cxn>
                    <a:cxn ang="0">
                      <a:pos x="4" y="12"/>
                    </a:cxn>
                    <a:cxn ang="0">
                      <a:pos x="0" y="18"/>
                    </a:cxn>
                    <a:cxn ang="0">
                      <a:pos x="1" y="19"/>
                    </a:cxn>
                    <a:cxn ang="0">
                      <a:pos x="2" y="18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5" h="19">
                      <a:moveTo>
                        <a:pt x="0" y="18"/>
                      </a:moveTo>
                      <a:lnTo>
                        <a:pt x="2" y="18"/>
                      </a:lnTo>
                      <a:lnTo>
                        <a:pt x="35" y="7"/>
                      </a:lnTo>
                      <a:lnTo>
                        <a:pt x="32" y="0"/>
                      </a:lnTo>
                      <a:lnTo>
                        <a:pt x="1" y="12"/>
                      </a:lnTo>
                      <a:lnTo>
                        <a:pt x="4" y="12"/>
                      </a:ln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" name="Freeform 125"/>
                <p:cNvSpPr>
                  <a:spLocks/>
                </p:cNvSpPr>
                <p:nvPr/>
              </p:nvSpPr>
              <p:spPr bwMode="auto">
                <a:xfrm>
                  <a:off x="3077" y="1790"/>
                  <a:ext cx="19" cy="13"/>
                </a:xfrm>
                <a:custGeom>
                  <a:avLst/>
                  <a:gdLst/>
                  <a:ahLst/>
                  <a:cxnLst>
                    <a:cxn ang="0">
                      <a:pos x="4" y="5"/>
                    </a:cxn>
                    <a:cxn ang="0">
                      <a:pos x="1" y="7"/>
                    </a:cxn>
                    <a:cxn ang="0">
                      <a:pos x="33" y="26"/>
                    </a:cxn>
                    <a:cxn ang="0">
                      <a:pos x="37" y="20"/>
                    </a:cxn>
                    <a:cxn ang="0">
                      <a:pos x="4" y="1"/>
                    </a:cxn>
                    <a:cxn ang="0">
                      <a:pos x="0" y="1"/>
                    </a:cxn>
                    <a:cxn ang="0">
                      <a:pos x="4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4" y="5"/>
                    </a:cxn>
                  </a:cxnLst>
                  <a:rect l="0" t="0" r="r" b="b"/>
                  <a:pathLst>
                    <a:path w="37" h="26">
                      <a:moveTo>
                        <a:pt x="4" y="5"/>
                      </a:moveTo>
                      <a:lnTo>
                        <a:pt x="1" y="7"/>
                      </a:lnTo>
                      <a:lnTo>
                        <a:pt x="33" y="26"/>
                      </a:lnTo>
                      <a:lnTo>
                        <a:pt x="37" y="20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" name="Freeform 126"/>
                <p:cNvSpPr>
                  <a:spLocks/>
                </p:cNvSpPr>
                <p:nvPr/>
              </p:nvSpPr>
              <p:spPr bwMode="auto">
                <a:xfrm>
                  <a:off x="2986" y="1790"/>
                  <a:ext cx="94" cy="57"/>
                </a:xfrm>
                <a:custGeom>
                  <a:avLst/>
                  <a:gdLst/>
                  <a:ahLst/>
                  <a:cxnLst>
                    <a:cxn ang="0">
                      <a:pos x="0" y="108"/>
                    </a:cxn>
                    <a:cxn ang="0">
                      <a:pos x="0" y="108"/>
                    </a:cxn>
                    <a:cxn ang="0">
                      <a:pos x="14" y="113"/>
                    </a:cxn>
                    <a:cxn ang="0">
                      <a:pos x="27" y="114"/>
                    </a:cxn>
                    <a:cxn ang="0">
                      <a:pos x="43" y="112"/>
                    </a:cxn>
                    <a:cxn ang="0">
                      <a:pos x="58" y="106"/>
                    </a:cxn>
                    <a:cxn ang="0">
                      <a:pos x="73" y="99"/>
                    </a:cxn>
                    <a:cxn ang="0">
                      <a:pos x="90" y="90"/>
                    </a:cxn>
                    <a:cxn ang="0">
                      <a:pos x="105" y="79"/>
                    </a:cxn>
                    <a:cxn ang="0">
                      <a:pos x="118" y="68"/>
                    </a:cxn>
                    <a:cxn ang="0">
                      <a:pos x="133" y="56"/>
                    </a:cxn>
                    <a:cxn ang="0">
                      <a:pos x="146" y="46"/>
                    </a:cxn>
                    <a:cxn ang="0">
                      <a:pos x="158" y="36"/>
                    </a:cxn>
                    <a:cxn ang="0">
                      <a:pos x="167" y="25"/>
                    </a:cxn>
                    <a:cxn ang="0">
                      <a:pos x="175" y="17"/>
                    </a:cxn>
                    <a:cxn ang="0">
                      <a:pos x="182" y="10"/>
                    </a:cxn>
                    <a:cxn ang="0">
                      <a:pos x="185" y="6"/>
                    </a:cxn>
                    <a:cxn ang="0">
                      <a:pos x="186" y="4"/>
                    </a:cxn>
                    <a:cxn ang="0">
                      <a:pos x="182" y="0"/>
                    </a:cxn>
                    <a:cxn ang="0">
                      <a:pos x="181" y="1"/>
                    </a:cxn>
                    <a:cxn ang="0">
                      <a:pos x="177" y="6"/>
                    </a:cxn>
                    <a:cxn ang="0">
                      <a:pos x="170" y="12"/>
                    </a:cxn>
                    <a:cxn ang="0">
                      <a:pos x="162" y="21"/>
                    </a:cxn>
                    <a:cxn ang="0">
                      <a:pos x="153" y="31"/>
                    </a:cxn>
                    <a:cxn ang="0">
                      <a:pos x="141" y="41"/>
                    </a:cxn>
                    <a:cxn ang="0">
                      <a:pos x="129" y="52"/>
                    </a:cxn>
                    <a:cxn ang="0">
                      <a:pos x="115" y="63"/>
                    </a:cxn>
                    <a:cxn ang="0">
                      <a:pos x="101" y="75"/>
                    </a:cxn>
                    <a:cxn ang="0">
                      <a:pos x="85" y="84"/>
                    </a:cxn>
                    <a:cxn ang="0">
                      <a:pos x="71" y="93"/>
                    </a:cxn>
                    <a:cxn ang="0">
                      <a:pos x="55" y="100"/>
                    </a:cxn>
                    <a:cxn ang="0">
                      <a:pos x="41" y="105"/>
                    </a:cxn>
                    <a:cxn ang="0">
                      <a:pos x="27" y="107"/>
                    </a:cxn>
                    <a:cxn ang="0">
                      <a:pos x="15" y="107"/>
                    </a:cxn>
                    <a:cxn ang="0">
                      <a:pos x="3" y="102"/>
                    </a:cxn>
                    <a:cxn ang="0">
                      <a:pos x="3" y="102"/>
                    </a:cxn>
                    <a:cxn ang="0">
                      <a:pos x="0" y="108"/>
                    </a:cxn>
                  </a:cxnLst>
                  <a:rect l="0" t="0" r="r" b="b"/>
                  <a:pathLst>
                    <a:path w="186" h="114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14" y="113"/>
                      </a:lnTo>
                      <a:lnTo>
                        <a:pt x="27" y="114"/>
                      </a:lnTo>
                      <a:lnTo>
                        <a:pt x="43" y="112"/>
                      </a:lnTo>
                      <a:lnTo>
                        <a:pt x="58" y="106"/>
                      </a:lnTo>
                      <a:lnTo>
                        <a:pt x="73" y="99"/>
                      </a:lnTo>
                      <a:lnTo>
                        <a:pt x="90" y="90"/>
                      </a:lnTo>
                      <a:lnTo>
                        <a:pt x="105" y="79"/>
                      </a:lnTo>
                      <a:lnTo>
                        <a:pt x="118" y="68"/>
                      </a:lnTo>
                      <a:lnTo>
                        <a:pt x="133" y="56"/>
                      </a:lnTo>
                      <a:lnTo>
                        <a:pt x="146" y="46"/>
                      </a:lnTo>
                      <a:lnTo>
                        <a:pt x="158" y="36"/>
                      </a:lnTo>
                      <a:lnTo>
                        <a:pt x="167" y="25"/>
                      </a:lnTo>
                      <a:lnTo>
                        <a:pt x="175" y="17"/>
                      </a:lnTo>
                      <a:lnTo>
                        <a:pt x="182" y="10"/>
                      </a:lnTo>
                      <a:lnTo>
                        <a:pt x="185" y="6"/>
                      </a:lnTo>
                      <a:lnTo>
                        <a:pt x="186" y="4"/>
                      </a:lnTo>
                      <a:lnTo>
                        <a:pt x="182" y="0"/>
                      </a:lnTo>
                      <a:lnTo>
                        <a:pt x="181" y="1"/>
                      </a:lnTo>
                      <a:lnTo>
                        <a:pt x="177" y="6"/>
                      </a:lnTo>
                      <a:lnTo>
                        <a:pt x="170" y="12"/>
                      </a:lnTo>
                      <a:lnTo>
                        <a:pt x="162" y="21"/>
                      </a:lnTo>
                      <a:lnTo>
                        <a:pt x="153" y="31"/>
                      </a:lnTo>
                      <a:lnTo>
                        <a:pt x="141" y="41"/>
                      </a:lnTo>
                      <a:lnTo>
                        <a:pt x="129" y="52"/>
                      </a:lnTo>
                      <a:lnTo>
                        <a:pt x="115" y="63"/>
                      </a:lnTo>
                      <a:lnTo>
                        <a:pt x="101" y="75"/>
                      </a:lnTo>
                      <a:lnTo>
                        <a:pt x="85" y="84"/>
                      </a:lnTo>
                      <a:lnTo>
                        <a:pt x="71" y="93"/>
                      </a:lnTo>
                      <a:lnTo>
                        <a:pt x="55" y="100"/>
                      </a:lnTo>
                      <a:lnTo>
                        <a:pt x="41" y="105"/>
                      </a:lnTo>
                      <a:lnTo>
                        <a:pt x="27" y="107"/>
                      </a:lnTo>
                      <a:lnTo>
                        <a:pt x="15" y="107"/>
                      </a:lnTo>
                      <a:lnTo>
                        <a:pt x="3" y="102"/>
                      </a:lnTo>
                      <a:lnTo>
                        <a:pt x="3" y="102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" name="Freeform 127"/>
                <p:cNvSpPr>
                  <a:spLocks/>
                </p:cNvSpPr>
                <p:nvPr/>
              </p:nvSpPr>
              <p:spPr bwMode="auto">
                <a:xfrm>
                  <a:off x="2930" y="1837"/>
                  <a:ext cx="58" cy="23"/>
                </a:xfrm>
                <a:custGeom>
                  <a:avLst/>
                  <a:gdLst/>
                  <a:ahLst/>
                  <a:cxnLst>
                    <a:cxn ang="0">
                      <a:pos x="7" y="44"/>
                    </a:cxn>
                    <a:cxn ang="0">
                      <a:pos x="6" y="46"/>
                    </a:cxn>
                    <a:cxn ang="0">
                      <a:pos x="6" y="45"/>
                    </a:cxn>
                    <a:cxn ang="0">
                      <a:pos x="8" y="44"/>
                    </a:cxn>
                    <a:cxn ang="0">
                      <a:pos x="10" y="42"/>
                    </a:cxn>
                    <a:cxn ang="0">
                      <a:pos x="14" y="37"/>
                    </a:cxn>
                    <a:cxn ang="0">
                      <a:pos x="18" y="32"/>
                    </a:cxn>
                    <a:cxn ang="0">
                      <a:pos x="23" y="29"/>
                    </a:cxn>
                    <a:cxn ang="0">
                      <a:pos x="30" y="24"/>
                    </a:cxn>
                    <a:cxn ang="0">
                      <a:pos x="37" y="20"/>
                    </a:cxn>
                    <a:cxn ang="0">
                      <a:pos x="44" y="15"/>
                    </a:cxn>
                    <a:cxn ang="0">
                      <a:pos x="53" y="12"/>
                    </a:cxn>
                    <a:cxn ang="0">
                      <a:pos x="62" y="9"/>
                    </a:cxn>
                    <a:cxn ang="0">
                      <a:pos x="71" y="7"/>
                    </a:cxn>
                    <a:cxn ang="0">
                      <a:pos x="80" y="7"/>
                    </a:cxn>
                    <a:cxn ang="0">
                      <a:pos x="91" y="8"/>
                    </a:cxn>
                    <a:cxn ang="0">
                      <a:pos x="102" y="10"/>
                    </a:cxn>
                    <a:cxn ang="0">
                      <a:pos x="113" y="15"/>
                    </a:cxn>
                    <a:cxn ang="0">
                      <a:pos x="116" y="9"/>
                    </a:cxn>
                    <a:cxn ang="0">
                      <a:pos x="103" y="5"/>
                    </a:cxn>
                    <a:cxn ang="0">
                      <a:pos x="92" y="1"/>
                    </a:cxn>
                    <a:cxn ang="0">
                      <a:pos x="80" y="0"/>
                    </a:cxn>
                    <a:cxn ang="0">
                      <a:pos x="70" y="1"/>
                    </a:cxn>
                    <a:cxn ang="0">
                      <a:pos x="60" y="2"/>
                    </a:cxn>
                    <a:cxn ang="0">
                      <a:pos x="50" y="6"/>
                    </a:cxn>
                    <a:cxn ang="0">
                      <a:pos x="41" y="9"/>
                    </a:cxn>
                    <a:cxn ang="0">
                      <a:pos x="33" y="14"/>
                    </a:cxn>
                    <a:cxn ang="0">
                      <a:pos x="26" y="19"/>
                    </a:cxn>
                    <a:cxn ang="0">
                      <a:pos x="19" y="23"/>
                    </a:cxn>
                    <a:cxn ang="0">
                      <a:pos x="14" y="28"/>
                    </a:cxn>
                    <a:cxn ang="0">
                      <a:pos x="9" y="32"/>
                    </a:cxn>
                    <a:cxn ang="0">
                      <a:pos x="6" y="37"/>
                    </a:cxn>
                    <a:cxn ang="0">
                      <a:pos x="3" y="39"/>
                    </a:cxn>
                    <a:cxn ang="0">
                      <a:pos x="1" y="42"/>
                    </a:cxn>
                    <a:cxn ang="0">
                      <a:pos x="0" y="43"/>
                    </a:cxn>
                    <a:cxn ang="0">
                      <a:pos x="0" y="45"/>
                    </a:cxn>
                    <a:cxn ang="0">
                      <a:pos x="0" y="43"/>
                    </a:cxn>
                    <a:cxn ang="0">
                      <a:pos x="0" y="44"/>
                    </a:cxn>
                    <a:cxn ang="0">
                      <a:pos x="0" y="45"/>
                    </a:cxn>
                    <a:cxn ang="0">
                      <a:pos x="7" y="44"/>
                    </a:cxn>
                  </a:cxnLst>
                  <a:rect l="0" t="0" r="r" b="b"/>
                  <a:pathLst>
                    <a:path w="116" h="46">
                      <a:moveTo>
                        <a:pt x="7" y="44"/>
                      </a:moveTo>
                      <a:lnTo>
                        <a:pt x="6" y="46"/>
                      </a:lnTo>
                      <a:lnTo>
                        <a:pt x="6" y="45"/>
                      </a:lnTo>
                      <a:lnTo>
                        <a:pt x="8" y="44"/>
                      </a:lnTo>
                      <a:lnTo>
                        <a:pt x="10" y="42"/>
                      </a:lnTo>
                      <a:lnTo>
                        <a:pt x="14" y="37"/>
                      </a:lnTo>
                      <a:lnTo>
                        <a:pt x="18" y="32"/>
                      </a:lnTo>
                      <a:lnTo>
                        <a:pt x="23" y="29"/>
                      </a:lnTo>
                      <a:lnTo>
                        <a:pt x="30" y="24"/>
                      </a:lnTo>
                      <a:lnTo>
                        <a:pt x="37" y="20"/>
                      </a:lnTo>
                      <a:lnTo>
                        <a:pt x="44" y="15"/>
                      </a:lnTo>
                      <a:lnTo>
                        <a:pt x="53" y="12"/>
                      </a:lnTo>
                      <a:lnTo>
                        <a:pt x="62" y="9"/>
                      </a:lnTo>
                      <a:lnTo>
                        <a:pt x="71" y="7"/>
                      </a:lnTo>
                      <a:lnTo>
                        <a:pt x="80" y="7"/>
                      </a:lnTo>
                      <a:lnTo>
                        <a:pt x="91" y="8"/>
                      </a:lnTo>
                      <a:lnTo>
                        <a:pt x="102" y="10"/>
                      </a:lnTo>
                      <a:lnTo>
                        <a:pt x="113" y="15"/>
                      </a:lnTo>
                      <a:lnTo>
                        <a:pt x="116" y="9"/>
                      </a:lnTo>
                      <a:lnTo>
                        <a:pt x="103" y="5"/>
                      </a:lnTo>
                      <a:lnTo>
                        <a:pt x="92" y="1"/>
                      </a:lnTo>
                      <a:lnTo>
                        <a:pt x="80" y="0"/>
                      </a:lnTo>
                      <a:lnTo>
                        <a:pt x="70" y="1"/>
                      </a:lnTo>
                      <a:lnTo>
                        <a:pt x="60" y="2"/>
                      </a:lnTo>
                      <a:lnTo>
                        <a:pt x="50" y="6"/>
                      </a:lnTo>
                      <a:lnTo>
                        <a:pt x="41" y="9"/>
                      </a:lnTo>
                      <a:lnTo>
                        <a:pt x="33" y="14"/>
                      </a:lnTo>
                      <a:lnTo>
                        <a:pt x="26" y="19"/>
                      </a:lnTo>
                      <a:lnTo>
                        <a:pt x="19" y="23"/>
                      </a:lnTo>
                      <a:lnTo>
                        <a:pt x="14" y="28"/>
                      </a:lnTo>
                      <a:lnTo>
                        <a:pt x="9" y="32"/>
                      </a:lnTo>
                      <a:lnTo>
                        <a:pt x="6" y="37"/>
                      </a:lnTo>
                      <a:lnTo>
                        <a:pt x="3" y="39"/>
                      </a:lnTo>
                      <a:lnTo>
                        <a:pt x="1" y="42"/>
                      </a:lnTo>
                      <a:lnTo>
                        <a:pt x="0" y="43"/>
                      </a:lnTo>
                      <a:lnTo>
                        <a:pt x="0" y="45"/>
                      </a:lnTo>
                      <a:lnTo>
                        <a:pt x="0" y="43"/>
                      </a:lnTo>
                      <a:lnTo>
                        <a:pt x="0" y="44"/>
                      </a:lnTo>
                      <a:lnTo>
                        <a:pt x="0" y="45"/>
                      </a:lnTo>
                      <a:lnTo>
                        <a:pt x="7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" name="Freeform 128"/>
                <p:cNvSpPr>
                  <a:spLocks/>
                </p:cNvSpPr>
                <p:nvPr/>
              </p:nvSpPr>
              <p:spPr bwMode="auto">
                <a:xfrm>
                  <a:off x="2930" y="1859"/>
                  <a:ext cx="11" cy="55"/>
                </a:xfrm>
                <a:custGeom>
                  <a:avLst/>
                  <a:gdLst/>
                  <a:ahLst/>
                  <a:cxnLst>
                    <a:cxn ang="0">
                      <a:pos x="18" y="107"/>
                    </a:cxn>
                    <a:cxn ang="0">
                      <a:pos x="23" y="104"/>
                    </a:cxn>
                    <a:cxn ang="0">
                      <a:pos x="7" y="0"/>
                    </a:cxn>
                    <a:cxn ang="0">
                      <a:pos x="0" y="1"/>
                    </a:cxn>
                    <a:cxn ang="0">
                      <a:pos x="16" y="105"/>
                    </a:cxn>
                    <a:cxn ang="0">
                      <a:pos x="21" y="101"/>
                    </a:cxn>
                    <a:cxn ang="0">
                      <a:pos x="18" y="107"/>
                    </a:cxn>
                    <a:cxn ang="0">
                      <a:pos x="23" y="110"/>
                    </a:cxn>
                    <a:cxn ang="0">
                      <a:pos x="23" y="104"/>
                    </a:cxn>
                    <a:cxn ang="0">
                      <a:pos x="18" y="107"/>
                    </a:cxn>
                  </a:cxnLst>
                  <a:rect l="0" t="0" r="r" b="b"/>
                  <a:pathLst>
                    <a:path w="23" h="110">
                      <a:moveTo>
                        <a:pt x="18" y="107"/>
                      </a:moveTo>
                      <a:lnTo>
                        <a:pt x="23" y="104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16" y="105"/>
                      </a:lnTo>
                      <a:lnTo>
                        <a:pt x="21" y="101"/>
                      </a:lnTo>
                      <a:lnTo>
                        <a:pt x="18" y="107"/>
                      </a:lnTo>
                      <a:lnTo>
                        <a:pt x="23" y="110"/>
                      </a:lnTo>
                      <a:lnTo>
                        <a:pt x="23" y="104"/>
                      </a:lnTo>
                      <a:lnTo>
                        <a:pt x="18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3" name="Freeform 129"/>
                <p:cNvSpPr>
                  <a:spLocks/>
                </p:cNvSpPr>
                <p:nvPr/>
              </p:nvSpPr>
              <p:spPr bwMode="auto">
                <a:xfrm>
                  <a:off x="2891" y="1865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8"/>
                    </a:cxn>
                    <a:cxn ang="0">
                      <a:pos x="2" y="17"/>
                    </a:cxn>
                    <a:cxn ang="0">
                      <a:pos x="5" y="25"/>
                    </a:cxn>
                    <a:cxn ang="0">
                      <a:pos x="12" y="33"/>
                    </a:cxn>
                    <a:cxn ang="0">
                      <a:pos x="19" y="41"/>
                    </a:cxn>
                    <a:cxn ang="0">
                      <a:pos x="27" y="49"/>
                    </a:cxn>
                    <a:cxn ang="0">
                      <a:pos x="36" y="56"/>
                    </a:cxn>
                    <a:cxn ang="0">
                      <a:pos x="46" y="64"/>
                    </a:cxn>
                    <a:cxn ang="0">
                      <a:pos x="54" y="70"/>
                    </a:cxn>
                    <a:cxn ang="0">
                      <a:pos x="62" y="76"/>
                    </a:cxn>
                    <a:cxn ang="0">
                      <a:pos x="71" y="82"/>
                    </a:cxn>
                    <a:cxn ang="0">
                      <a:pos x="78" y="87"/>
                    </a:cxn>
                    <a:cxn ang="0">
                      <a:pos x="85" y="90"/>
                    </a:cxn>
                    <a:cxn ang="0">
                      <a:pos x="89" y="94"/>
                    </a:cxn>
                    <a:cxn ang="0">
                      <a:pos x="93" y="95"/>
                    </a:cxn>
                    <a:cxn ang="0">
                      <a:pos x="95" y="96"/>
                    </a:cxn>
                    <a:cxn ang="0">
                      <a:pos x="98" y="90"/>
                    </a:cxn>
                    <a:cxn ang="0">
                      <a:pos x="96" y="90"/>
                    </a:cxn>
                    <a:cxn ang="0">
                      <a:pos x="93" y="88"/>
                    </a:cxn>
                    <a:cxn ang="0">
                      <a:pos x="88" y="85"/>
                    </a:cxn>
                    <a:cxn ang="0">
                      <a:pos x="81" y="81"/>
                    </a:cxn>
                    <a:cxn ang="0">
                      <a:pos x="74" y="76"/>
                    </a:cxn>
                    <a:cxn ang="0">
                      <a:pos x="65" y="71"/>
                    </a:cxn>
                    <a:cxn ang="0">
                      <a:pos x="57" y="65"/>
                    </a:cxn>
                    <a:cxn ang="0">
                      <a:pos x="49" y="58"/>
                    </a:cxn>
                    <a:cxn ang="0">
                      <a:pos x="40" y="51"/>
                    </a:cxn>
                    <a:cxn ang="0">
                      <a:pos x="32" y="44"/>
                    </a:cxn>
                    <a:cxn ang="0">
                      <a:pos x="24" y="36"/>
                    </a:cxn>
                    <a:cxn ang="0">
                      <a:pos x="17" y="29"/>
                    </a:cxn>
                    <a:cxn ang="0">
                      <a:pos x="11" y="21"/>
                    </a:cxn>
                    <a:cxn ang="0">
                      <a:pos x="8" y="14"/>
                    </a:cxn>
                    <a:cxn ang="0">
                      <a:pos x="5" y="7"/>
                    </a:cxn>
                    <a:cxn ang="0">
                      <a:pos x="5" y="2"/>
                    </a:cxn>
                    <a:cxn ang="0">
                      <a:pos x="5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8" h="9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5" y="25"/>
                      </a:lnTo>
                      <a:lnTo>
                        <a:pt x="12" y="33"/>
                      </a:lnTo>
                      <a:lnTo>
                        <a:pt x="19" y="41"/>
                      </a:lnTo>
                      <a:lnTo>
                        <a:pt x="27" y="49"/>
                      </a:lnTo>
                      <a:lnTo>
                        <a:pt x="36" y="56"/>
                      </a:lnTo>
                      <a:lnTo>
                        <a:pt x="46" y="64"/>
                      </a:lnTo>
                      <a:lnTo>
                        <a:pt x="54" y="70"/>
                      </a:lnTo>
                      <a:lnTo>
                        <a:pt x="62" y="76"/>
                      </a:lnTo>
                      <a:lnTo>
                        <a:pt x="71" y="82"/>
                      </a:lnTo>
                      <a:lnTo>
                        <a:pt x="78" y="87"/>
                      </a:lnTo>
                      <a:lnTo>
                        <a:pt x="85" y="90"/>
                      </a:lnTo>
                      <a:lnTo>
                        <a:pt x="89" y="94"/>
                      </a:lnTo>
                      <a:lnTo>
                        <a:pt x="93" y="95"/>
                      </a:lnTo>
                      <a:lnTo>
                        <a:pt x="95" y="96"/>
                      </a:lnTo>
                      <a:lnTo>
                        <a:pt x="98" y="90"/>
                      </a:lnTo>
                      <a:lnTo>
                        <a:pt x="96" y="90"/>
                      </a:lnTo>
                      <a:lnTo>
                        <a:pt x="93" y="88"/>
                      </a:lnTo>
                      <a:lnTo>
                        <a:pt x="88" y="85"/>
                      </a:lnTo>
                      <a:lnTo>
                        <a:pt x="81" y="81"/>
                      </a:lnTo>
                      <a:lnTo>
                        <a:pt x="74" y="76"/>
                      </a:lnTo>
                      <a:lnTo>
                        <a:pt x="65" y="71"/>
                      </a:lnTo>
                      <a:lnTo>
                        <a:pt x="57" y="65"/>
                      </a:lnTo>
                      <a:lnTo>
                        <a:pt x="49" y="58"/>
                      </a:lnTo>
                      <a:lnTo>
                        <a:pt x="40" y="51"/>
                      </a:lnTo>
                      <a:lnTo>
                        <a:pt x="32" y="44"/>
                      </a:lnTo>
                      <a:lnTo>
                        <a:pt x="24" y="36"/>
                      </a:lnTo>
                      <a:lnTo>
                        <a:pt x="17" y="29"/>
                      </a:lnTo>
                      <a:lnTo>
                        <a:pt x="11" y="21"/>
                      </a:lnTo>
                      <a:lnTo>
                        <a:pt x="8" y="14"/>
                      </a:lnTo>
                      <a:lnTo>
                        <a:pt x="5" y="7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4" name="Freeform 130"/>
                <p:cNvSpPr>
                  <a:spLocks/>
                </p:cNvSpPr>
                <p:nvPr/>
              </p:nvSpPr>
              <p:spPr bwMode="auto">
                <a:xfrm>
                  <a:off x="2891" y="1804"/>
                  <a:ext cx="19" cy="62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3" y="0"/>
                    </a:cxn>
                    <a:cxn ang="0">
                      <a:pos x="28" y="5"/>
                    </a:cxn>
                    <a:cxn ang="0">
                      <a:pos x="25" y="10"/>
                    </a:cxn>
                    <a:cxn ang="0">
                      <a:pos x="23" y="15"/>
                    </a:cxn>
                    <a:cxn ang="0">
                      <a:pos x="19" y="22"/>
                    </a:cxn>
                    <a:cxn ang="0">
                      <a:pos x="17" y="29"/>
                    </a:cxn>
                    <a:cxn ang="0">
                      <a:pos x="15" y="37"/>
                    </a:cxn>
                    <a:cxn ang="0">
                      <a:pos x="12" y="47"/>
                    </a:cxn>
                    <a:cxn ang="0">
                      <a:pos x="11" y="55"/>
                    </a:cxn>
                    <a:cxn ang="0">
                      <a:pos x="10" y="64"/>
                    </a:cxn>
                    <a:cxn ang="0">
                      <a:pos x="8" y="73"/>
                    </a:cxn>
                    <a:cxn ang="0">
                      <a:pos x="6" y="82"/>
                    </a:cxn>
                    <a:cxn ang="0">
                      <a:pos x="5" y="90"/>
                    </a:cxn>
                    <a:cxn ang="0">
                      <a:pos x="3" y="100"/>
                    </a:cxn>
                    <a:cxn ang="0">
                      <a:pos x="2" y="108"/>
                    </a:cxn>
                    <a:cxn ang="0">
                      <a:pos x="1" y="115"/>
                    </a:cxn>
                    <a:cxn ang="0">
                      <a:pos x="0" y="121"/>
                    </a:cxn>
                    <a:cxn ang="0">
                      <a:pos x="5" y="124"/>
                    </a:cxn>
                    <a:cxn ang="0">
                      <a:pos x="8" y="116"/>
                    </a:cxn>
                    <a:cxn ang="0">
                      <a:pos x="9" y="108"/>
                    </a:cxn>
                    <a:cxn ang="0">
                      <a:pos x="10" y="101"/>
                    </a:cxn>
                    <a:cxn ang="0">
                      <a:pos x="11" y="91"/>
                    </a:cxn>
                    <a:cxn ang="0">
                      <a:pos x="12" y="82"/>
                    </a:cxn>
                    <a:cxn ang="0">
                      <a:pos x="15" y="73"/>
                    </a:cxn>
                    <a:cxn ang="0">
                      <a:pos x="16" y="65"/>
                    </a:cxn>
                    <a:cxn ang="0">
                      <a:pos x="17" y="56"/>
                    </a:cxn>
                    <a:cxn ang="0">
                      <a:pos x="19" y="48"/>
                    </a:cxn>
                    <a:cxn ang="0">
                      <a:pos x="21" y="40"/>
                    </a:cxn>
                    <a:cxn ang="0">
                      <a:pos x="24" y="32"/>
                    </a:cxn>
                    <a:cxn ang="0">
                      <a:pos x="26" y="25"/>
                    </a:cxn>
                    <a:cxn ang="0">
                      <a:pos x="28" y="18"/>
                    </a:cxn>
                    <a:cxn ang="0">
                      <a:pos x="31" y="13"/>
                    </a:cxn>
                    <a:cxn ang="0">
                      <a:pos x="33" y="9"/>
                    </a:cxn>
                    <a:cxn ang="0">
                      <a:pos x="36" y="5"/>
                    </a:cxn>
                    <a:cxn ang="0">
                      <a:pos x="36" y="5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36" h="124">
                      <a:moveTo>
                        <a:pt x="33" y="0"/>
                      </a:moveTo>
                      <a:lnTo>
                        <a:pt x="33" y="0"/>
                      </a:lnTo>
                      <a:lnTo>
                        <a:pt x="28" y="5"/>
                      </a:lnTo>
                      <a:lnTo>
                        <a:pt x="25" y="10"/>
                      </a:lnTo>
                      <a:lnTo>
                        <a:pt x="23" y="15"/>
                      </a:lnTo>
                      <a:lnTo>
                        <a:pt x="19" y="22"/>
                      </a:lnTo>
                      <a:lnTo>
                        <a:pt x="17" y="29"/>
                      </a:lnTo>
                      <a:lnTo>
                        <a:pt x="15" y="37"/>
                      </a:lnTo>
                      <a:lnTo>
                        <a:pt x="12" y="47"/>
                      </a:lnTo>
                      <a:lnTo>
                        <a:pt x="11" y="55"/>
                      </a:lnTo>
                      <a:lnTo>
                        <a:pt x="10" y="64"/>
                      </a:lnTo>
                      <a:lnTo>
                        <a:pt x="8" y="73"/>
                      </a:lnTo>
                      <a:lnTo>
                        <a:pt x="6" y="82"/>
                      </a:lnTo>
                      <a:lnTo>
                        <a:pt x="5" y="90"/>
                      </a:lnTo>
                      <a:lnTo>
                        <a:pt x="3" y="100"/>
                      </a:lnTo>
                      <a:lnTo>
                        <a:pt x="2" y="108"/>
                      </a:lnTo>
                      <a:lnTo>
                        <a:pt x="1" y="115"/>
                      </a:lnTo>
                      <a:lnTo>
                        <a:pt x="0" y="121"/>
                      </a:lnTo>
                      <a:lnTo>
                        <a:pt x="5" y="124"/>
                      </a:lnTo>
                      <a:lnTo>
                        <a:pt x="8" y="116"/>
                      </a:lnTo>
                      <a:lnTo>
                        <a:pt x="9" y="108"/>
                      </a:lnTo>
                      <a:lnTo>
                        <a:pt x="10" y="101"/>
                      </a:lnTo>
                      <a:lnTo>
                        <a:pt x="11" y="91"/>
                      </a:lnTo>
                      <a:lnTo>
                        <a:pt x="12" y="82"/>
                      </a:lnTo>
                      <a:lnTo>
                        <a:pt x="15" y="73"/>
                      </a:lnTo>
                      <a:lnTo>
                        <a:pt x="16" y="65"/>
                      </a:lnTo>
                      <a:lnTo>
                        <a:pt x="17" y="56"/>
                      </a:lnTo>
                      <a:lnTo>
                        <a:pt x="19" y="48"/>
                      </a:lnTo>
                      <a:lnTo>
                        <a:pt x="21" y="40"/>
                      </a:lnTo>
                      <a:lnTo>
                        <a:pt x="24" y="32"/>
                      </a:lnTo>
                      <a:lnTo>
                        <a:pt x="26" y="25"/>
                      </a:lnTo>
                      <a:lnTo>
                        <a:pt x="28" y="18"/>
                      </a:lnTo>
                      <a:lnTo>
                        <a:pt x="31" y="13"/>
                      </a:lnTo>
                      <a:lnTo>
                        <a:pt x="33" y="9"/>
                      </a:lnTo>
                      <a:lnTo>
                        <a:pt x="36" y="5"/>
                      </a:lnTo>
                      <a:lnTo>
                        <a:pt x="36" y="5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5" name="Freeform 131"/>
                <p:cNvSpPr>
                  <a:spLocks/>
                </p:cNvSpPr>
                <p:nvPr/>
              </p:nvSpPr>
              <p:spPr bwMode="auto">
                <a:xfrm>
                  <a:off x="2908" y="1759"/>
                  <a:ext cx="21" cy="4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7" y="0"/>
                    </a:cxn>
                    <a:cxn ang="0">
                      <a:pos x="30" y="6"/>
                    </a:cxn>
                    <a:cxn ang="0">
                      <a:pos x="24" y="13"/>
                    </a:cxn>
                    <a:cxn ang="0">
                      <a:pos x="21" y="20"/>
                    </a:cxn>
                    <a:cxn ang="0">
                      <a:pos x="18" y="27"/>
                    </a:cxn>
                    <a:cxn ang="0">
                      <a:pos x="15" y="34"/>
                    </a:cxn>
                    <a:cxn ang="0">
                      <a:pos x="13" y="41"/>
                    </a:cxn>
                    <a:cxn ang="0">
                      <a:pos x="12" y="48"/>
                    </a:cxn>
                    <a:cxn ang="0">
                      <a:pos x="10" y="53"/>
                    </a:cxn>
                    <a:cxn ang="0">
                      <a:pos x="9" y="60"/>
                    </a:cxn>
                    <a:cxn ang="0">
                      <a:pos x="9" y="66"/>
                    </a:cxn>
                    <a:cxn ang="0">
                      <a:pos x="8" y="72"/>
                    </a:cxn>
                    <a:cxn ang="0">
                      <a:pos x="7" y="76"/>
                    </a:cxn>
                    <a:cxn ang="0">
                      <a:pos x="6" y="81"/>
                    </a:cxn>
                    <a:cxn ang="0">
                      <a:pos x="5" y="86"/>
                    </a:cxn>
                    <a:cxn ang="0">
                      <a:pos x="2" y="89"/>
                    </a:cxn>
                    <a:cxn ang="0">
                      <a:pos x="0" y="91"/>
                    </a:cxn>
                    <a:cxn ang="0">
                      <a:pos x="3" y="96"/>
                    </a:cxn>
                    <a:cxn ang="0">
                      <a:pos x="7" y="93"/>
                    </a:cxn>
                    <a:cxn ang="0">
                      <a:pos x="10" y="88"/>
                    </a:cxn>
                    <a:cxn ang="0">
                      <a:pos x="13" y="83"/>
                    </a:cxn>
                    <a:cxn ang="0">
                      <a:pos x="14" y="79"/>
                    </a:cxn>
                    <a:cxn ang="0">
                      <a:pos x="15" y="73"/>
                    </a:cxn>
                    <a:cxn ang="0">
                      <a:pos x="15" y="67"/>
                    </a:cxn>
                    <a:cxn ang="0">
                      <a:pos x="16" y="60"/>
                    </a:cxn>
                    <a:cxn ang="0">
                      <a:pos x="17" y="55"/>
                    </a:cxn>
                    <a:cxn ang="0">
                      <a:pos x="18" y="49"/>
                    </a:cxn>
                    <a:cxn ang="0">
                      <a:pos x="20" y="42"/>
                    </a:cxn>
                    <a:cxn ang="0">
                      <a:pos x="21" y="36"/>
                    </a:cxn>
                    <a:cxn ang="0">
                      <a:pos x="22" y="29"/>
                    </a:cxn>
                    <a:cxn ang="0">
                      <a:pos x="25" y="23"/>
                    </a:cxn>
                    <a:cxn ang="0">
                      <a:pos x="30" y="17"/>
                    </a:cxn>
                    <a:cxn ang="0">
                      <a:pos x="35" y="11"/>
                    </a:cxn>
                    <a:cxn ang="0">
                      <a:pos x="41" y="5"/>
                    </a:cxn>
                    <a:cxn ang="0">
                      <a:pos x="41" y="5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1" h="96">
                      <a:moveTo>
                        <a:pt x="37" y="0"/>
                      </a:moveTo>
                      <a:lnTo>
                        <a:pt x="37" y="0"/>
                      </a:lnTo>
                      <a:lnTo>
                        <a:pt x="30" y="6"/>
                      </a:lnTo>
                      <a:lnTo>
                        <a:pt x="24" y="13"/>
                      </a:lnTo>
                      <a:lnTo>
                        <a:pt x="21" y="20"/>
                      </a:lnTo>
                      <a:lnTo>
                        <a:pt x="18" y="27"/>
                      </a:lnTo>
                      <a:lnTo>
                        <a:pt x="15" y="34"/>
                      </a:lnTo>
                      <a:lnTo>
                        <a:pt x="13" y="41"/>
                      </a:lnTo>
                      <a:lnTo>
                        <a:pt x="12" y="48"/>
                      </a:lnTo>
                      <a:lnTo>
                        <a:pt x="10" y="53"/>
                      </a:lnTo>
                      <a:lnTo>
                        <a:pt x="9" y="60"/>
                      </a:lnTo>
                      <a:lnTo>
                        <a:pt x="9" y="66"/>
                      </a:lnTo>
                      <a:lnTo>
                        <a:pt x="8" y="72"/>
                      </a:lnTo>
                      <a:lnTo>
                        <a:pt x="7" y="76"/>
                      </a:lnTo>
                      <a:lnTo>
                        <a:pt x="6" y="81"/>
                      </a:lnTo>
                      <a:lnTo>
                        <a:pt x="5" y="86"/>
                      </a:lnTo>
                      <a:lnTo>
                        <a:pt x="2" y="89"/>
                      </a:lnTo>
                      <a:lnTo>
                        <a:pt x="0" y="91"/>
                      </a:lnTo>
                      <a:lnTo>
                        <a:pt x="3" y="96"/>
                      </a:lnTo>
                      <a:lnTo>
                        <a:pt x="7" y="93"/>
                      </a:lnTo>
                      <a:lnTo>
                        <a:pt x="10" y="88"/>
                      </a:lnTo>
                      <a:lnTo>
                        <a:pt x="13" y="83"/>
                      </a:lnTo>
                      <a:lnTo>
                        <a:pt x="14" y="79"/>
                      </a:lnTo>
                      <a:lnTo>
                        <a:pt x="15" y="73"/>
                      </a:lnTo>
                      <a:lnTo>
                        <a:pt x="15" y="67"/>
                      </a:lnTo>
                      <a:lnTo>
                        <a:pt x="16" y="60"/>
                      </a:lnTo>
                      <a:lnTo>
                        <a:pt x="17" y="55"/>
                      </a:lnTo>
                      <a:lnTo>
                        <a:pt x="18" y="49"/>
                      </a:lnTo>
                      <a:lnTo>
                        <a:pt x="20" y="42"/>
                      </a:lnTo>
                      <a:lnTo>
                        <a:pt x="21" y="36"/>
                      </a:lnTo>
                      <a:lnTo>
                        <a:pt x="22" y="29"/>
                      </a:lnTo>
                      <a:lnTo>
                        <a:pt x="25" y="23"/>
                      </a:lnTo>
                      <a:lnTo>
                        <a:pt x="30" y="17"/>
                      </a:lnTo>
                      <a:lnTo>
                        <a:pt x="35" y="11"/>
                      </a:lnTo>
                      <a:lnTo>
                        <a:pt x="41" y="5"/>
                      </a:lnTo>
                      <a:lnTo>
                        <a:pt x="41" y="5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6" name="Freeform 132"/>
                <p:cNvSpPr>
                  <a:spLocks/>
                </p:cNvSpPr>
                <p:nvPr/>
              </p:nvSpPr>
              <p:spPr bwMode="auto">
                <a:xfrm>
                  <a:off x="2926" y="1724"/>
                  <a:ext cx="113" cy="37"/>
                </a:xfrm>
                <a:custGeom>
                  <a:avLst/>
                  <a:gdLst/>
                  <a:ahLst/>
                  <a:cxnLst>
                    <a:cxn ang="0">
                      <a:pos x="226" y="0"/>
                    </a:cxn>
                    <a:cxn ang="0">
                      <a:pos x="226" y="0"/>
                    </a:cxn>
                    <a:cxn ang="0">
                      <a:pos x="213" y="0"/>
                    </a:cxn>
                    <a:cxn ang="0">
                      <a:pos x="200" y="0"/>
                    </a:cxn>
                    <a:cxn ang="0">
                      <a:pos x="185" y="1"/>
                    </a:cxn>
                    <a:cxn ang="0">
                      <a:pos x="170" y="4"/>
                    </a:cxn>
                    <a:cxn ang="0">
                      <a:pos x="154" y="7"/>
                    </a:cxn>
                    <a:cxn ang="0">
                      <a:pos x="138" y="11"/>
                    </a:cxn>
                    <a:cxn ang="0">
                      <a:pos x="122" y="14"/>
                    </a:cxn>
                    <a:cxn ang="0">
                      <a:pos x="106" y="20"/>
                    </a:cxn>
                    <a:cxn ang="0">
                      <a:pos x="90" y="26"/>
                    </a:cxn>
                    <a:cxn ang="0">
                      <a:pos x="74" y="31"/>
                    </a:cxn>
                    <a:cxn ang="0">
                      <a:pos x="57" y="37"/>
                    </a:cxn>
                    <a:cxn ang="0">
                      <a:pos x="44" y="44"/>
                    </a:cxn>
                    <a:cxn ang="0">
                      <a:pos x="31" y="50"/>
                    </a:cxn>
                    <a:cxn ang="0">
                      <a:pos x="18" y="57"/>
                    </a:cxn>
                    <a:cxn ang="0">
                      <a:pos x="9" y="63"/>
                    </a:cxn>
                    <a:cxn ang="0">
                      <a:pos x="0" y="69"/>
                    </a:cxn>
                    <a:cxn ang="0">
                      <a:pos x="4" y="74"/>
                    </a:cxn>
                    <a:cxn ang="0">
                      <a:pos x="13" y="68"/>
                    </a:cxn>
                    <a:cxn ang="0">
                      <a:pos x="23" y="63"/>
                    </a:cxn>
                    <a:cxn ang="0">
                      <a:pos x="33" y="56"/>
                    </a:cxn>
                    <a:cxn ang="0">
                      <a:pos x="47" y="50"/>
                    </a:cxn>
                    <a:cxn ang="0">
                      <a:pos x="61" y="43"/>
                    </a:cxn>
                    <a:cxn ang="0">
                      <a:pos x="76" y="37"/>
                    </a:cxn>
                    <a:cxn ang="0">
                      <a:pos x="91" y="31"/>
                    </a:cxn>
                    <a:cxn ang="0">
                      <a:pos x="107" y="26"/>
                    </a:cxn>
                    <a:cxn ang="0">
                      <a:pos x="123" y="21"/>
                    </a:cxn>
                    <a:cxn ang="0">
                      <a:pos x="139" y="16"/>
                    </a:cxn>
                    <a:cxn ang="0">
                      <a:pos x="155" y="13"/>
                    </a:cxn>
                    <a:cxn ang="0">
                      <a:pos x="172" y="10"/>
                    </a:cxn>
                    <a:cxn ang="0">
                      <a:pos x="187" y="7"/>
                    </a:cxn>
                    <a:cxn ang="0">
                      <a:pos x="200" y="7"/>
                    </a:cxn>
                    <a:cxn ang="0">
                      <a:pos x="213" y="6"/>
                    </a:cxn>
                    <a:cxn ang="0">
                      <a:pos x="225" y="7"/>
                    </a:cxn>
                    <a:cxn ang="0">
                      <a:pos x="225" y="7"/>
                    </a:cxn>
                    <a:cxn ang="0">
                      <a:pos x="226" y="0"/>
                    </a:cxn>
                  </a:cxnLst>
                  <a:rect l="0" t="0" r="r" b="b"/>
                  <a:pathLst>
                    <a:path w="226" h="74">
                      <a:moveTo>
                        <a:pt x="226" y="0"/>
                      </a:moveTo>
                      <a:lnTo>
                        <a:pt x="226" y="0"/>
                      </a:lnTo>
                      <a:lnTo>
                        <a:pt x="213" y="0"/>
                      </a:lnTo>
                      <a:lnTo>
                        <a:pt x="200" y="0"/>
                      </a:lnTo>
                      <a:lnTo>
                        <a:pt x="185" y="1"/>
                      </a:lnTo>
                      <a:lnTo>
                        <a:pt x="170" y="4"/>
                      </a:lnTo>
                      <a:lnTo>
                        <a:pt x="154" y="7"/>
                      </a:lnTo>
                      <a:lnTo>
                        <a:pt x="138" y="11"/>
                      </a:lnTo>
                      <a:lnTo>
                        <a:pt x="122" y="14"/>
                      </a:lnTo>
                      <a:lnTo>
                        <a:pt x="106" y="20"/>
                      </a:lnTo>
                      <a:lnTo>
                        <a:pt x="90" y="26"/>
                      </a:lnTo>
                      <a:lnTo>
                        <a:pt x="74" y="31"/>
                      </a:lnTo>
                      <a:lnTo>
                        <a:pt x="57" y="37"/>
                      </a:lnTo>
                      <a:lnTo>
                        <a:pt x="44" y="44"/>
                      </a:lnTo>
                      <a:lnTo>
                        <a:pt x="31" y="50"/>
                      </a:lnTo>
                      <a:lnTo>
                        <a:pt x="18" y="57"/>
                      </a:lnTo>
                      <a:lnTo>
                        <a:pt x="9" y="63"/>
                      </a:lnTo>
                      <a:lnTo>
                        <a:pt x="0" y="69"/>
                      </a:lnTo>
                      <a:lnTo>
                        <a:pt x="4" y="74"/>
                      </a:lnTo>
                      <a:lnTo>
                        <a:pt x="13" y="68"/>
                      </a:lnTo>
                      <a:lnTo>
                        <a:pt x="23" y="63"/>
                      </a:lnTo>
                      <a:lnTo>
                        <a:pt x="33" y="56"/>
                      </a:lnTo>
                      <a:lnTo>
                        <a:pt x="47" y="50"/>
                      </a:lnTo>
                      <a:lnTo>
                        <a:pt x="61" y="43"/>
                      </a:lnTo>
                      <a:lnTo>
                        <a:pt x="76" y="37"/>
                      </a:lnTo>
                      <a:lnTo>
                        <a:pt x="91" y="31"/>
                      </a:lnTo>
                      <a:lnTo>
                        <a:pt x="107" y="26"/>
                      </a:lnTo>
                      <a:lnTo>
                        <a:pt x="123" y="21"/>
                      </a:lnTo>
                      <a:lnTo>
                        <a:pt x="139" y="16"/>
                      </a:lnTo>
                      <a:lnTo>
                        <a:pt x="155" y="13"/>
                      </a:lnTo>
                      <a:lnTo>
                        <a:pt x="172" y="10"/>
                      </a:lnTo>
                      <a:lnTo>
                        <a:pt x="187" y="7"/>
                      </a:lnTo>
                      <a:lnTo>
                        <a:pt x="200" y="7"/>
                      </a:lnTo>
                      <a:lnTo>
                        <a:pt x="213" y="6"/>
                      </a:lnTo>
                      <a:lnTo>
                        <a:pt x="225" y="7"/>
                      </a:lnTo>
                      <a:lnTo>
                        <a:pt x="225" y="7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7" name="Freeform 133"/>
                <p:cNvSpPr>
                  <a:spLocks/>
                </p:cNvSpPr>
                <p:nvPr/>
              </p:nvSpPr>
              <p:spPr bwMode="auto">
                <a:xfrm>
                  <a:off x="3079" y="1847"/>
                  <a:ext cx="43" cy="1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88" y="11"/>
                    </a:cxn>
                    <a:cxn ang="0">
                      <a:pos x="5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8" h="19">
                      <a:moveTo>
                        <a:pt x="0" y="19"/>
                      </a:moveTo>
                      <a:lnTo>
                        <a:pt x="88" y="11"/>
                      </a:lnTo>
                      <a:lnTo>
                        <a:pt x="5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8" name="Freeform 134"/>
                <p:cNvSpPr>
                  <a:spLocks/>
                </p:cNvSpPr>
                <p:nvPr/>
              </p:nvSpPr>
              <p:spPr bwMode="auto">
                <a:xfrm>
                  <a:off x="3079" y="1851"/>
                  <a:ext cx="51" cy="8"/>
                </a:xfrm>
                <a:custGeom>
                  <a:avLst/>
                  <a:gdLst/>
                  <a:ahLst/>
                  <a:cxnLst>
                    <a:cxn ang="0">
                      <a:pos x="88" y="7"/>
                    </a:cxn>
                    <a:cxn ang="0">
                      <a:pos x="88" y="0"/>
                    </a:cxn>
                    <a:cxn ang="0">
                      <a:pos x="0" y="8"/>
                    </a:cxn>
                    <a:cxn ang="0">
                      <a:pos x="1" y="15"/>
                    </a:cxn>
                    <a:cxn ang="0">
                      <a:pos x="89" y="7"/>
                    </a:cxn>
                    <a:cxn ang="0">
                      <a:pos x="89" y="0"/>
                    </a:cxn>
                    <a:cxn ang="0">
                      <a:pos x="89" y="7"/>
                    </a:cxn>
                    <a:cxn ang="0">
                      <a:pos x="103" y="5"/>
                    </a:cxn>
                    <a:cxn ang="0">
                      <a:pos x="89" y="0"/>
                    </a:cxn>
                    <a:cxn ang="0">
                      <a:pos x="88" y="7"/>
                    </a:cxn>
                  </a:cxnLst>
                  <a:rect l="0" t="0" r="r" b="b"/>
                  <a:pathLst>
                    <a:path w="103" h="15">
                      <a:moveTo>
                        <a:pt x="88" y="7"/>
                      </a:moveTo>
                      <a:lnTo>
                        <a:pt x="88" y="0"/>
                      </a:lnTo>
                      <a:lnTo>
                        <a:pt x="0" y="8"/>
                      </a:lnTo>
                      <a:lnTo>
                        <a:pt x="1" y="15"/>
                      </a:lnTo>
                      <a:lnTo>
                        <a:pt x="89" y="7"/>
                      </a:lnTo>
                      <a:lnTo>
                        <a:pt x="89" y="0"/>
                      </a:lnTo>
                      <a:lnTo>
                        <a:pt x="89" y="7"/>
                      </a:lnTo>
                      <a:lnTo>
                        <a:pt x="103" y="5"/>
                      </a:lnTo>
                      <a:lnTo>
                        <a:pt x="89" y="0"/>
                      </a:lnTo>
                      <a:lnTo>
                        <a:pt x="8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9" name="Freeform 135"/>
                <p:cNvSpPr>
                  <a:spLocks/>
                </p:cNvSpPr>
                <p:nvPr/>
              </p:nvSpPr>
              <p:spPr bwMode="auto">
                <a:xfrm>
                  <a:off x="3104" y="1846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0" y="7"/>
                    </a:cxn>
                    <a:cxn ang="0">
                      <a:pos x="36" y="19"/>
                    </a:cxn>
                    <a:cxn ang="0">
                      <a:pos x="37" y="12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37" h="19">
                      <a:moveTo>
                        <a:pt x="1" y="7"/>
                      </a:moveTo>
                      <a:lnTo>
                        <a:pt x="0" y="7"/>
                      </a:lnTo>
                      <a:lnTo>
                        <a:pt x="36" y="19"/>
                      </a:lnTo>
                      <a:lnTo>
                        <a:pt x="37" y="12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0" name="Freeform 136"/>
                <p:cNvSpPr>
                  <a:spLocks/>
                </p:cNvSpPr>
                <p:nvPr/>
              </p:nvSpPr>
              <p:spPr bwMode="auto">
                <a:xfrm>
                  <a:off x="3068" y="1846"/>
                  <a:ext cx="37" cy="14"/>
                </a:xfrm>
                <a:custGeom>
                  <a:avLst/>
                  <a:gdLst/>
                  <a:ahLst/>
                  <a:cxnLst>
                    <a:cxn ang="0">
                      <a:pos x="21" y="20"/>
                    </a:cxn>
                    <a:cxn ang="0">
                      <a:pos x="22" y="27"/>
                    </a:cxn>
                    <a:cxn ang="0">
                      <a:pos x="74" y="7"/>
                    </a:cxn>
                    <a:cxn ang="0">
                      <a:pos x="73" y="0"/>
                    </a:cxn>
                    <a:cxn ang="0">
                      <a:pos x="21" y="20"/>
                    </a:cxn>
                    <a:cxn ang="0">
                      <a:pos x="22" y="27"/>
                    </a:cxn>
                    <a:cxn ang="0">
                      <a:pos x="21" y="20"/>
                    </a:cxn>
                    <a:cxn ang="0">
                      <a:pos x="0" y="28"/>
                    </a:cxn>
                    <a:cxn ang="0">
                      <a:pos x="22" y="27"/>
                    </a:cxn>
                    <a:cxn ang="0">
                      <a:pos x="21" y="20"/>
                    </a:cxn>
                  </a:cxnLst>
                  <a:rect l="0" t="0" r="r" b="b"/>
                  <a:pathLst>
                    <a:path w="74" h="28">
                      <a:moveTo>
                        <a:pt x="21" y="20"/>
                      </a:moveTo>
                      <a:lnTo>
                        <a:pt x="22" y="27"/>
                      </a:lnTo>
                      <a:lnTo>
                        <a:pt x="74" y="7"/>
                      </a:lnTo>
                      <a:lnTo>
                        <a:pt x="73" y="0"/>
                      </a:lnTo>
                      <a:lnTo>
                        <a:pt x="21" y="20"/>
                      </a:lnTo>
                      <a:lnTo>
                        <a:pt x="22" y="27"/>
                      </a:lnTo>
                      <a:lnTo>
                        <a:pt x="21" y="20"/>
                      </a:lnTo>
                      <a:lnTo>
                        <a:pt x="0" y="28"/>
                      </a:lnTo>
                      <a:lnTo>
                        <a:pt x="22" y="27"/>
                      </a:lnTo>
                      <a:lnTo>
                        <a:pt x="21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1" name="Freeform 137"/>
                <p:cNvSpPr>
                  <a:spLocks/>
                </p:cNvSpPr>
                <p:nvPr/>
              </p:nvSpPr>
              <p:spPr bwMode="auto">
                <a:xfrm>
                  <a:off x="3089" y="1879"/>
                  <a:ext cx="19" cy="16"/>
                </a:xfrm>
                <a:custGeom>
                  <a:avLst/>
                  <a:gdLst/>
                  <a:ahLst/>
                  <a:cxnLst>
                    <a:cxn ang="0">
                      <a:pos x="19" y="33"/>
                    </a:cxn>
                    <a:cxn ang="0">
                      <a:pos x="23" y="32"/>
                    </a:cxn>
                    <a:cxn ang="0">
                      <a:pos x="27" y="32"/>
                    </a:cxn>
                    <a:cxn ang="0">
                      <a:pos x="31" y="30"/>
                    </a:cxn>
                    <a:cxn ang="0">
                      <a:pos x="33" y="28"/>
                    </a:cxn>
                    <a:cxn ang="0">
                      <a:pos x="36" y="25"/>
                    </a:cxn>
                    <a:cxn ang="0">
                      <a:pos x="38" y="23"/>
                    </a:cxn>
                    <a:cxn ang="0">
                      <a:pos x="39" y="20"/>
                    </a:cxn>
                    <a:cxn ang="0">
                      <a:pos x="39" y="16"/>
                    </a:cxn>
                    <a:cxn ang="0">
                      <a:pos x="39" y="13"/>
                    </a:cxn>
                    <a:cxn ang="0">
                      <a:pos x="38" y="9"/>
                    </a:cxn>
                    <a:cxn ang="0">
                      <a:pos x="36" y="7"/>
                    </a:cxn>
                    <a:cxn ang="0">
                      <a:pos x="33" y="5"/>
                    </a:cxn>
                    <a:cxn ang="0">
                      <a:pos x="31" y="2"/>
                    </a:cxn>
                    <a:cxn ang="0">
                      <a:pos x="27" y="1"/>
                    </a:cxn>
                    <a:cxn ang="0">
                      <a:pos x="23" y="0"/>
                    </a:cxn>
                    <a:cxn ang="0">
                      <a:pos x="19" y="0"/>
                    </a:cxn>
                    <a:cxn ang="0">
                      <a:pos x="16" y="0"/>
                    </a:cxn>
                    <a:cxn ang="0">
                      <a:pos x="11" y="1"/>
                    </a:cxn>
                    <a:cxn ang="0">
                      <a:pos x="9" y="2"/>
                    </a:cxn>
                    <a:cxn ang="0">
                      <a:pos x="6" y="5"/>
                    </a:cxn>
                    <a:cxn ang="0">
                      <a:pos x="3" y="7"/>
                    </a:cxn>
                    <a:cxn ang="0">
                      <a:pos x="1" y="9"/>
                    </a:cxn>
                    <a:cxn ang="0">
                      <a:pos x="0" y="13"/>
                    </a:cxn>
                    <a:cxn ang="0">
                      <a:pos x="0" y="16"/>
                    </a:cxn>
                    <a:cxn ang="0">
                      <a:pos x="0" y="20"/>
                    </a:cxn>
                    <a:cxn ang="0">
                      <a:pos x="1" y="23"/>
                    </a:cxn>
                    <a:cxn ang="0">
                      <a:pos x="3" y="25"/>
                    </a:cxn>
                    <a:cxn ang="0">
                      <a:pos x="6" y="28"/>
                    </a:cxn>
                    <a:cxn ang="0">
                      <a:pos x="9" y="30"/>
                    </a:cxn>
                    <a:cxn ang="0">
                      <a:pos x="11" y="32"/>
                    </a:cxn>
                    <a:cxn ang="0">
                      <a:pos x="16" y="32"/>
                    </a:cxn>
                    <a:cxn ang="0">
                      <a:pos x="19" y="33"/>
                    </a:cxn>
                  </a:cxnLst>
                  <a:rect l="0" t="0" r="r" b="b"/>
                  <a:pathLst>
                    <a:path w="39" h="33">
                      <a:moveTo>
                        <a:pt x="19" y="33"/>
                      </a:moveTo>
                      <a:lnTo>
                        <a:pt x="23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3" y="28"/>
                      </a:lnTo>
                      <a:lnTo>
                        <a:pt x="36" y="25"/>
                      </a:lnTo>
                      <a:lnTo>
                        <a:pt x="38" y="23"/>
                      </a:lnTo>
                      <a:lnTo>
                        <a:pt x="39" y="20"/>
                      </a:lnTo>
                      <a:lnTo>
                        <a:pt x="39" y="16"/>
                      </a:lnTo>
                      <a:lnTo>
                        <a:pt x="39" y="13"/>
                      </a:lnTo>
                      <a:lnTo>
                        <a:pt x="38" y="9"/>
                      </a:lnTo>
                      <a:lnTo>
                        <a:pt x="36" y="7"/>
                      </a:lnTo>
                      <a:lnTo>
                        <a:pt x="33" y="5"/>
                      </a:lnTo>
                      <a:lnTo>
                        <a:pt x="31" y="2"/>
                      </a:lnTo>
                      <a:lnTo>
                        <a:pt x="27" y="1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1" y="1"/>
                      </a:lnTo>
                      <a:lnTo>
                        <a:pt x="9" y="2"/>
                      </a:lnTo>
                      <a:lnTo>
                        <a:pt x="6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3" y="25"/>
                      </a:lnTo>
                      <a:lnTo>
                        <a:pt x="6" y="28"/>
                      </a:lnTo>
                      <a:lnTo>
                        <a:pt x="9" y="30"/>
                      </a:lnTo>
                      <a:lnTo>
                        <a:pt x="11" y="32"/>
                      </a:lnTo>
                      <a:lnTo>
                        <a:pt x="16" y="32"/>
                      </a:lnTo>
                      <a:lnTo>
                        <a:pt x="19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2" name="Freeform 138"/>
                <p:cNvSpPr>
                  <a:spLocks/>
                </p:cNvSpPr>
                <p:nvPr/>
              </p:nvSpPr>
              <p:spPr bwMode="auto">
                <a:xfrm>
                  <a:off x="3099" y="188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8" y="0"/>
                    </a:cxn>
                    <a:cxn ang="0">
                      <a:pos x="17" y="2"/>
                    </a:cxn>
                    <a:cxn ang="0">
                      <a:pos x="17" y="5"/>
                    </a:cxn>
                    <a:cxn ang="0">
                      <a:pos x="14" y="7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7" y="13"/>
                    </a:cxn>
                    <a:cxn ang="0">
                      <a:pos x="4" y="14"/>
                    </a:cxn>
                    <a:cxn ang="0">
                      <a:pos x="0" y="14"/>
                    </a:cxn>
                    <a:cxn ang="0">
                      <a:pos x="0" y="21"/>
                    </a:cxn>
                    <a:cxn ang="0">
                      <a:pos x="5" y="20"/>
                    </a:cxn>
                    <a:cxn ang="0">
                      <a:pos x="8" y="19"/>
                    </a:cxn>
                    <a:cxn ang="0">
                      <a:pos x="13" y="17"/>
                    </a:cxn>
                    <a:cxn ang="0">
                      <a:pos x="17" y="14"/>
                    </a:cxn>
                    <a:cxn ang="0">
                      <a:pos x="19" y="12"/>
                    </a:cxn>
                    <a:cxn ang="0">
                      <a:pos x="22" y="8"/>
                    </a:cxn>
                    <a:cxn ang="0">
                      <a:pos x="23" y="4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3" h="21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7" y="2"/>
                      </a:lnTo>
                      <a:lnTo>
                        <a:pt x="17" y="5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7" y="13"/>
                      </a:lnTo>
                      <a:lnTo>
                        <a:pt x="4" y="14"/>
                      </a:lnTo>
                      <a:lnTo>
                        <a:pt x="0" y="14"/>
                      </a:lnTo>
                      <a:lnTo>
                        <a:pt x="0" y="21"/>
                      </a:lnTo>
                      <a:lnTo>
                        <a:pt x="5" y="20"/>
                      </a:lnTo>
                      <a:lnTo>
                        <a:pt x="8" y="19"/>
                      </a:lnTo>
                      <a:lnTo>
                        <a:pt x="13" y="17"/>
                      </a:lnTo>
                      <a:lnTo>
                        <a:pt x="17" y="14"/>
                      </a:lnTo>
                      <a:lnTo>
                        <a:pt x="19" y="12"/>
                      </a:lnTo>
                      <a:lnTo>
                        <a:pt x="22" y="8"/>
                      </a:lnTo>
                      <a:lnTo>
                        <a:pt x="23" y="4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3" name="Freeform 139"/>
                <p:cNvSpPr>
                  <a:spLocks/>
                </p:cNvSpPr>
                <p:nvPr/>
              </p:nvSpPr>
              <p:spPr bwMode="auto">
                <a:xfrm>
                  <a:off x="3099" y="187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4" y="7"/>
                    </a:cxn>
                    <a:cxn ang="0">
                      <a:pos x="7" y="8"/>
                    </a:cxn>
                    <a:cxn ang="0">
                      <a:pos x="11" y="8"/>
                    </a:cxn>
                    <a:cxn ang="0">
                      <a:pos x="12" y="10"/>
                    </a:cxn>
                    <a:cxn ang="0">
                      <a:pos x="14" y="12"/>
                    </a:cxn>
                    <a:cxn ang="0">
                      <a:pos x="17" y="15"/>
                    </a:cxn>
                    <a:cxn ang="0">
                      <a:pos x="17" y="17"/>
                    </a:cxn>
                    <a:cxn ang="0">
                      <a:pos x="18" y="19"/>
                    </a:cxn>
                    <a:cxn ang="0">
                      <a:pos x="23" y="19"/>
                    </a:cxn>
                    <a:cxn ang="0">
                      <a:pos x="23" y="16"/>
                    </a:cxn>
                    <a:cxn ang="0">
                      <a:pos x="22" y="11"/>
                    </a:cxn>
                    <a:cxn ang="0">
                      <a:pos x="19" y="8"/>
                    </a:cxn>
                    <a:cxn ang="0">
                      <a:pos x="17" y="5"/>
                    </a:cxn>
                    <a:cxn ang="0">
                      <a:pos x="13" y="3"/>
                    </a:cxn>
                    <a:cxn ang="0">
                      <a:pos x="8" y="1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3" h="19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4" y="7"/>
                      </a:lnTo>
                      <a:lnTo>
                        <a:pt x="7" y="8"/>
                      </a:lnTo>
                      <a:lnTo>
                        <a:pt x="11" y="8"/>
                      </a:lnTo>
                      <a:lnTo>
                        <a:pt x="12" y="10"/>
                      </a:lnTo>
                      <a:lnTo>
                        <a:pt x="14" y="12"/>
                      </a:lnTo>
                      <a:lnTo>
                        <a:pt x="17" y="15"/>
                      </a:lnTo>
                      <a:lnTo>
                        <a:pt x="17" y="17"/>
                      </a:lnTo>
                      <a:lnTo>
                        <a:pt x="18" y="19"/>
                      </a:lnTo>
                      <a:lnTo>
                        <a:pt x="23" y="19"/>
                      </a:lnTo>
                      <a:lnTo>
                        <a:pt x="23" y="16"/>
                      </a:lnTo>
                      <a:lnTo>
                        <a:pt x="22" y="11"/>
                      </a:lnTo>
                      <a:lnTo>
                        <a:pt x="19" y="8"/>
                      </a:lnTo>
                      <a:lnTo>
                        <a:pt x="17" y="5"/>
                      </a:lnTo>
                      <a:lnTo>
                        <a:pt x="13" y="3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4" name="Freeform 140"/>
                <p:cNvSpPr>
                  <a:spLocks/>
                </p:cNvSpPr>
                <p:nvPr/>
              </p:nvSpPr>
              <p:spPr bwMode="auto">
                <a:xfrm>
                  <a:off x="3087" y="1877"/>
                  <a:ext cx="12" cy="10"/>
                </a:xfrm>
                <a:custGeom>
                  <a:avLst/>
                  <a:gdLst/>
                  <a:ahLst/>
                  <a:cxnLst>
                    <a:cxn ang="0">
                      <a:pos x="7" y="19"/>
                    </a:cxn>
                    <a:cxn ang="0">
                      <a:pos x="7" y="19"/>
                    </a:cxn>
                    <a:cxn ang="0">
                      <a:pos x="7" y="17"/>
                    </a:cxn>
                    <a:cxn ang="0">
                      <a:pos x="8" y="15"/>
                    </a:cxn>
                    <a:cxn ang="0">
                      <a:pos x="10" y="12"/>
                    </a:cxn>
                    <a:cxn ang="0">
                      <a:pos x="12" y="10"/>
                    </a:cxn>
                    <a:cxn ang="0">
                      <a:pos x="14" y="8"/>
                    </a:cxn>
                    <a:cxn ang="0">
                      <a:pos x="16" y="8"/>
                    </a:cxn>
                    <a:cxn ang="0">
                      <a:pos x="20" y="7"/>
                    </a:cxn>
                    <a:cxn ang="0">
                      <a:pos x="23" y="5"/>
                    </a:cxn>
                    <a:cxn ang="0">
                      <a:pos x="23" y="0"/>
                    </a:cxn>
                    <a:cxn ang="0">
                      <a:pos x="19" y="0"/>
                    </a:cxn>
                    <a:cxn ang="0">
                      <a:pos x="15" y="1"/>
                    </a:cxn>
                    <a:cxn ang="0">
                      <a:pos x="11" y="3"/>
                    </a:cxn>
                    <a:cxn ang="0">
                      <a:pos x="8" y="5"/>
                    </a:cxn>
                    <a:cxn ang="0">
                      <a:pos x="5" y="8"/>
                    </a:cxn>
                    <a:cxn ang="0">
                      <a:pos x="3" y="11"/>
                    </a:cxn>
                    <a:cxn ang="0">
                      <a:pos x="1" y="16"/>
                    </a:cxn>
                    <a:cxn ang="0">
                      <a:pos x="0" y="19"/>
                    </a:cxn>
                    <a:cxn ang="0">
                      <a:pos x="0" y="19"/>
                    </a:cxn>
                    <a:cxn ang="0">
                      <a:pos x="7" y="19"/>
                    </a:cxn>
                  </a:cxnLst>
                  <a:rect l="0" t="0" r="r" b="b"/>
                  <a:pathLst>
                    <a:path w="23" h="19">
                      <a:moveTo>
                        <a:pt x="7" y="19"/>
                      </a:move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5"/>
                      </a:lnTo>
                      <a:lnTo>
                        <a:pt x="10" y="12"/>
                      </a:lnTo>
                      <a:lnTo>
                        <a:pt x="12" y="10"/>
                      </a:lnTo>
                      <a:lnTo>
                        <a:pt x="14" y="8"/>
                      </a:lnTo>
                      <a:lnTo>
                        <a:pt x="16" y="8"/>
                      </a:lnTo>
                      <a:lnTo>
                        <a:pt x="20" y="7"/>
                      </a:lnTo>
                      <a:lnTo>
                        <a:pt x="23" y="5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5" y="1"/>
                      </a:lnTo>
                      <a:lnTo>
                        <a:pt x="11" y="3"/>
                      </a:lnTo>
                      <a:lnTo>
                        <a:pt x="8" y="5"/>
                      </a:lnTo>
                      <a:lnTo>
                        <a:pt x="5" y="8"/>
                      </a:lnTo>
                      <a:lnTo>
                        <a:pt x="3" y="11"/>
                      </a:lnTo>
                      <a:lnTo>
                        <a:pt x="1" y="16"/>
                      </a:lnTo>
                      <a:lnTo>
                        <a:pt x="0" y="19"/>
                      </a:lnTo>
                      <a:lnTo>
                        <a:pt x="0" y="19"/>
                      </a:lnTo>
                      <a:lnTo>
                        <a:pt x="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5" name="Freeform 141"/>
                <p:cNvSpPr>
                  <a:spLocks/>
                </p:cNvSpPr>
                <p:nvPr/>
              </p:nvSpPr>
              <p:spPr bwMode="auto">
                <a:xfrm>
                  <a:off x="3087" y="1887"/>
                  <a:ext cx="12" cy="10"/>
                </a:xfrm>
                <a:custGeom>
                  <a:avLst/>
                  <a:gdLst/>
                  <a:ahLst/>
                  <a:cxnLst>
                    <a:cxn ang="0">
                      <a:pos x="23" y="14"/>
                    </a:cxn>
                    <a:cxn ang="0">
                      <a:pos x="23" y="14"/>
                    </a:cxn>
                    <a:cxn ang="0">
                      <a:pos x="20" y="14"/>
                    </a:cxn>
                    <a:cxn ang="0">
                      <a:pos x="16" y="13"/>
                    </a:cxn>
                    <a:cxn ang="0">
                      <a:pos x="14" y="12"/>
                    </a:cxn>
                    <a:cxn ang="0">
                      <a:pos x="12" y="9"/>
                    </a:cxn>
                    <a:cxn ang="0">
                      <a:pos x="10" y="7"/>
                    </a:cxn>
                    <a:cxn ang="0">
                      <a:pos x="8" y="5"/>
                    </a:cxn>
                    <a:cxn ang="0">
                      <a:pos x="7" y="2"/>
                    </a:cxn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1" y="4"/>
                    </a:cxn>
                    <a:cxn ang="0">
                      <a:pos x="3" y="8"/>
                    </a:cxn>
                    <a:cxn ang="0">
                      <a:pos x="5" y="12"/>
                    </a:cxn>
                    <a:cxn ang="0">
                      <a:pos x="7" y="14"/>
                    </a:cxn>
                    <a:cxn ang="0">
                      <a:pos x="11" y="17"/>
                    </a:cxn>
                    <a:cxn ang="0">
                      <a:pos x="15" y="19"/>
                    </a:cxn>
                    <a:cxn ang="0">
                      <a:pos x="19" y="20"/>
                    </a:cxn>
                    <a:cxn ang="0">
                      <a:pos x="23" y="21"/>
                    </a:cxn>
                    <a:cxn ang="0">
                      <a:pos x="23" y="21"/>
                    </a:cxn>
                    <a:cxn ang="0">
                      <a:pos x="23" y="14"/>
                    </a:cxn>
                  </a:cxnLst>
                  <a:rect l="0" t="0" r="r" b="b"/>
                  <a:pathLst>
                    <a:path w="23" h="21">
                      <a:moveTo>
                        <a:pt x="23" y="14"/>
                      </a:moveTo>
                      <a:lnTo>
                        <a:pt x="23" y="14"/>
                      </a:lnTo>
                      <a:lnTo>
                        <a:pt x="20" y="14"/>
                      </a:lnTo>
                      <a:lnTo>
                        <a:pt x="16" y="13"/>
                      </a:lnTo>
                      <a:lnTo>
                        <a:pt x="14" y="12"/>
                      </a:lnTo>
                      <a:lnTo>
                        <a:pt x="12" y="9"/>
                      </a:lnTo>
                      <a:lnTo>
                        <a:pt x="10" y="7"/>
                      </a:lnTo>
                      <a:lnTo>
                        <a:pt x="8" y="5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5" y="12"/>
                      </a:lnTo>
                      <a:lnTo>
                        <a:pt x="7" y="14"/>
                      </a:lnTo>
                      <a:lnTo>
                        <a:pt x="11" y="17"/>
                      </a:lnTo>
                      <a:lnTo>
                        <a:pt x="15" y="19"/>
                      </a:lnTo>
                      <a:lnTo>
                        <a:pt x="19" y="20"/>
                      </a:lnTo>
                      <a:lnTo>
                        <a:pt x="23" y="21"/>
                      </a:lnTo>
                      <a:lnTo>
                        <a:pt x="23" y="21"/>
                      </a:lnTo>
                      <a:lnTo>
                        <a:pt x="2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6" name="Freeform 142"/>
                <p:cNvSpPr>
                  <a:spLocks/>
                </p:cNvSpPr>
                <p:nvPr/>
              </p:nvSpPr>
              <p:spPr bwMode="auto">
                <a:xfrm>
                  <a:off x="2960" y="1864"/>
                  <a:ext cx="43" cy="10"/>
                </a:xfrm>
                <a:custGeom>
                  <a:avLst/>
                  <a:gdLst/>
                  <a:ahLst/>
                  <a:cxnLst>
                    <a:cxn ang="0">
                      <a:pos x="86" y="6"/>
                    </a:cxn>
                    <a:cxn ang="0">
                      <a:pos x="0" y="21"/>
                    </a:cxn>
                    <a:cxn ang="0">
                      <a:pos x="34" y="0"/>
                    </a:cxn>
                    <a:cxn ang="0">
                      <a:pos x="86" y="6"/>
                    </a:cxn>
                  </a:cxnLst>
                  <a:rect l="0" t="0" r="r" b="b"/>
                  <a:pathLst>
                    <a:path w="86" h="21">
                      <a:moveTo>
                        <a:pt x="86" y="6"/>
                      </a:moveTo>
                      <a:lnTo>
                        <a:pt x="0" y="21"/>
                      </a:lnTo>
                      <a:lnTo>
                        <a:pt x="34" y="0"/>
                      </a:lnTo>
                      <a:lnTo>
                        <a:pt x="8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7" name="Freeform 143"/>
                <p:cNvSpPr>
                  <a:spLocks/>
                </p:cNvSpPr>
                <p:nvPr/>
              </p:nvSpPr>
              <p:spPr bwMode="auto">
                <a:xfrm>
                  <a:off x="2952" y="1865"/>
                  <a:ext cx="51" cy="12"/>
                </a:xfrm>
                <a:custGeom>
                  <a:avLst/>
                  <a:gdLst/>
                  <a:ahLst/>
                  <a:cxnLst>
                    <a:cxn ang="0">
                      <a:pos x="13" y="17"/>
                    </a:cxn>
                    <a:cxn ang="0">
                      <a:pos x="16" y="22"/>
                    </a:cxn>
                    <a:cxn ang="0">
                      <a:pos x="102" y="7"/>
                    </a:cxn>
                    <a:cxn ang="0">
                      <a:pos x="101" y="0"/>
                    </a:cxn>
                    <a:cxn ang="0">
                      <a:pos x="15" y="17"/>
                    </a:cxn>
                    <a:cxn ang="0">
                      <a:pos x="17" y="22"/>
                    </a:cxn>
                    <a:cxn ang="0">
                      <a:pos x="13" y="17"/>
                    </a:cxn>
                    <a:cxn ang="0">
                      <a:pos x="0" y="26"/>
                    </a:cxn>
                    <a:cxn ang="0">
                      <a:pos x="16" y="22"/>
                    </a:cxn>
                    <a:cxn ang="0">
                      <a:pos x="13" y="17"/>
                    </a:cxn>
                  </a:cxnLst>
                  <a:rect l="0" t="0" r="r" b="b"/>
                  <a:pathLst>
                    <a:path w="102" h="26">
                      <a:moveTo>
                        <a:pt x="13" y="17"/>
                      </a:moveTo>
                      <a:lnTo>
                        <a:pt x="16" y="22"/>
                      </a:lnTo>
                      <a:lnTo>
                        <a:pt x="102" y="7"/>
                      </a:lnTo>
                      <a:lnTo>
                        <a:pt x="101" y="0"/>
                      </a:lnTo>
                      <a:lnTo>
                        <a:pt x="15" y="17"/>
                      </a:lnTo>
                      <a:lnTo>
                        <a:pt x="17" y="22"/>
                      </a:lnTo>
                      <a:lnTo>
                        <a:pt x="13" y="17"/>
                      </a:lnTo>
                      <a:lnTo>
                        <a:pt x="0" y="26"/>
                      </a:lnTo>
                      <a:lnTo>
                        <a:pt x="16" y="22"/>
                      </a:lnTo>
                      <a:lnTo>
                        <a:pt x="13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" name="Freeform 144"/>
                <p:cNvSpPr>
                  <a:spLocks/>
                </p:cNvSpPr>
                <p:nvPr/>
              </p:nvSpPr>
              <p:spPr bwMode="auto">
                <a:xfrm>
                  <a:off x="2959" y="186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36" y="0"/>
                    </a:cxn>
                    <a:cxn ang="0">
                      <a:pos x="0" y="22"/>
                    </a:cxn>
                    <a:cxn ang="0">
                      <a:pos x="4" y="27"/>
                    </a:cxn>
                    <a:cxn ang="0">
                      <a:pos x="40" y="5"/>
                    </a:cxn>
                    <a:cxn ang="0">
                      <a:pos x="37" y="5"/>
                    </a:cxn>
                    <a:cxn ang="0">
                      <a:pos x="38" y="0"/>
                    </a:cxn>
                    <a:cxn ang="0">
                      <a:pos x="37" y="0"/>
                    </a:cxn>
                    <a:cxn ang="0">
                      <a:pos x="36" y="0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40" h="27">
                      <a:moveTo>
                        <a:pt x="38" y="0"/>
                      </a:moveTo>
                      <a:lnTo>
                        <a:pt x="36" y="0"/>
                      </a:lnTo>
                      <a:lnTo>
                        <a:pt x="0" y="22"/>
                      </a:lnTo>
                      <a:lnTo>
                        <a:pt x="4" y="27"/>
                      </a:lnTo>
                      <a:lnTo>
                        <a:pt x="40" y="5"/>
                      </a:lnTo>
                      <a:lnTo>
                        <a:pt x="37" y="5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9" name="Freeform 145"/>
                <p:cNvSpPr>
                  <a:spLocks/>
                </p:cNvSpPr>
                <p:nvPr/>
              </p:nvSpPr>
              <p:spPr bwMode="auto">
                <a:xfrm>
                  <a:off x="2977" y="1862"/>
                  <a:ext cx="36" cy="6"/>
                </a:xfrm>
                <a:custGeom>
                  <a:avLst/>
                  <a:gdLst/>
                  <a:ahLst/>
                  <a:cxnLst>
                    <a:cxn ang="0">
                      <a:pos x="52" y="12"/>
                    </a:cxn>
                    <a:cxn ang="0">
                      <a:pos x="52" y="5"/>
                    </a:cxn>
                    <a:cxn ang="0">
                      <a:pos x="1" y="0"/>
                    </a:cxn>
                    <a:cxn ang="0">
                      <a:pos x="0" y="5"/>
                    </a:cxn>
                    <a:cxn ang="0">
                      <a:pos x="51" y="12"/>
                    </a:cxn>
                    <a:cxn ang="0">
                      <a:pos x="51" y="5"/>
                    </a:cxn>
                    <a:cxn ang="0">
                      <a:pos x="52" y="12"/>
                    </a:cxn>
                    <a:cxn ang="0">
                      <a:pos x="72" y="9"/>
                    </a:cxn>
                    <a:cxn ang="0">
                      <a:pos x="52" y="5"/>
                    </a:cxn>
                    <a:cxn ang="0">
                      <a:pos x="52" y="12"/>
                    </a:cxn>
                  </a:cxnLst>
                  <a:rect l="0" t="0" r="r" b="b"/>
                  <a:pathLst>
                    <a:path w="72" h="12">
                      <a:moveTo>
                        <a:pt x="52" y="12"/>
                      </a:moveTo>
                      <a:lnTo>
                        <a:pt x="52" y="5"/>
                      </a:lnTo>
                      <a:lnTo>
                        <a:pt x="1" y="0"/>
                      </a:lnTo>
                      <a:lnTo>
                        <a:pt x="0" y="5"/>
                      </a:lnTo>
                      <a:lnTo>
                        <a:pt x="51" y="12"/>
                      </a:lnTo>
                      <a:lnTo>
                        <a:pt x="51" y="5"/>
                      </a:lnTo>
                      <a:lnTo>
                        <a:pt x="52" y="12"/>
                      </a:lnTo>
                      <a:lnTo>
                        <a:pt x="72" y="9"/>
                      </a:lnTo>
                      <a:lnTo>
                        <a:pt x="52" y="5"/>
                      </a:lnTo>
                      <a:lnTo>
                        <a:pt x="5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0" name="Freeform 146"/>
                <p:cNvSpPr>
                  <a:spLocks/>
                </p:cNvSpPr>
                <p:nvPr/>
              </p:nvSpPr>
              <p:spPr bwMode="auto">
                <a:xfrm>
                  <a:off x="2981" y="1892"/>
                  <a:ext cx="20" cy="17"/>
                </a:xfrm>
                <a:custGeom>
                  <a:avLst/>
                  <a:gdLst/>
                  <a:ahLst/>
                  <a:cxnLst>
                    <a:cxn ang="0">
                      <a:pos x="20" y="33"/>
                    </a:cxn>
                    <a:cxn ang="0">
                      <a:pos x="16" y="32"/>
                    </a:cxn>
                    <a:cxn ang="0">
                      <a:pos x="13" y="32"/>
                    </a:cxn>
                    <a:cxn ang="0">
                      <a:pos x="10" y="30"/>
                    </a:cxn>
                    <a:cxn ang="0">
                      <a:pos x="6" y="27"/>
                    </a:cxn>
                    <a:cxn ang="0">
                      <a:pos x="4" y="25"/>
                    </a:cxn>
                    <a:cxn ang="0">
                      <a:pos x="1" y="23"/>
                    </a:cxn>
                    <a:cxn ang="0">
                      <a:pos x="1" y="19"/>
                    </a:cxn>
                    <a:cxn ang="0">
                      <a:pos x="0" y="16"/>
                    </a:cxn>
                    <a:cxn ang="0">
                      <a:pos x="1" y="12"/>
                    </a:cxn>
                    <a:cxn ang="0">
                      <a:pos x="1" y="9"/>
                    </a:cxn>
                    <a:cxn ang="0">
                      <a:pos x="4" y="7"/>
                    </a:cxn>
                    <a:cxn ang="0">
                      <a:pos x="6" y="4"/>
                    </a:cxn>
                    <a:cxn ang="0">
                      <a:pos x="10" y="2"/>
                    </a:cxn>
                    <a:cxn ang="0">
                      <a:pos x="13" y="1"/>
                    </a:cxn>
                    <a:cxn ang="0">
                      <a:pos x="16" y="0"/>
                    </a:cxn>
                    <a:cxn ang="0">
                      <a:pos x="20" y="0"/>
                    </a:cxn>
                    <a:cxn ang="0">
                      <a:pos x="25" y="0"/>
                    </a:cxn>
                    <a:cxn ang="0">
                      <a:pos x="28" y="1"/>
                    </a:cxn>
                    <a:cxn ang="0">
                      <a:pos x="31" y="2"/>
                    </a:cxn>
                    <a:cxn ang="0">
                      <a:pos x="35" y="4"/>
                    </a:cxn>
                    <a:cxn ang="0">
                      <a:pos x="37" y="7"/>
                    </a:cxn>
                    <a:cxn ang="0">
                      <a:pos x="38" y="9"/>
                    </a:cxn>
                    <a:cxn ang="0">
                      <a:pos x="40" y="12"/>
                    </a:cxn>
                    <a:cxn ang="0">
                      <a:pos x="41" y="16"/>
                    </a:cxn>
                    <a:cxn ang="0">
                      <a:pos x="40" y="19"/>
                    </a:cxn>
                    <a:cxn ang="0">
                      <a:pos x="38" y="23"/>
                    </a:cxn>
                    <a:cxn ang="0">
                      <a:pos x="37" y="25"/>
                    </a:cxn>
                    <a:cxn ang="0">
                      <a:pos x="35" y="27"/>
                    </a:cxn>
                    <a:cxn ang="0">
                      <a:pos x="31" y="30"/>
                    </a:cxn>
                    <a:cxn ang="0">
                      <a:pos x="28" y="32"/>
                    </a:cxn>
                    <a:cxn ang="0">
                      <a:pos x="25" y="32"/>
                    </a:cxn>
                    <a:cxn ang="0">
                      <a:pos x="20" y="33"/>
                    </a:cxn>
                  </a:cxnLst>
                  <a:rect l="0" t="0" r="r" b="b"/>
                  <a:pathLst>
                    <a:path w="41" h="33">
                      <a:moveTo>
                        <a:pt x="20" y="33"/>
                      </a:moveTo>
                      <a:lnTo>
                        <a:pt x="16" y="32"/>
                      </a:lnTo>
                      <a:lnTo>
                        <a:pt x="13" y="32"/>
                      </a:lnTo>
                      <a:lnTo>
                        <a:pt x="10" y="30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1" y="23"/>
                      </a:lnTo>
                      <a:lnTo>
                        <a:pt x="1" y="19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28" y="1"/>
                      </a:lnTo>
                      <a:lnTo>
                        <a:pt x="31" y="2"/>
                      </a:lnTo>
                      <a:lnTo>
                        <a:pt x="35" y="4"/>
                      </a:lnTo>
                      <a:lnTo>
                        <a:pt x="37" y="7"/>
                      </a:lnTo>
                      <a:lnTo>
                        <a:pt x="38" y="9"/>
                      </a:lnTo>
                      <a:lnTo>
                        <a:pt x="40" y="12"/>
                      </a:lnTo>
                      <a:lnTo>
                        <a:pt x="41" y="16"/>
                      </a:lnTo>
                      <a:lnTo>
                        <a:pt x="40" y="19"/>
                      </a:lnTo>
                      <a:lnTo>
                        <a:pt x="38" y="23"/>
                      </a:lnTo>
                      <a:lnTo>
                        <a:pt x="37" y="25"/>
                      </a:lnTo>
                      <a:lnTo>
                        <a:pt x="35" y="27"/>
                      </a:lnTo>
                      <a:lnTo>
                        <a:pt x="31" y="30"/>
                      </a:lnTo>
                      <a:lnTo>
                        <a:pt x="28" y="32"/>
                      </a:lnTo>
                      <a:lnTo>
                        <a:pt x="25" y="32"/>
                      </a:lnTo>
                      <a:lnTo>
                        <a:pt x="20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1" name="Freeform 147"/>
                <p:cNvSpPr>
                  <a:spLocks/>
                </p:cNvSpPr>
                <p:nvPr/>
              </p:nvSpPr>
              <p:spPr bwMode="auto">
                <a:xfrm>
                  <a:off x="2979" y="1900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" y="4"/>
                    </a:cxn>
                    <a:cxn ang="0">
                      <a:pos x="2" y="8"/>
                    </a:cxn>
                    <a:cxn ang="0">
                      <a:pos x="4" y="11"/>
                    </a:cxn>
                    <a:cxn ang="0">
                      <a:pos x="7" y="14"/>
                    </a:cxn>
                    <a:cxn ang="0">
                      <a:pos x="11" y="17"/>
                    </a:cxn>
                    <a:cxn ang="0">
                      <a:pos x="15" y="18"/>
                    </a:cxn>
                    <a:cxn ang="0">
                      <a:pos x="19" y="19"/>
                    </a:cxn>
                    <a:cxn ang="0">
                      <a:pos x="23" y="21"/>
                    </a:cxn>
                    <a:cxn ang="0">
                      <a:pos x="23" y="14"/>
                    </a:cxn>
                    <a:cxn ang="0">
                      <a:pos x="21" y="14"/>
                    </a:cxn>
                    <a:cxn ang="0">
                      <a:pos x="17" y="13"/>
                    </a:cxn>
                    <a:cxn ang="0">
                      <a:pos x="14" y="11"/>
                    </a:cxn>
                    <a:cxn ang="0">
                      <a:pos x="11" y="9"/>
                    </a:cxn>
                    <a:cxn ang="0">
                      <a:pos x="9" y="7"/>
                    </a:cxn>
                    <a:cxn ang="0">
                      <a:pos x="8" y="6"/>
                    </a:cxn>
                    <a:cxn ang="0">
                      <a:pos x="7" y="3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3" h="2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2" y="8"/>
                      </a:lnTo>
                      <a:lnTo>
                        <a:pt x="4" y="11"/>
                      </a:lnTo>
                      <a:lnTo>
                        <a:pt x="7" y="14"/>
                      </a:lnTo>
                      <a:lnTo>
                        <a:pt x="11" y="17"/>
                      </a:lnTo>
                      <a:lnTo>
                        <a:pt x="15" y="18"/>
                      </a:lnTo>
                      <a:lnTo>
                        <a:pt x="19" y="19"/>
                      </a:lnTo>
                      <a:lnTo>
                        <a:pt x="23" y="21"/>
                      </a:lnTo>
                      <a:lnTo>
                        <a:pt x="23" y="14"/>
                      </a:lnTo>
                      <a:lnTo>
                        <a:pt x="21" y="14"/>
                      </a:lnTo>
                      <a:lnTo>
                        <a:pt x="17" y="13"/>
                      </a:lnTo>
                      <a:lnTo>
                        <a:pt x="14" y="11"/>
                      </a:lnTo>
                      <a:lnTo>
                        <a:pt x="11" y="9"/>
                      </a:ln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3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2" name="Freeform 148"/>
                <p:cNvSpPr>
                  <a:spLocks/>
                </p:cNvSpPr>
                <p:nvPr/>
              </p:nvSpPr>
              <p:spPr bwMode="auto">
                <a:xfrm>
                  <a:off x="2979" y="1891"/>
                  <a:ext cx="12" cy="9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19" y="0"/>
                    </a:cxn>
                    <a:cxn ang="0">
                      <a:pos x="15" y="1"/>
                    </a:cxn>
                    <a:cxn ang="0">
                      <a:pos x="11" y="4"/>
                    </a:cxn>
                    <a:cxn ang="0">
                      <a:pos x="7" y="6"/>
                    </a:cxn>
                    <a:cxn ang="0">
                      <a:pos x="4" y="8"/>
                    </a:cxn>
                    <a:cxn ang="0">
                      <a:pos x="2" y="12"/>
                    </a:cxn>
                    <a:cxn ang="0">
                      <a:pos x="1" y="16"/>
                    </a:cxn>
                    <a:cxn ang="0">
                      <a:pos x="0" y="20"/>
                    </a:cxn>
                    <a:cxn ang="0">
                      <a:pos x="7" y="20"/>
                    </a:cxn>
                    <a:cxn ang="0">
                      <a:pos x="7" y="18"/>
                    </a:cxn>
                    <a:cxn ang="0">
                      <a:pos x="8" y="15"/>
                    </a:cxn>
                    <a:cxn ang="0">
                      <a:pos x="9" y="13"/>
                    </a:cxn>
                    <a:cxn ang="0">
                      <a:pos x="11" y="11"/>
                    </a:cxn>
                    <a:cxn ang="0">
                      <a:pos x="14" y="8"/>
                    </a:cxn>
                    <a:cxn ang="0">
                      <a:pos x="17" y="8"/>
                    </a:cxn>
                    <a:cxn ang="0">
                      <a:pos x="21" y="7"/>
                    </a:cxn>
                    <a:cxn ang="0">
                      <a:pos x="23" y="6"/>
                    </a:cxn>
                    <a:cxn ang="0">
                      <a:pos x="23" y="6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3" h="20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5" y="1"/>
                      </a:lnTo>
                      <a:lnTo>
                        <a:pt x="11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" y="16"/>
                      </a:lnTo>
                      <a:lnTo>
                        <a:pt x="0" y="20"/>
                      </a:lnTo>
                      <a:lnTo>
                        <a:pt x="7" y="20"/>
                      </a:lnTo>
                      <a:lnTo>
                        <a:pt x="7" y="18"/>
                      </a:lnTo>
                      <a:lnTo>
                        <a:pt x="8" y="15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4" y="8"/>
                      </a:lnTo>
                      <a:lnTo>
                        <a:pt x="17" y="8"/>
                      </a:lnTo>
                      <a:lnTo>
                        <a:pt x="21" y="7"/>
                      </a:lnTo>
                      <a:lnTo>
                        <a:pt x="23" y="6"/>
                      </a:lnTo>
                      <a:lnTo>
                        <a:pt x="23" y="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3" name="Freeform 149"/>
                <p:cNvSpPr>
                  <a:spLocks/>
                </p:cNvSpPr>
                <p:nvPr/>
              </p:nvSpPr>
              <p:spPr bwMode="auto">
                <a:xfrm>
                  <a:off x="2991" y="1891"/>
                  <a:ext cx="11" cy="9"/>
                </a:xfrm>
                <a:custGeom>
                  <a:avLst/>
                  <a:gdLst/>
                  <a:ahLst/>
                  <a:cxnLst>
                    <a:cxn ang="0">
                      <a:pos x="23" y="20"/>
                    </a:cxn>
                    <a:cxn ang="0">
                      <a:pos x="23" y="20"/>
                    </a:cxn>
                    <a:cxn ang="0">
                      <a:pos x="23" y="16"/>
                    </a:cxn>
                    <a:cxn ang="0">
                      <a:pos x="22" y="12"/>
                    </a:cxn>
                    <a:cxn ang="0">
                      <a:pos x="20" y="8"/>
                    </a:cxn>
                    <a:cxn ang="0">
                      <a:pos x="16" y="6"/>
                    </a:cxn>
                    <a:cxn ang="0">
                      <a:pos x="13" y="4"/>
                    </a:cxn>
                    <a:cxn ang="0">
                      <a:pos x="9" y="1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5" y="7"/>
                    </a:cxn>
                    <a:cxn ang="0">
                      <a:pos x="7" y="8"/>
                    </a:cxn>
                    <a:cxn ang="0">
                      <a:pos x="10" y="8"/>
                    </a:cxn>
                    <a:cxn ang="0">
                      <a:pos x="13" y="11"/>
                    </a:cxn>
                    <a:cxn ang="0">
                      <a:pos x="15" y="13"/>
                    </a:cxn>
                    <a:cxn ang="0">
                      <a:pos x="16" y="15"/>
                    </a:cxn>
                    <a:cxn ang="0">
                      <a:pos x="16" y="18"/>
                    </a:cxn>
                    <a:cxn ang="0">
                      <a:pos x="17" y="20"/>
                    </a:cxn>
                    <a:cxn ang="0">
                      <a:pos x="17" y="20"/>
                    </a:cxn>
                    <a:cxn ang="0">
                      <a:pos x="23" y="20"/>
                    </a:cxn>
                  </a:cxnLst>
                  <a:rect l="0" t="0" r="r" b="b"/>
                  <a:pathLst>
                    <a:path w="23" h="20">
                      <a:moveTo>
                        <a:pt x="23" y="20"/>
                      </a:moveTo>
                      <a:lnTo>
                        <a:pt x="23" y="20"/>
                      </a:lnTo>
                      <a:lnTo>
                        <a:pt x="23" y="16"/>
                      </a:lnTo>
                      <a:lnTo>
                        <a:pt x="22" y="12"/>
                      </a:lnTo>
                      <a:lnTo>
                        <a:pt x="20" y="8"/>
                      </a:lnTo>
                      <a:lnTo>
                        <a:pt x="16" y="6"/>
                      </a:lnTo>
                      <a:lnTo>
                        <a:pt x="13" y="4"/>
                      </a:lnTo>
                      <a:lnTo>
                        <a:pt x="9" y="1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10" y="8"/>
                      </a:lnTo>
                      <a:lnTo>
                        <a:pt x="13" y="11"/>
                      </a:lnTo>
                      <a:lnTo>
                        <a:pt x="15" y="13"/>
                      </a:lnTo>
                      <a:lnTo>
                        <a:pt x="16" y="15"/>
                      </a:lnTo>
                      <a:lnTo>
                        <a:pt x="16" y="18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23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4" name="Freeform 150"/>
                <p:cNvSpPr>
                  <a:spLocks/>
                </p:cNvSpPr>
                <p:nvPr/>
              </p:nvSpPr>
              <p:spPr bwMode="auto">
                <a:xfrm>
                  <a:off x="2991" y="1900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0" y="21"/>
                    </a:cxn>
                    <a:cxn ang="0">
                      <a:pos x="5" y="19"/>
                    </a:cxn>
                    <a:cxn ang="0">
                      <a:pos x="9" y="18"/>
                    </a:cxn>
                    <a:cxn ang="0">
                      <a:pos x="13" y="17"/>
                    </a:cxn>
                    <a:cxn ang="0">
                      <a:pos x="16" y="14"/>
                    </a:cxn>
                    <a:cxn ang="0">
                      <a:pos x="20" y="11"/>
                    </a:cxn>
                    <a:cxn ang="0">
                      <a:pos x="22" y="8"/>
                    </a:cxn>
                    <a:cxn ang="0">
                      <a:pos x="23" y="4"/>
                    </a:cxn>
                    <a:cxn ang="0">
                      <a:pos x="23" y="0"/>
                    </a:cxn>
                    <a:cxn ang="0">
                      <a:pos x="17" y="0"/>
                    </a:cxn>
                    <a:cxn ang="0">
                      <a:pos x="16" y="3"/>
                    </a:cxn>
                    <a:cxn ang="0">
                      <a:pos x="16" y="6"/>
                    </a:cxn>
                    <a:cxn ang="0">
                      <a:pos x="15" y="8"/>
                    </a:cxn>
                    <a:cxn ang="0">
                      <a:pos x="13" y="9"/>
                    </a:cxn>
                    <a:cxn ang="0">
                      <a:pos x="10" y="11"/>
                    </a:cxn>
                    <a:cxn ang="0">
                      <a:pos x="7" y="13"/>
                    </a:cxn>
                    <a:cxn ang="0">
                      <a:pos x="5" y="14"/>
                    </a:cxn>
                    <a:cxn ang="0">
                      <a:pos x="0" y="14"/>
                    </a:cxn>
                    <a:cxn ang="0">
                      <a:pos x="0" y="14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23" h="21"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5" y="19"/>
                      </a:lnTo>
                      <a:lnTo>
                        <a:pt x="9" y="18"/>
                      </a:lnTo>
                      <a:lnTo>
                        <a:pt x="13" y="17"/>
                      </a:lnTo>
                      <a:lnTo>
                        <a:pt x="16" y="14"/>
                      </a:lnTo>
                      <a:lnTo>
                        <a:pt x="20" y="11"/>
                      </a:lnTo>
                      <a:lnTo>
                        <a:pt x="22" y="8"/>
                      </a:lnTo>
                      <a:lnTo>
                        <a:pt x="23" y="4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5" y="8"/>
                      </a:lnTo>
                      <a:lnTo>
                        <a:pt x="13" y="9"/>
                      </a:lnTo>
                      <a:lnTo>
                        <a:pt x="10" y="11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5" name="Freeform 151"/>
                <p:cNvSpPr>
                  <a:spLocks/>
                </p:cNvSpPr>
                <p:nvPr/>
              </p:nvSpPr>
              <p:spPr bwMode="auto">
                <a:xfrm>
                  <a:off x="3011" y="1968"/>
                  <a:ext cx="94" cy="38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188" y="0"/>
                    </a:cxn>
                    <a:cxn ang="0">
                      <a:pos x="187" y="1"/>
                    </a:cxn>
                    <a:cxn ang="0">
                      <a:pos x="186" y="3"/>
                    </a:cxn>
                    <a:cxn ang="0">
                      <a:pos x="185" y="7"/>
                    </a:cxn>
                    <a:cxn ang="0">
                      <a:pos x="181" y="11"/>
                    </a:cxn>
                    <a:cxn ang="0">
                      <a:pos x="179" y="17"/>
                    </a:cxn>
                    <a:cxn ang="0">
                      <a:pos x="174" y="23"/>
                    </a:cxn>
                    <a:cxn ang="0">
                      <a:pos x="170" y="30"/>
                    </a:cxn>
                    <a:cxn ang="0">
                      <a:pos x="165" y="37"/>
                    </a:cxn>
                    <a:cxn ang="0">
                      <a:pos x="159" y="44"/>
                    </a:cxn>
                    <a:cxn ang="0">
                      <a:pos x="153" y="50"/>
                    </a:cxn>
                    <a:cxn ang="0">
                      <a:pos x="147" y="56"/>
                    </a:cxn>
                    <a:cxn ang="0">
                      <a:pos x="139" y="62"/>
                    </a:cxn>
                    <a:cxn ang="0">
                      <a:pos x="130" y="68"/>
                    </a:cxn>
                    <a:cxn ang="0">
                      <a:pos x="122" y="71"/>
                    </a:cxn>
                    <a:cxn ang="0">
                      <a:pos x="113" y="75"/>
                    </a:cxn>
                    <a:cxn ang="0">
                      <a:pos x="104" y="76"/>
                    </a:cxn>
                    <a:cxn ang="0">
                      <a:pos x="94" y="76"/>
                    </a:cxn>
                    <a:cxn ang="0">
                      <a:pos x="84" y="75"/>
                    </a:cxn>
                    <a:cxn ang="0">
                      <a:pos x="75" y="72"/>
                    </a:cxn>
                    <a:cxn ang="0">
                      <a:pos x="66" y="70"/>
                    </a:cxn>
                    <a:cxn ang="0">
                      <a:pos x="57" y="67"/>
                    </a:cxn>
                    <a:cxn ang="0">
                      <a:pos x="49" y="62"/>
                    </a:cxn>
                    <a:cxn ang="0">
                      <a:pos x="41" y="57"/>
                    </a:cxn>
                    <a:cxn ang="0">
                      <a:pos x="33" y="53"/>
                    </a:cxn>
                    <a:cxn ang="0">
                      <a:pos x="26" y="48"/>
                    </a:cxn>
                    <a:cxn ang="0">
                      <a:pos x="20" y="44"/>
                    </a:cxn>
                    <a:cxn ang="0">
                      <a:pos x="14" y="40"/>
                    </a:cxn>
                    <a:cxn ang="0">
                      <a:pos x="9" y="35"/>
                    </a:cxn>
                    <a:cxn ang="0">
                      <a:pos x="6" y="32"/>
                    </a:cxn>
                    <a:cxn ang="0">
                      <a:pos x="3" y="30"/>
                    </a:cxn>
                    <a:cxn ang="0">
                      <a:pos x="1" y="29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88" h="76">
                      <a:moveTo>
                        <a:pt x="0" y="27"/>
                      </a:moveTo>
                      <a:lnTo>
                        <a:pt x="188" y="0"/>
                      </a:lnTo>
                      <a:lnTo>
                        <a:pt x="187" y="1"/>
                      </a:lnTo>
                      <a:lnTo>
                        <a:pt x="186" y="3"/>
                      </a:lnTo>
                      <a:lnTo>
                        <a:pt x="185" y="7"/>
                      </a:lnTo>
                      <a:lnTo>
                        <a:pt x="181" y="11"/>
                      </a:lnTo>
                      <a:lnTo>
                        <a:pt x="179" y="17"/>
                      </a:lnTo>
                      <a:lnTo>
                        <a:pt x="174" y="23"/>
                      </a:lnTo>
                      <a:lnTo>
                        <a:pt x="170" y="30"/>
                      </a:lnTo>
                      <a:lnTo>
                        <a:pt x="165" y="37"/>
                      </a:lnTo>
                      <a:lnTo>
                        <a:pt x="159" y="44"/>
                      </a:lnTo>
                      <a:lnTo>
                        <a:pt x="153" y="50"/>
                      </a:lnTo>
                      <a:lnTo>
                        <a:pt x="147" y="56"/>
                      </a:lnTo>
                      <a:lnTo>
                        <a:pt x="139" y="62"/>
                      </a:lnTo>
                      <a:lnTo>
                        <a:pt x="130" y="68"/>
                      </a:lnTo>
                      <a:lnTo>
                        <a:pt x="122" y="71"/>
                      </a:lnTo>
                      <a:lnTo>
                        <a:pt x="113" y="75"/>
                      </a:lnTo>
                      <a:lnTo>
                        <a:pt x="104" y="76"/>
                      </a:lnTo>
                      <a:lnTo>
                        <a:pt x="94" y="76"/>
                      </a:lnTo>
                      <a:lnTo>
                        <a:pt x="84" y="75"/>
                      </a:lnTo>
                      <a:lnTo>
                        <a:pt x="75" y="72"/>
                      </a:lnTo>
                      <a:lnTo>
                        <a:pt x="66" y="70"/>
                      </a:lnTo>
                      <a:lnTo>
                        <a:pt x="57" y="67"/>
                      </a:lnTo>
                      <a:lnTo>
                        <a:pt x="49" y="62"/>
                      </a:lnTo>
                      <a:lnTo>
                        <a:pt x="41" y="57"/>
                      </a:lnTo>
                      <a:lnTo>
                        <a:pt x="33" y="53"/>
                      </a:lnTo>
                      <a:lnTo>
                        <a:pt x="26" y="48"/>
                      </a:lnTo>
                      <a:lnTo>
                        <a:pt x="20" y="44"/>
                      </a:lnTo>
                      <a:lnTo>
                        <a:pt x="14" y="40"/>
                      </a:lnTo>
                      <a:lnTo>
                        <a:pt x="9" y="35"/>
                      </a:lnTo>
                      <a:lnTo>
                        <a:pt x="6" y="32"/>
                      </a:lnTo>
                      <a:lnTo>
                        <a:pt x="3" y="30"/>
                      </a:lnTo>
                      <a:lnTo>
                        <a:pt x="1" y="29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6" name="Freeform 152"/>
                <p:cNvSpPr>
                  <a:spLocks/>
                </p:cNvSpPr>
                <p:nvPr/>
              </p:nvSpPr>
              <p:spPr bwMode="auto">
                <a:xfrm>
                  <a:off x="3011" y="1967"/>
                  <a:ext cx="96" cy="17"/>
                </a:xfrm>
                <a:custGeom>
                  <a:avLst/>
                  <a:gdLst/>
                  <a:ahLst/>
                  <a:cxnLst>
                    <a:cxn ang="0">
                      <a:pos x="190" y="6"/>
                    </a:cxn>
                    <a:cxn ang="0">
                      <a:pos x="187" y="1"/>
                    </a:cxn>
                    <a:cxn ang="0">
                      <a:pos x="0" y="29"/>
                    </a:cxn>
                    <a:cxn ang="0">
                      <a:pos x="1" y="35"/>
                    </a:cxn>
                    <a:cxn ang="0">
                      <a:pos x="188" y="7"/>
                    </a:cxn>
                    <a:cxn ang="0">
                      <a:pos x="185" y="3"/>
                    </a:cxn>
                    <a:cxn ang="0">
                      <a:pos x="190" y="6"/>
                    </a:cxn>
                    <a:cxn ang="0">
                      <a:pos x="193" y="0"/>
                    </a:cxn>
                    <a:cxn ang="0">
                      <a:pos x="187" y="1"/>
                    </a:cxn>
                    <a:cxn ang="0">
                      <a:pos x="190" y="6"/>
                    </a:cxn>
                  </a:cxnLst>
                  <a:rect l="0" t="0" r="r" b="b"/>
                  <a:pathLst>
                    <a:path w="193" h="35">
                      <a:moveTo>
                        <a:pt x="190" y="6"/>
                      </a:moveTo>
                      <a:lnTo>
                        <a:pt x="187" y="1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188" y="7"/>
                      </a:lnTo>
                      <a:lnTo>
                        <a:pt x="185" y="3"/>
                      </a:lnTo>
                      <a:lnTo>
                        <a:pt x="190" y="6"/>
                      </a:lnTo>
                      <a:lnTo>
                        <a:pt x="193" y="0"/>
                      </a:lnTo>
                      <a:lnTo>
                        <a:pt x="187" y="1"/>
                      </a:lnTo>
                      <a:lnTo>
                        <a:pt x="19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7" name="Freeform 153"/>
                <p:cNvSpPr>
                  <a:spLocks/>
                </p:cNvSpPr>
                <p:nvPr/>
              </p:nvSpPr>
              <p:spPr bwMode="auto">
                <a:xfrm>
                  <a:off x="3062" y="1968"/>
                  <a:ext cx="44" cy="40"/>
                </a:xfrm>
                <a:custGeom>
                  <a:avLst/>
                  <a:gdLst/>
                  <a:ahLst/>
                  <a:cxnLst>
                    <a:cxn ang="0">
                      <a:pos x="1" y="80"/>
                    </a:cxn>
                    <a:cxn ang="0">
                      <a:pos x="1" y="80"/>
                    </a:cxn>
                    <a:cxn ang="0">
                      <a:pos x="11" y="79"/>
                    </a:cxn>
                    <a:cxn ang="0">
                      <a:pos x="21" y="75"/>
                    </a:cxn>
                    <a:cxn ang="0">
                      <a:pos x="30" y="71"/>
                    </a:cxn>
                    <a:cxn ang="0">
                      <a:pos x="38" y="66"/>
                    </a:cxn>
                    <a:cxn ang="0">
                      <a:pos x="46" y="60"/>
                    </a:cxn>
                    <a:cxn ang="0">
                      <a:pos x="53" y="54"/>
                    </a:cxn>
                    <a:cxn ang="0">
                      <a:pos x="59" y="47"/>
                    </a:cxn>
                    <a:cxn ang="0">
                      <a:pos x="64" y="40"/>
                    </a:cxn>
                    <a:cxn ang="0">
                      <a:pos x="70" y="33"/>
                    </a:cxn>
                    <a:cxn ang="0">
                      <a:pos x="75" y="26"/>
                    </a:cxn>
                    <a:cxn ang="0">
                      <a:pos x="78" y="19"/>
                    </a:cxn>
                    <a:cxn ang="0">
                      <a:pos x="82" y="13"/>
                    </a:cxn>
                    <a:cxn ang="0">
                      <a:pos x="84" y="10"/>
                    </a:cxn>
                    <a:cxn ang="0">
                      <a:pos x="86" y="5"/>
                    </a:cxn>
                    <a:cxn ang="0">
                      <a:pos x="87" y="3"/>
                    </a:cxn>
                    <a:cxn ang="0">
                      <a:pos x="87" y="3"/>
                    </a:cxn>
                    <a:cxn ang="0">
                      <a:pos x="82" y="0"/>
                    </a:cxn>
                    <a:cxn ang="0">
                      <a:pos x="82" y="1"/>
                    </a:cxn>
                    <a:cxn ang="0">
                      <a:pos x="80" y="3"/>
                    </a:cxn>
                    <a:cxn ang="0">
                      <a:pos x="78" y="5"/>
                    </a:cxn>
                    <a:cxn ang="0">
                      <a:pos x="76" y="11"/>
                    </a:cxn>
                    <a:cxn ang="0">
                      <a:pos x="74" y="16"/>
                    </a:cxn>
                    <a:cxn ang="0">
                      <a:pos x="69" y="23"/>
                    </a:cxn>
                    <a:cxn ang="0">
                      <a:pos x="64" y="28"/>
                    </a:cxn>
                    <a:cxn ang="0">
                      <a:pos x="60" y="35"/>
                    </a:cxn>
                    <a:cxn ang="0">
                      <a:pos x="54" y="42"/>
                    </a:cxn>
                    <a:cxn ang="0">
                      <a:pos x="48" y="49"/>
                    </a:cxn>
                    <a:cxn ang="0">
                      <a:pos x="41" y="55"/>
                    </a:cxn>
                    <a:cxn ang="0">
                      <a:pos x="34" y="61"/>
                    </a:cxn>
                    <a:cxn ang="0">
                      <a:pos x="26" y="65"/>
                    </a:cxn>
                    <a:cxn ang="0">
                      <a:pos x="18" y="70"/>
                    </a:cxn>
                    <a:cxn ang="0">
                      <a:pos x="9" y="72"/>
                    </a:cxn>
                    <a:cxn ang="0">
                      <a:pos x="0" y="73"/>
                    </a:cxn>
                    <a:cxn ang="0">
                      <a:pos x="1" y="73"/>
                    </a:cxn>
                    <a:cxn ang="0">
                      <a:pos x="1" y="80"/>
                    </a:cxn>
                  </a:cxnLst>
                  <a:rect l="0" t="0" r="r" b="b"/>
                  <a:pathLst>
                    <a:path w="87" h="80">
                      <a:moveTo>
                        <a:pt x="1" y="80"/>
                      </a:moveTo>
                      <a:lnTo>
                        <a:pt x="1" y="80"/>
                      </a:lnTo>
                      <a:lnTo>
                        <a:pt x="11" y="79"/>
                      </a:lnTo>
                      <a:lnTo>
                        <a:pt x="21" y="75"/>
                      </a:lnTo>
                      <a:lnTo>
                        <a:pt x="30" y="71"/>
                      </a:lnTo>
                      <a:lnTo>
                        <a:pt x="38" y="66"/>
                      </a:lnTo>
                      <a:lnTo>
                        <a:pt x="46" y="60"/>
                      </a:lnTo>
                      <a:lnTo>
                        <a:pt x="53" y="54"/>
                      </a:lnTo>
                      <a:lnTo>
                        <a:pt x="59" y="47"/>
                      </a:lnTo>
                      <a:lnTo>
                        <a:pt x="64" y="40"/>
                      </a:lnTo>
                      <a:lnTo>
                        <a:pt x="70" y="33"/>
                      </a:lnTo>
                      <a:lnTo>
                        <a:pt x="75" y="26"/>
                      </a:lnTo>
                      <a:lnTo>
                        <a:pt x="78" y="19"/>
                      </a:lnTo>
                      <a:lnTo>
                        <a:pt x="82" y="13"/>
                      </a:lnTo>
                      <a:lnTo>
                        <a:pt x="84" y="10"/>
                      </a:lnTo>
                      <a:lnTo>
                        <a:pt x="86" y="5"/>
                      </a:lnTo>
                      <a:lnTo>
                        <a:pt x="87" y="3"/>
                      </a:lnTo>
                      <a:lnTo>
                        <a:pt x="87" y="3"/>
                      </a:lnTo>
                      <a:lnTo>
                        <a:pt x="82" y="0"/>
                      </a:lnTo>
                      <a:lnTo>
                        <a:pt x="82" y="1"/>
                      </a:lnTo>
                      <a:lnTo>
                        <a:pt x="80" y="3"/>
                      </a:lnTo>
                      <a:lnTo>
                        <a:pt x="78" y="5"/>
                      </a:lnTo>
                      <a:lnTo>
                        <a:pt x="76" y="11"/>
                      </a:lnTo>
                      <a:lnTo>
                        <a:pt x="74" y="16"/>
                      </a:lnTo>
                      <a:lnTo>
                        <a:pt x="69" y="23"/>
                      </a:lnTo>
                      <a:lnTo>
                        <a:pt x="64" y="28"/>
                      </a:lnTo>
                      <a:lnTo>
                        <a:pt x="60" y="35"/>
                      </a:lnTo>
                      <a:lnTo>
                        <a:pt x="54" y="42"/>
                      </a:lnTo>
                      <a:lnTo>
                        <a:pt x="48" y="49"/>
                      </a:lnTo>
                      <a:lnTo>
                        <a:pt x="41" y="55"/>
                      </a:lnTo>
                      <a:lnTo>
                        <a:pt x="34" y="61"/>
                      </a:lnTo>
                      <a:lnTo>
                        <a:pt x="26" y="65"/>
                      </a:lnTo>
                      <a:lnTo>
                        <a:pt x="18" y="70"/>
                      </a:lnTo>
                      <a:lnTo>
                        <a:pt x="9" y="72"/>
                      </a:lnTo>
                      <a:lnTo>
                        <a:pt x="0" y="73"/>
                      </a:lnTo>
                      <a:lnTo>
                        <a:pt x="1" y="73"/>
                      </a:lnTo>
                      <a:lnTo>
                        <a:pt x="1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8" name="Freeform 154"/>
                <p:cNvSpPr>
                  <a:spLocks/>
                </p:cNvSpPr>
                <p:nvPr/>
              </p:nvSpPr>
              <p:spPr bwMode="auto">
                <a:xfrm>
                  <a:off x="3008" y="1981"/>
                  <a:ext cx="55" cy="27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5"/>
                    </a:cxn>
                    <a:cxn ang="0">
                      <a:pos x="6" y="6"/>
                    </a:cxn>
                    <a:cxn ang="0">
                      <a:pos x="7" y="7"/>
                    </a:cxn>
                    <a:cxn ang="0">
                      <a:pos x="11" y="9"/>
                    </a:cxn>
                    <a:cxn ang="0">
                      <a:pos x="14" y="13"/>
                    </a:cxn>
                    <a:cxn ang="0">
                      <a:pos x="19" y="17"/>
                    </a:cxn>
                    <a:cxn ang="0">
                      <a:pos x="25" y="22"/>
                    </a:cxn>
                    <a:cxn ang="0">
                      <a:pos x="31" y="27"/>
                    </a:cxn>
                    <a:cxn ang="0">
                      <a:pos x="38" y="31"/>
                    </a:cxn>
                    <a:cxn ang="0">
                      <a:pos x="45" y="36"/>
                    </a:cxn>
                    <a:cxn ang="0">
                      <a:pos x="54" y="40"/>
                    </a:cxn>
                    <a:cxn ang="0">
                      <a:pos x="63" y="44"/>
                    </a:cxn>
                    <a:cxn ang="0">
                      <a:pos x="72" y="49"/>
                    </a:cxn>
                    <a:cxn ang="0">
                      <a:pos x="81" y="51"/>
                    </a:cxn>
                    <a:cxn ang="0">
                      <a:pos x="91" y="53"/>
                    </a:cxn>
                    <a:cxn ang="0">
                      <a:pos x="101" y="54"/>
                    </a:cxn>
                    <a:cxn ang="0">
                      <a:pos x="111" y="54"/>
                    </a:cxn>
                    <a:cxn ang="0">
                      <a:pos x="111" y="47"/>
                    </a:cxn>
                    <a:cxn ang="0">
                      <a:pos x="101" y="47"/>
                    </a:cxn>
                    <a:cxn ang="0">
                      <a:pos x="91" y="46"/>
                    </a:cxn>
                    <a:cxn ang="0">
                      <a:pos x="83" y="44"/>
                    </a:cxn>
                    <a:cxn ang="0">
                      <a:pos x="74" y="42"/>
                    </a:cxn>
                    <a:cxn ang="0">
                      <a:pos x="65" y="38"/>
                    </a:cxn>
                    <a:cxn ang="0">
                      <a:pos x="57" y="35"/>
                    </a:cxn>
                    <a:cxn ang="0">
                      <a:pos x="49" y="30"/>
                    </a:cxn>
                    <a:cxn ang="0">
                      <a:pos x="42" y="25"/>
                    </a:cxn>
                    <a:cxn ang="0">
                      <a:pos x="35" y="21"/>
                    </a:cxn>
                    <a:cxn ang="0">
                      <a:pos x="28" y="16"/>
                    </a:cxn>
                    <a:cxn ang="0">
                      <a:pos x="22" y="13"/>
                    </a:cxn>
                    <a:cxn ang="0">
                      <a:pos x="19" y="8"/>
                    </a:cxn>
                    <a:cxn ang="0">
                      <a:pos x="15" y="5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10" y="0"/>
                    </a:cxn>
                    <a:cxn ang="0">
                      <a:pos x="8" y="6"/>
                    </a:cxn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5" y="5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11" h="54">
                      <a:moveTo>
                        <a:pt x="7" y="0"/>
                      </a:moveTo>
                      <a:lnTo>
                        <a:pt x="5" y="5"/>
                      </a:lnTo>
                      <a:lnTo>
                        <a:pt x="6" y="6"/>
                      </a:lnTo>
                      <a:lnTo>
                        <a:pt x="7" y="7"/>
                      </a:lnTo>
                      <a:lnTo>
                        <a:pt x="11" y="9"/>
                      </a:lnTo>
                      <a:lnTo>
                        <a:pt x="14" y="13"/>
                      </a:lnTo>
                      <a:lnTo>
                        <a:pt x="19" y="17"/>
                      </a:lnTo>
                      <a:lnTo>
                        <a:pt x="25" y="22"/>
                      </a:lnTo>
                      <a:lnTo>
                        <a:pt x="31" y="27"/>
                      </a:lnTo>
                      <a:lnTo>
                        <a:pt x="38" y="31"/>
                      </a:lnTo>
                      <a:lnTo>
                        <a:pt x="45" y="36"/>
                      </a:lnTo>
                      <a:lnTo>
                        <a:pt x="54" y="40"/>
                      </a:lnTo>
                      <a:lnTo>
                        <a:pt x="63" y="44"/>
                      </a:lnTo>
                      <a:lnTo>
                        <a:pt x="72" y="49"/>
                      </a:lnTo>
                      <a:lnTo>
                        <a:pt x="81" y="51"/>
                      </a:lnTo>
                      <a:lnTo>
                        <a:pt x="91" y="53"/>
                      </a:lnTo>
                      <a:lnTo>
                        <a:pt x="101" y="54"/>
                      </a:lnTo>
                      <a:lnTo>
                        <a:pt x="111" y="54"/>
                      </a:lnTo>
                      <a:lnTo>
                        <a:pt x="111" y="47"/>
                      </a:lnTo>
                      <a:lnTo>
                        <a:pt x="101" y="47"/>
                      </a:lnTo>
                      <a:lnTo>
                        <a:pt x="91" y="46"/>
                      </a:lnTo>
                      <a:lnTo>
                        <a:pt x="83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57" y="35"/>
                      </a:lnTo>
                      <a:lnTo>
                        <a:pt x="49" y="30"/>
                      </a:lnTo>
                      <a:lnTo>
                        <a:pt x="42" y="25"/>
                      </a:lnTo>
                      <a:lnTo>
                        <a:pt x="35" y="21"/>
                      </a:lnTo>
                      <a:lnTo>
                        <a:pt x="28" y="16"/>
                      </a:lnTo>
                      <a:lnTo>
                        <a:pt x="22" y="13"/>
                      </a:lnTo>
                      <a:lnTo>
                        <a:pt x="19" y="8"/>
                      </a:lnTo>
                      <a:lnTo>
                        <a:pt x="15" y="5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10" y="0"/>
                      </a:lnTo>
                      <a:lnTo>
                        <a:pt x="8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9" name="Freeform 155"/>
                <p:cNvSpPr>
                  <a:spLocks/>
                </p:cNvSpPr>
                <p:nvPr/>
              </p:nvSpPr>
              <p:spPr bwMode="auto">
                <a:xfrm>
                  <a:off x="2992" y="1961"/>
                  <a:ext cx="13" cy="37"/>
                </a:xfrm>
                <a:custGeom>
                  <a:avLst/>
                  <a:gdLst/>
                  <a:ahLst/>
                  <a:cxnLst>
                    <a:cxn ang="0">
                      <a:pos x="10" y="68"/>
                    </a:cxn>
                    <a:cxn ang="0">
                      <a:pos x="10" y="68"/>
                    </a:cxn>
                    <a:cxn ang="0">
                      <a:pos x="9" y="66"/>
                    </a:cxn>
                    <a:cxn ang="0">
                      <a:pos x="8" y="62"/>
                    </a:cxn>
                    <a:cxn ang="0">
                      <a:pos x="7" y="55"/>
                    </a:cxn>
                    <a:cxn ang="0">
                      <a:pos x="8" y="47"/>
                    </a:cxn>
                    <a:cxn ang="0">
                      <a:pos x="10" y="36"/>
                    </a:cxn>
                    <a:cxn ang="0">
                      <a:pos x="16" y="21"/>
                    </a:cxn>
                    <a:cxn ang="0">
                      <a:pos x="27" y="5"/>
                    </a:cxn>
                    <a:cxn ang="0">
                      <a:pos x="21" y="0"/>
                    </a:cxn>
                    <a:cxn ang="0">
                      <a:pos x="10" y="18"/>
                    </a:cxn>
                    <a:cxn ang="0">
                      <a:pos x="5" y="33"/>
                    </a:cxn>
                    <a:cxn ang="0">
                      <a:pos x="1" y="46"/>
                    </a:cxn>
                    <a:cxn ang="0">
                      <a:pos x="0" y="55"/>
                    </a:cxn>
                    <a:cxn ang="0">
                      <a:pos x="1" y="62"/>
                    </a:cxn>
                    <a:cxn ang="0">
                      <a:pos x="2" y="68"/>
                    </a:cxn>
                    <a:cxn ang="0">
                      <a:pos x="5" y="70"/>
                    </a:cxn>
                    <a:cxn ang="0">
                      <a:pos x="6" y="73"/>
                    </a:cxn>
                    <a:cxn ang="0">
                      <a:pos x="10" y="68"/>
                    </a:cxn>
                  </a:cxnLst>
                  <a:rect l="0" t="0" r="r" b="b"/>
                  <a:pathLst>
                    <a:path w="27" h="73">
                      <a:moveTo>
                        <a:pt x="10" y="68"/>
                      </a:moveTo>
                      <a:lnTo>
                        <a:pt x="10" y="68"/>
                      </a:lnTo>
                      <a:lnTo>
                        <a:pt x="9" y="66"/>
                      </a:lnTo>
                      <a:lnTo>
                        <a:pt x="8" y="62"/>
                      </a:lnTo>
                      <a:lnTo>
                        <a:pt x="7" y="55"/>
                      </a:lnTo>
                      <a:lnTo>
                        <a:pt x="8" y="47"/>
                      </a:lnTo>
                      <a:lnTo>
                        <a:pt x="10" y="36"/>
                      </a:lnTo>
                      <a:lnTo>
                        <a:pt x="16" y="21"/>
                      </a:lnTo>
                      <a:lnTo>
                        <a:pt x="27" y="5"/>
                      </a:lnTo>
                      <a:lnTo>
                        <a:pt x="21" y="0"/>
                      </a:lnTo>
                      <a:lnTo>
                        <a:pt x="10" y="18"/>
                      </a:lnTo>
                      <a:lnTo>
                        <a:pt x="5" y="33"/>
                      </a:lnTo>
                      <a:lnTo>
                        <a:pt x="1" y="46"/>
                      </a:lnTo>
                      <a:lnTo>
                        <a:pt x="0" y="55"/>
                      </a:lnTo>
                      <a:lnTo>
                        <a:pt x="1" y="62"/>
                      </a:lnTo>
                      <a:lnTo>
                        <a:pt x="2" y="68"/>
                      </a:lnTo>
                      <a:lnTo>
                        <a:pt x="5" y="70"/>
                      </a:lnTo>
                      <a:lnTo>
                        <a:pt x="6" y="73"/>
                      </a:lnTo>
                      <a:lnTo>
                        <a:pt x="10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0" name="Freeform 156"/>
                <p:cNvSpPr>
                  <a:spLocks/>
                </p:cNvSpPr>
                <p:nvPr/>
              </p:nvSpPr>
              <p:spPr bwMode="auto">
                <a:xfrm>
                  <a:off x="3105" y="1948"/>
                  <a:ext cx="13" cy="35"/>
                </a:xfrm>
                <a:custGeom>
                  <a:avLst/>
                  <a:gdLst/>
                  <a:ahLst/>
                  <a:cxnLst>
                    <a:cxn ang="0">
                      <a:pos x="22" y="72"/>
                    </a:cxn>
                    <a:cxn ang="0">
                      <a:pos x="23" y="71"/>
                    </a:cxn>
                    <a:cxn ang="0">
                      <a:pos x="24" y="68"/>
                    </a:cxn>
                    <a:cxn ang="0">
                      <a:pos x="25" y="63"/>
                    </a:cxn>
                    <a:cxn ang="0">
                      <a:pos x="27" y="56"/>
                    </a:cxn>
                    <a:cxn ang="0">
                      <a:pos x="25" y="46"/>
                    </a:cxn>
                    <a:cxn ang="0">
                      <a:pos x="23" y="34"/>
                    </a:cxn>
                    <a:cxn ang="0">
                      <a:pos x="16" y="19"/>
                    </a:cxn>
                    <a:cxn ang="0">
                      <a:pos x="6" y="0"/>
                    </a:cxn>
                    <a:cxn ang="0">
                      <a:pos x="0" y="4"/>
                    </a:cxn>
                    <a:cxn ang="0">
                      <a:pos x="10" y="21"/>
                    </a:cxn>
                    <a:cxn ang="0">
                      <a:pos x="16" y="35"/>
                    </a:cxn>
                    <a:cxn ang="0">
                      <a:pos x="18" y="46"/>
                    </a:cxn>
                    <a:cxn ang="0">
                      <a:pos x="20" y="56"/>
                    </a:cxn>
                    <a:cxn ang="0">
                      <a:pos x="20" y="61"/>
                    </a:cxn>
                    <a:cxn ang="0">
                      <a:pos x="18" y="65"/>
                    </a:cxn>
                    <a:cxn ang="0">
                      <a:pos x="17" y="67"/>
                    </a:cxn>
                    <a:cxn ang="0">
                      <a:pos x="17" y="67"/>
                    </a:cxn>
                    <a:cxn ang="0">
                      <a:pos x="22" y="72"/>
                    </a:cxn>
                  </a:cxnLst>
                  <a:rect l="0" t="0" r="r" b="b"/>
                  <a:pathLst>
                    <a:path w="27" h="72">
                      <a:moveTo>
                        <a:pt x="22" y="72"/>
                      </a:moveTo>
                      <a:lnTo>
                        <a:pt x="23" y="71"/>
                      </a:lnTo>
                      <a:lnTo>
                        <a:pt x="24" y="68"/>
                      </a:lnTo>
                      <a:lnTo>
                        <a:pt x="25" y="63"/>
                      </a:lnTo>
                      <a:lnTo>
                        <a:pt x="27" y="56"/>
                      </a:lnTo>
                      <a:lnTo>
                        <a:pt x="25" y="46"/>
                      </a:lnTo>
                      <a:lnTo>
                        <a:pt x="23" y="34"/>
                      </a:lnTo>
                      <a:lnTo>
                        <a:pt x="16" y="19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0" y="21"/>
                      </a:lnTo>
                      <a:lnTo>
                        <a:pt x="16" y="35"/>
                      </a:lnTo>
                      <a:lnTo>
                        <a:pt x="18" y="46"/>
                      </a:lnTo>
                      <a:lnTo>
                        <a:pt x="20" y="56"/>
                      </a:lnTo>
                      <a:lnTo>
                        <a:pt x="20" y="61"/>
                      </a:lnTo>
                      <a:lnTo>
                        <a:pt x="18" y="65"/>
                      </a:lnTo>
                      <a:lnTo>
                        <a:pt x="17" y="67"/>
                      </a:lnTo>
                      <a:lnTo>
                        <a:pt x="17" y="67"/>
                      </a:lnTo>
                      <a:lnTo>
                        <a:pt x="22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1" name="Freeform 157"/>
                <p:cNvSpPr>
                  <a:spLocks/>
                </p:cNvSpPr>
                <p:nvPr/>
              </p:nvSpPr>
              <p:spPr bwMode="auto">
                <a:xfrm>
                  <a:off x="3031" y="1941"/>
                  <a:ext cx="5" cy="18"/>
                </a:xfrm>
                <a:custGeom>
                  <a:avLst/>
                  <a:gdLst/>
                  <a:ahLst/>
                  <a:cxnLst>
                    <a:cxn ang="0">
                      <a:pos x="4" y="30"/>
                    </a:cxn>
                    <a:cxn ang="0">
                      <a:pos x="6" y="34"/>
                    </a:cxn>
                    <a:cxn ang="0">
                      <a:pos x="10" y="0"/>
                    </a:cxn>
                    <a:cxn ang="0">
                      <a:pos x="4" y="0"/>
                    </a:cxn>
                    <a:cxn ang="0">
                      <a:pos x="0" y="33"/>
                    </a:cxn>
                    <a:cxn ang="0">
                      <a:pos x="3" y="37"/>
                    </a:cxn>
                    <a:cxn ang="0">
                      <a:pos x="0" y="33"/>
                    </a:cxn>
                    <a:cxn ang="0">
                      <a:pos x="0" y="36"/>
                    </a:cxn>
                    <a:cxn ang="0">
                      <a:pos x="3" y="37"/>
                    </a:cxn>
                    <a:cxn ang="0">
                      <a:pos x="4" y="30"/>
                    </a:cxn>
                  </a:cxnLst>
                  <a:rect l="0" t="0" r="r" b="b"/>
                  <a:pathLst>
                    <a:path w="10" h="37">
                      <a:moveTo>
                        <a:pt x="4" y="30"/>
                      </a:moveTo>
                      <a:lnTo>
                        <a:pt x="6" y="34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3" y="37"/>
                      </a:lnTo>
                      <a:lnTo>
                        <a:pt x="0" y="33"/>
                      </a:lnTo>
                      <a:lnTo>
                        <a:pt x="0" y="36"/>
                      </a:lnTo>
                      <a:lnTo>
                        <a:pt x="3" y="37"/>
                      </a:lnTo>
                      <a:lnTo>
                        <a:pt x="4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2" name="Freeform 158"/>
                <p:cNvSpPr>
                  <a:spLocks/>
                </p:cNvSpPr>
                <p:nvPr/>
              </p:nvSpPr>
              <p:spPr bwMode="auto">
                <a:xfrm>
                  <a:off x="3033" y="1948"/>
                  <a:ext cx="48" cy="12"/>
                </a:xfrm>
                <a:custGeom>
                  <a:avLst/>
                  <a:gdLst/>
                  <a:ahLst/>
                  <a:cxnLst>
                    <a:cxn ang="0">
                      <a:pos x="89" y="3"/>
                    </a:cxn>
                    <a:cxn ang="0">
                      <a:pos x="89" y="0"/>
                    </a:cxn>
                    <a:cxn ang="0">
                      <a:pos x="84" y="5"/>
                    </a:cxn>
                    <a:cxn ang="0">
                      <a:pos x="80" y="10"/>
                    </a:cxn>
                    <a:cxn ang="0">
                      <a:pos x="73" y="13"/>
                    </a:cxn>
                    <a:cxn ang="0">
                      <a:pos x="67" y="15"/>
                    </a:cxn>
                    <a:cxn ang="0">
                      <a:pos x="59" y="16"/>
                    </a:cxn>
                    <a:cxn ang="0">
                      <a:pos x="52" y="19"/>
                    </a:cxn>
                    <a:cxn ang="0">
                      <a:pos x="44" y="19"/>
                    </a:cxn>
                    <a:cxn ang="0">
                      <a:pos x="37" y="20"/>
                    </a:cxn>
                    <a:cxn ang="0">
                      <a:pos x="30" y="20"/>
                    </a:cxn>
                    <a:cxn ang="0">
                      <a:pos x="23" y="19"/>
                    </a:cxn>
                    <a:cxn ang="0">
                      <a:pos x="17" y="19"/>
                    </a:cxn>
                    <a:cxn ang="0">
                      <a:pos x="12" y="19"/>
                    </a:cxn>
                    <a:cxn ang="0">
                      <a:pos x="7" y="18"/>
                    </a:cxn>
                    <a:cxn ang="0">
                      <a:pos x="3" y="16"/>
                    </a:cxn>
                    <a:cxn ang="0">
                      <a:pos x="1" y="16"/>
                    </a:cxn>
                    <a:cxn ang="0">
                      <a:pos x="1" y="16"/>
                    </a:cxn>
                    <a:cxn ang="0">
                      <a:pos x="0" y="23"/>
                    </a:cxn>
                    <a:cxn ang="0">
                      <a:pos x="1" y="23"/>
                    </a:cxn>
                    <a:cxn ang="0">
                      <a:pos x="2" y="23"/>
                    </a:cxn>
                    <a:cxn ang="0">
                      <a:pos x="6" y="23"/>
                    </a:cxn>
                    <a:cxn ang="0">
                      <a:pos x="10" y="24"/>
                    </a:cxn>
                    <a:cxn ang="0">
                      <a:pos x="16" y="26"/>
                    </a:cxn>
                    <a:cxn ang="0">
                      <a:pos x="23" y="26"/>
                    </a:cxn>
                    <a:cxn ang="0">
                      <a:pos x="30" y="26"/>
                    </a:cxn>
                    <a:cxn ang="0">
                      <a:pos x="37" y="26"/>
                    </a:cxn>
                    <a:cxn ang="0">
                      <a:pos x="45" y="26"/>
                    </a:cxn>
                    <a:cxn ang="0">
                      <a:pos x="53" y="24"/>
                    </a:cxn>
                    <a:cxn ang="0">
                      <a:pos x="60" y="23"/>
                    </a:cxn>
                    <a:cxn ang="0">
                      <a:pos x="68" y="21"/>
                    </a:cxn>
                    <a:cxn ang="0">
                      <a:pos x="76" y="19"/>
                    </a:cxn>
                    <a:cxn ang="0">
                      <a:pos x="83" y="14"/>
                    </a:cxn>
                    <a:cxn ang="0">
                      <a:pos x="89" y="10"/>
                    </a:cxn>
                    <a:cxn ang="0">
                      <a:pos x="95" y="4"/>
                    </a:cxn>
                    <a:cxn ang="0">
                      <a:pos x="95" y="1"/>
                    </a:cxn>
                    <a:cxn ang="0">
                      <a:pos x="95" y="4"/>
                    </a:cxn>
                    <a:cxn ang="0">
                      <a:pos x="96" y="3"/>
                    </a:cxn>
                    <a:cxn ang="0">
                      <a:pos x="95" y="1"/>
                    </a:cxn>
                    <a:cxn ang="0">
                      <a:pos x="89" y="3"/>
                    </a:cxn>
                  </a:cxnLst>
                  <a:rect l="0" t="0" r="r" b="b"/>
                  <a:pathLst>
                    <a:path w="96" h="26">
                      <a:moveTo>
                        <a:pt x="89" y="3"/>
                      </a:moveTo>
                      <a:lnTo>
                        <a:pt x="89" y="0"/>
                      </a:lnTo>
                      <a:lnTo>
                        <a:pt x="84" y="5"/>
                      </a:lnTo>
                      <a:lnTo>
                        <a:pt x="80" y="10"/>
                      </a:lnTo>
                      <a:lnTo>
                        <a:pt x="73" y="13"/>
                      </a:lnTo>
                      <a:lnTo>
                        <a:pt x="67" y="15"/>
                      </a:lnTo>
                      <a:lnTo>
                        <a:pt x="59" y="16"/>
                      </a:lnTo>
                      <a:lnTo>
                        <a:pt x="52" y="19"/>
                      </a:lnTo>
                      <a:lnTo>
                        <a:pt x="44" y="19"/>
                      </a:lnTo>
                      <a:lnTo>
                        <a:pt x="37" y="20"/>
                      </a:lnTo>
                      <a:lnTo>
                        <a:pt x="30" y="20"/>
                      </a:lnTo>
                      <a:lnTo>
                        <a:pt x="23" y="19"/>
                      </a:lnTo>
                      <a:lnTo>
                        <a:pt x="17" y="19"/>
                      </a:lnTo>
                      <a:lnTo>
                        <a:pt x="12" y="19"/>
                      </a:lnTo>
                      <a:lnTo>
                        <a:pt x="7" y="18"/>
                      </a:lnTo>
                      <a:lnTo>
                        <a:pt x="3" y="16"/>
                      </a:lnTo>
                      <a:lnTo>
                        <a:pt x="1" y="16"/>
                      </a:lnTo>
                      <a:lnTo>
                        <a:pt x="1" y="16"/>
                      </a:lnTo>
                      <a:lnTo>
                        <a:pt x="0" y="23"/>
                      </a:lnTo>
                      <a:lnTo>
                        <a:pt x="1" y="23"/>
                      </a:lnTo>
                      <a:lnTo>
                        <a:pt x="2" y="23"/>
                      </a:lnTo>
                      <a:lnTo>
                        <a:pt x="6" y="23"/>
                      </a:lnTo>
                      <a:lnTo>
                        <a:pt x="10" y="24"/>
                      </a:lnTo>
                      <a:lnTo>
                        <a:pt x="16" y="26"/>
                      </a:lnTo>
                      <a:lnTo>
                        <a:pt x="23" y="26"/>
                      </a:lnTo>
                      <a:lnTo>
                        <a:pt x="30" y="26"/>
                      </a:lnTo>
                      <a:lnTo>
                        <a:pt x="37" y="26"/>
                      </a:lnTo>
                      <a:lnTo>
                        <a:pt x="45" y="26"/>
                      </a:lnTo>
                      <a:lnTo>
                        <a:pt x="53" y="24"/>
                      </a:lnTo>
                      <a:lnTo>
                        <a:pt x="60" y="23"/>
                      </a:lnTo>
                      <a:lnTo>
                        <a:pt x="68" y="21"/>
                      </a:lnTo>
                      <a:lnTo>
                        <a:pt x="76" y="19"/>
                      </a:lnTo>
                      <a:lnTo>
                        <a:pt x="83" y="14"/>
                      </a:lnTo>
                      <a:lnTo>
                        <a:pt x="89" y="10"/>
                      </a:lnTo>
                      <a:lnTo>
                        <a:pt x="95" y="4"/>
                      </a:lnTo>
                      <a:lnTo>
                        <a:pt x="95" y="1"/>
                      </a:lnTo>
                      <a:lnTo>
                        <a:pt x="95" y="4"/>
                      </a:lnTo>
                      <a:lnTo>
                        <a:pt x="96" y="3"/>
                      </a:lnTo>
                      <a:lnTo>
                        <a:pt x="95" y="1"/>
                      </a:lnTo>
                      <a:lnTo>
                        <a:pt x="89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3" name="Freeform 159"/>
                <p:cNvSpPr>
                  <a:spLocks/>
                </p:cNvSpPr>
                <p:nvPr/>
              </p:nvSpPr>
              <p:spPr bwMode="auto">
                <a:xfrm>
                  <a:off x="3071" y="1933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2"/>
                    </a:cxn>
                    <a:cxn ang="0">
                      <a:pos x="13" y="33"/>
                    </a:cxn>
                    <a:cxn ang="0">
                      <a:pos x="19" y="31"/>
                    </a:cxn>
                    <a:cxn ang="0">
                      <a:pos x="7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9" h="33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13" y="33"/>
                      </a:lnTo>
                      <a:lnTo>
                        <a:pt x="19" y="31"/>
                      </a:lnTo>
                      <a:lnTo>
                        <a:pt x="7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4" name="Freeform 160"/>
                <p:cNvSpPr>
                  <a:spLocks/>
                </p:cNvSpPr>
                <p:nvPr/>
              </p:nvSpPr>
              <p:spPr bwMode="auto">
                <a:xfrm>
                  <a:off x="2966" y="2036"/>
                  <a:ext cx="97" cy="107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40" y="1"/>
                    </a:cxn>
                    <a:cxn ang="0">
                      <a:pos x="42" y="4"/>
                    </a:cxn>
                    <a:cxn ang="0">
                      <a:pos x="46" y="9"/>
                    </a:cxn>
                    <a:cxn ang="0">
                      <a:pos x="52" y="16"/>
                    </a:cxn>
                    <a:cxn ang="0">
                      <a:pos x="59" y="23"/>
                    </a:cxn>
                    <a:cxn ang="0">
                      <a:pos x="67" y="32"/>
                    </a:cxn>
                    <a:cxn ang="0">
                      <a:pos x="78" y="41"/>
                    </a:cxn>
                    <a:cxn ang="0">
                      <a:pos x="88" y="50"/>
                    </a:cxn>
                    <a:cxn ang="0">
                      <a:pos x="99" y="60"/>
                    </a:cxn>
                    <a:cxn ang="0">
                      <a:pos x="111" y="69"/>
                    </a:cxn>
                    <a:cxn ang="0">
                      <a:pos x="124" y="76"/>
                    </a:cxn>
                    <a:cxn ang="0">
                      <a:pos x="137" y="84"/>
                    </a:cxn>
                    <a:cxn ang="0">
                      <a:pos x="151" y="90"/>
                    </a:cxn>
                    <a:cxn ang="0">
                      <a:pos x="165" y="93"/>
                    </a:cxn>
                    <a:cxn ang="0">
                      <a:pos x="179" y="95"/>
                    </a:cxn>
                    <a:cxn ang="0">
                      <a:pos x="194" y="95"/>
                    </a:cxn>
                    <a:cxn ang="0">
                      <a:pos x="193" y="94"/>
                    </a:cxn>
                    <a:cxn ang="0">
                      <a:pos x="192" y="94"/>
                    </a:cxn>
                    <a:cxn ang="0">
                      <a:pos x="189" y="93"/>
                    </a:cxn>
                    <a:cxn ang="0">
                      <a:pos x="186" y="93"/>
                    </a:cxn>
                    <a:cxn ang="0">
                      <a:pos x="181" y="94"/>
                    </a:cxn>
                    <a:cxn ang="0">
                      <a:pos x="176" y="99"/>
                    </a:cxn>
                    <a:cxn ang="0">
                      <a:pos x="170" y="105"/>
                    </a:cxn>
                    <a:cxn ang="0">
                      <a:pos x="163" y="115"/>
                    </a:cxn>
                    <a:cxn ang="0">
                      <a:pos x="157" y="123"/>
                    </a:cxn>
                    <a:cxn ang="0">
                      <a:pos x="152" y="131"/>
                    </a:cxn>
                    <a:cxn ang="0">
                      <a:pos x="148" y="138"/>
                    </a:cxn>
                    <a:cxn ang="0">
                      <a:pos x="143" y="146"/>
                    </a:cxn>
                    <a:cxn ang="0">
                      <a:pos x="140" y="153"/>
                    </a:cxn>
                    <a:cxn ang="0">
                      <a:pos x="135" y="161"/>
                    </a:cxn>
                    <a:cxn ang="0">
                      <a:pos x="132" y="168"/>
                    </a:cxn>
                    <a:cxn ang="0">
                      <a:pos x="129" y="174"/>
                    </a:cxn>
                    <a:cxn ang="0">
                      <a:pos x="126" y="181"/>
                    </a:cxn>
                    <a:cxn ang="0">
                      <a:pos x="124" y="186"/>
                    </a:cxn>
                    <a:cxn ang="0">
                      <a:pos x="121" y="191"/>
                    </a:cxn>
                    <a:cxn ang="0">
                      <a:pos x="120" y="197"/>
                    </a:cxn>
                    <a:cxn ang="0">
                      <a:pos x="119" y="201"/>
                    </a:cxn>
                    <a:cxn ang="0">
                      <a:pos x="118" y="206"/>
                    </a:cxn>
                    <a:cxn ang="0">
                      <a:pos x="117" y="209"/>
                    </a:cxn>
                    <a:cxn ang="0">
                      <a:pos x="117" y="213"/>
                    </a:cxn>
                    <a:cxn ang="0">
                      <a:pos x="101" y="199"/>
                    </a:cxn>
                    <a:cxn ang="0">
                      <a:pos x="86" y="186"/>
                    </a:cxn>
                    <a:cxn ang="0">
                      <a:pos x="72" y="173"/>
                    </a:cxn>
                    <a:cxn ang="0">
                      <a:pos x="60" y="160"/>
                    </a:cxn>
                    <a:cxn ang="0">
                      <a:pos x="50" y="147"/>
                    </a:cxn>
                    <a:cxn ang="0">
                      <a:pos x="40" y="135"/>
                    </a:cxn>
                    <a:cxn ang="0">
                      <a:pos x="31" y="123"/>
                    </a:cxn>
                    <a:cxn ang="0">
                      <a:pos x="25" y="113"/>
                    </a:cxn>
                    <a:cxn ang="0">
                      <a:pos x="18" y="103"/>
                    </a:cxn>
                    <a:cxn ang="0">
                      <a:pos x="13" y="94"/>
                    </a:cxn>
                    <a:cxn ang="0">
                      <a:pos x="8" y="86"/>
                    </a:cxn>
                    <a:cxn ang="0">
                      <a:pos x="6" y="80"/>
                    </a:cxn>
                    <a:cxn ang="0">
                      <a:pos x="3" y="75"/>
                    </a:cxn>
                    <a:cxn ang="0">
                      <a:pos x="2" y="70"/>
                    </a:cxn>
                    <a:cxn ang="0">
                      <a:pos x="0" y="68"/>
                    </a:cxn>
                    <a:cxn ang="0">
                      <a:pos x="0" y="67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194" h="213">
                      <a:moveTo>
                        <a:pt x="38" y="0"/>
                      </a:moveTo>
                      <a:lnTo>
                        <a:pt x="40" y="1"/>
                      </a:lnTo>
                      <a:lnTo>
                        <a:pt x="42" y="4"/>
                      </a:lnTo>
                      <a:lnTo>
                        <a:pt x="46" y="9"/>
                      </a:lnTo>
                      <a:lnTo>
                        <a:pt x="52" y="16"/>
                      </a:lnTo>
                      <a:lnTo>
                        <a:pt x="59" y="23"/>
                      </a:lnTo>
                      <a:lnTo>
                        <a:pt x="67" y="32"/>
                      </a:lnTo>
                      <a:lnTo>
                        <a:pt x="78" y="41"/>
                      </a:lnTo>
                      <a:lnTo>
                        <a:pt x="88" y="50"/>
                      </a:lnTo>
                      <a:lnTo>
                        <a:pt x="99" y="60"/>
                      </a:lnTo>
                      <a:lnTo>
                        <a:pt x="111" y="69"/>
                      </a:lnTo>
                      <a:lnTo>
                        <a:pt x="124" y="76"/>
                      </a:lnTo>
                      <a:lnTo>
                        <a:pt x="137" y="84"/>
                      </a:lnTo>
                      <a:lnTo>
                        <a:pt x="151" y="90"/>
                      </a:lnTo>
                      <a:lnTo>
                        <a:pt x="165" y="93"/>
                      </a:lnTo>
                      <a:lnTo>
                        <a:pt x="179" y="95"/>
                      </a:lnTo>
                      <a:lnTo>
                        <a:pt x="194" y="95"/>
                      </a:lnTo>
                      <a:lnTo>
                        <a:pt x="193" y="94"/>
                      </a:lnTo>
                      <a:lnTo>
                        <a:pt x="192" y="94"/>
                      </a:lnTo>
                      <a:lnTo>
                        <a:pt x="189" y="93"/>
                      </a:lnTo>
                      <a:lnTo>
                        <a:pt x="186" y="93"/>
                      </a:lnTo>
                      <a:lnTo>
                        <a:pt x="181" y="94"/>
                      </a:lnTo>
                      <a:lnTo>
                        <a:pt x="176" y="99"/>
                      </a:lnTo>
                      <a:lnTo>
                        <a:pt x="170" y="105"/>
                      </a:lnTo>
                      <a:lnTo>
                        <a:pt x="163" y="115"/>
                      </a:lnTo>
                      <a:lnTo>
                        <a:pt x="157" y="123"/>
                      </a:lnTo>
                      <a:lnTo>
                        <a:pt x="152" y="131"/>
                      </a:lnTo>
                      <a:lnTo>
                        <a:pt x="148" y="138"/>
                      </a:lnTo>
                      <a:lnTo>
                        <a:pt x="143" y="146"/>
                      </a:lnTo>
                      <a:lnTo>
                        <a:pt x="140" y="153"/>
                      </a:lnTo>
                      <a:lnTo>
                        <a:pt x="135" y="161"/>
                      </a:lnTo>
                      <a:lnTo>
                        <a:pt x="132" y="168"/>
                      </a:lnTo>
                      <a:lnTo>
                        <a:pt x="129" y="174"/>
                      </a:lnTo>
                      <a:lnTo>
                        <a:pt x="126" y="181"/>
                      </a:lnTo>
                      <a:lnTo>
                        <a:pt x="124" y="186"/>
                      </a:lnTo>
                      <a:lnTo>
                        <a:pt x="121" y="191"/>
                      </a:lnTo>
                      <a:lnTo>
                        <a:pt x="120" y="197"/>
                      </a:lnTo>
                      <a:lnTo>
                        <a:pt x="119" y="201"/>
                      </a:lnTo>
                      <a:lnTo>
                        <a:pt x="118" y="206"/>
                      </a:lnTo>
                      <a:lnTo>
                        <a:pt x="117" y="209"/>
                      </a:lnTo>
                      <a:lnTo>
                        <a:pt x="117" y="213"/>
                      </a:lnTo>
                      <a:lnTo>
                        <a:pt x="101" y="199"/>
                      </a:lnTo>
                      <a:lnTo>
                        <a:pt x="86" y="186"/>
                      </a:lnTo>
                      <a:lnTo>
                        <a:pt x="72" y="173"/>
                      </a:lnTo>
                      <a:lnTo>
                        <a:pt x="60" y="160"/>
                      </a:lnTo>
                      <a:lnTo>
                        <a:pt x="50" y="147"/>
                      </a:lnTo>
                      <a:lnTo>
                        <a:pt x="40" y="135"/>
                      </a:lnTo>
                      <a:lnTo>
                        <a:pt x="31" y="123"/>
                      </a:lnTo>
                      <a:lnTo>
                        <a:pt x="25" y="113"/>
                      </a:lnTo>
                      <a:lnTo>
                        <a:pt x="18" y="103"/>
                      </a:lnTo>
                      <a:lnTo>
                        <a:pt x="13" y="94"/>
                      </a:lnTo>
                      <a:lnTo>
                        <a:pt x="8" y="86"/>
                      </a:lnTo>
                      <a:lnTo>
                        <a:pt x="6" y="80"/>
                      </a:lnTo>
                      <a:lnTo>
                        <a:pt x="3" y="75"/>
                      </a:lnTo>
                      <a:lnTo>
                        <a:pt x="2" y="70"/>
                      </a:lnTo>
                      <a:lnTo>
                        <a:pt x="0" y="68"/>
                      </a:lnTo>
                      <a:lnTo>
                        <a:pt x="0" y="67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5" name="Freeform 161"/>
                <p:cNvSpPr>
                  <a:spLocks/>
                </p:cNvSpPr>
                <p:nvPr/>
              </p:nvSpPr>
              <p:spPr bwMode="auto">
                <a:xfrm>
                  <a:off x="2984" y="2035"/>
                  <a:ext cx="82" cy="51"/>
                </a:xfrm>
                <a:custGeom>
                  <a:avLst/>
                  <a:gdLst/>
                  <a:ahLst/>
                  <a:cxnLst>
                    <a:cxn ang="0">
                      <a:pos x="156" y="101"/>
                    </a:cxn>
                    <a:cxn ang="0">
                      <a:pos x="157" y="95"/>
                    </a:cxn>
                    <a:cxn ang="0">
                      <a:pos x="143" y="95"/>
                    </a:cxn>
                    <a:cxn ang="0">
                      <a:pos x="129" y="93"/>
                    </a:cxn>
                    <a:cxn ang="0">
                      <a:pos x="116" y="89"/>
                    </a:cxn>
                    <a:cxn ang="0">
                      <a:pos x="103" y="83"/>
                    </a:cxn>
                    <a:cxn ang="0">
                      <a:pos x="90" y="76"/>
                    </a:cxn>
                    <a:cxn ang="0">
                      <a:pos x="77" y="68"/>
                    </a:cxn>
                    <a:cxn ang="0">
                      <a:pos x="65" y="60"/>
                    </a:cxn>
                    <a:cxn ang="0">
                      <a:pos x="53" y="51"/>
                    </a:cxn>
                    <a:cxn ang="0">
                      <a:pos x="44" y="42"/>
                    </a:cxn>
                    <a:cxn ang="0">
                      <a:pos x="34" y="33"/>
                    </a:cxn>
                    <a:cxn ang="0">
                      <a:pos x="25" y="23"/>
                    </a:cxn>
                    <a:cxn ang="0">
                      <a:pos x="19" y="17"/>
                    </a:cxn>
                    <a:cxn ang="0">
                      <a:pos x="13" y="10"/>
                    </a:cxn>
                    <a:cxn ang="0">
                      <a:pos x="8" y="5"/>
                    </a:cxn>
                    <a:cxn ang="0">
                      <a:pos x="6" y="2"/>
                    </a:cxn>
                    <a:cxn ang="0">
                      <a:pos x="5" y="0"/>
                    </a:cxn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4" y="8"/>
                    </a:cxn>
                    <a:cxn ang="0">
                      <a:pos x="8" y="14"/>
                    </a:cxn>
                    <a:cxn ang="0">
                      <a:pos x="14" y="21"/>
                    </a:cxn>
                    <a:cxn ang="0">
                      <a:pos x="21" y="28"/>
                    </a:cxn>
                    <a:cxn ang="0">
                      <a:pos x="29" y="37"/>
                    </a:cxn>
                    <a:cxn ang="0">
                      <a:pos x="39" y="46"/>
                    </a:cxn>
                    <a:cxn ang="0">
                      <a:pos x="50" y="56"/>
                    </a:cxn>
                    <a:cxn ang="0">
                      <a:pos x="61" y="65"/>
                    </a:cxn>
                    <a:cxn ang="0">
                      <a:pos x="74" y="74"/>
                    </a:cxn>
                    <a:cxn ang="0">
                      <a:pos x="87" y="82"/>
                    </a:cxn>
                    <a:cxn ang="0">
                      <a:pos x="100" y="89"/>
                    </a:cxn>
                    <a:cxn ang="0">
                      <a:pos x="114" y="95"/>
                    </a:cxn>
                    <a:cxn ang="0">
                      <a:pos x="129" y="99"/>
                    </a:cxn>
                    <a:cxn ang="0">
                      <a:pos x="143" y="102"/>
                    </a:cxn>
                    <a:cxn ang="0">
                      <a:pos x="158" y="102"/>
                    </a:cxn>
                    <a:cxn ang="0">
                      <a:pos x="160" y="96"/>
                    </a:cxn>
                    <a:cxn ang="0">
                      <a:pos x="158" y="102"/>
                    </a:cxn>
                    <a:cxn ang="0">
                      <a:pos x="165" y="101"/>
                    </a:cxn>
                    <a:cxn ang="0">
                      <a:pos x="160" y="96"/>
                    </a:cxn>
                    <a:cxn ang="0">
                      <a:pos x="156" y="101"/>
                    </a:cxn>
                  </a:cxnLst>
                  <a:rect l="0" t="0" r="r" b="b"/>
                  <a:pathLst>
                    <a:path w="165" h="102">
                      <a:moveTo>
                        <a:pt x="156" y="101"/>
                      </a:moveTo>
                      <a:lnTo>
                        <a:pt x="157" y="95"/>
                      </a:lnTo>
                      <a:lnTo>
                        <a:pt x="143" y="95"/>
                      </a:lnTo>
                      <a:lnTo>
                        <a:pt x="129" y="93"/>
                      </a:lnTo>
                      <a:lnTo>
                        <a:pt x="116" y="89"/>
                      </a:lnTo>
                      <a:lnTo>
                        <a:pt x="103" y="83"/>
                      </a:lnTo>
                      <a:lnTo>
                        <a:pt x="90" y="76"/>
                      </a:lnTo>
                      <a:lnTo>
                        <a:pt x="77" y="68"/>
                      </a:lnTo>
                      <a:lnTo>
                        <a:pt x="65" y="60"/>
                      </a:lnTo>
                      <a:lnTo>
                        <a:pt x="53" y="51"/>
                      </a:lnTo>
                      <a:lnTo>
                        <a:pt x="44" y="42"/>
                      </a:lnTo>
                      <a:lnTo>
                        <a:pt x="34" y="33"/>
                      </a:lnTo>
                      <a:lnTo>
                        <a:pt x="25" y="23"/>
                      </a:lnTo>
                      <a:lnTo>
                        <a:pt x="19" y="17"/>
                      </a:lnTo>
                      <a:lnTo>
                        <a:pt x="13" y="10"/>
                      </a:lnTo>
                      <a:lnTo>
                        <a:pt x="8" y="5"/>
                      </a:lnTo>
                      <a:lnTo>
                        <a:pt x="6" y="2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4" y="8"/>
                      </a:lnTo>
                      <a:lnTo>
                        <a:pt x="8" y="14"/>
                      </a:lnTo>
                      <a:lnTo>
                        <a:pt x="14" y="21"/>
                      </a:lnTo>
                      <a:lnTo>
                        <a:pt x="21" y="28"/>
                      </a:lnTo>
                      <a:lnTo>
                        <a:pt x="29" y="37"/>
                      </a:lnTo>
                      <a:lnTo>
                        <a:pt x="39" y="46"/>
                      </a:lnTo>
                      <a:lnTo>
                        <a:pt x="50" y="56"/>
                      </a:lnTo>
                      <a:lnTo>
                        <a:pt x="61" y="65"/>
                      </a:lnTo>
                      <a:lnTo>
                        <a:pt x="74" y="74"/>
                      </a:lnTo>
                      <a:lnTo>
                        <a:pt x="87" y="82"/>
                      </a:lnTo>
                      <a:lnTo>
                        <a:pt x="100" y="89"/>
                      </a:lnTo>
                      <a:lnTo>
                        <a:pt x="114" y="95"/>
                      </a:lnTo>
                      <a:lnTo>
                        <a:pt x="129" y="99"/>
                      </a:lnTo>
                      <a:lnTo>
                        <a:pt x="143" y="102"/>
                      </a:lnTo>
                      <a:lnTo>
                        <a:pt x="158" y="102"/>
                      </a:lnTo>
                      <a:lnTo>
                        <a:pt x="160" y="96"/>
                      </a:lnTo>
                      <a:lnTo>
                        <a:pt x="158" y="102"/>
                      </a:lnTo>
                      <a:lnTo>
                        <a:pt x="165" y="101"/>
                      </a:lnTo>
                      <a:lnTo>
                        <a:pt x="160" y="96"/>
                      </a:lnTo>
                      <a:lnTo>
                        <a:pt x="156" y="10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6" name="Freeform 162"/>
                <p:cNvSpPr>
                  <a:spLocks/>
                </p:cNvSpPr>
                <p:nvPr/>
              </p:nvSpPr>
              <p:spPr bwMode="auto">
                <a:xfrm>
                  <a:off x="3046" y="2081"/>
                  <a:ext cx="18" cy="14"/>
                </a:xfrm>
                <a:custGeom>
                  <a:avLst/>
                  <a:gdLst/>
                  <a:ahLst/>
                  <a:cxnLst>
                    <a:cxn ang="0">
                      <a:pos x="6" y="26"/>
                    </a:cxn>
                    <a:cxn ang="0">
                      <a:pos x="6" y="26"/>
                    </a:cxn>
                    <a:cxn ang="0">
                      <a:pos x="13" y="17"/>
                    </a:cxn>
                    <a:cxn ang="0">
                      <a:pos x="19" y="11"/>
                    </a:cxn>
                    <a:cxn ang="0">
                      <a:pos x="23" y="8"/>
                    </a:cxn>
                    <a:cxn ang="0">
                      <a:pos x="27" y="6"/>
                    </a:cxn>
                    <a:cxn ang="0">
                      <a:pos x="29" y="6"/>
                    </a:cxn>
                    <a:cxn ang="0">
                      <a:pos x="31" y="6"/>
                    </a:cxn>
                    <a:cxn ang="0">
                      <a:pos x="33" y="8"/>
                    </a:cxn>
                    <a:cxn ang="0">
                      <a:pos x="33" y="8"/>
                    </a:cxn>
                    <a:cxn ang="0">
                      <a:pos x="37" y="3"/>
                    </a:cxn>
                    <a:cxn ang="0">
                      <a:pos x="36" y="2"/>
                    </a:cxn>
                    <a:cxn ang="0">
                      <a:pos x="34" y="1"/>
                    </a:cxn>
                    <a:cxn ang="0">
                      <a:pos x="30" y="0"/>
                    </a:cxn>
                    <a:cxn ang="0">
                      <a:pos x="26" y="0"/>
                    </a:cxn>
                    <a:cxn ang="0">
                      <a:pos x="20" y="2"/>
                    </a:cxn>
                    <a:cxn ang="0">
                      <a:pos x="14" y="6"/>
                    </a:cxn>
                    <a:cxn ang="0">
                      <a:pos x="8" y="13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6" y="26"/>
                    </a:cxn>
                  </a:cxnLst>
                  <a:rect l="0" t="0" r="r" b="b"/>
                  <a:pathLst>
                    <a:path w="37" h="26">
                      <a:moveTo>
                        <a:pt x="6" y="26"/>
                      </a:moveTo>
                      <a:lnTo>
                        <a:pt x="6" y="26"/>
                      </a:lnTo>
                      <a:lnTo>
                        <a:pt x="13" y="17"/>
                      </a:lnTo>
                      <a:lnTo>
                        <a:pt x="19" y="11"/>
                      </a:lnTo>
                      <a:lnTo>
                        <a:pt x="23" y="8"/>
                      </a:lnTo>
                      <a:lnTo>
                        <a:pt x="27" y="6"/>
                      </a:lnTo>
                      <a:lnTo>
                        <a:pt x="29" y="6"/>
                      </a:lnTo>
                      <a:lnTo>
                        <a:pt x="31" y="6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7" y="3"/>
                      </a:lnTo>
                      <a:lnTo>
                        <a:pt x="36" y="2"/>
                      </a:lnTo>
                      <a:lnTo>
                        <a:pt x="34" y="1"/>
                      </a:lnTo>
                      <a:lnTo>
                        <a:pt x="30" y="0"/>
                      </a:lnTo>
                      <a:lnTo>
                        <a:pt x="26" y="0"/>
                      </a:lnTo>
                      <a:lnTo>
                        <a:pt x="20" y="2"/>
                      </a:lnTo>
                      <a:lnTo>
                        <a:pt x="14" y="6"/>
                      </a:lnTo>
                      <a:lnTo>
                        <a:pt x="8" y="1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7" name="Freeform 163"/>
                <p:cNvSpPr>
                  <a:spLocks/>
                </p:cNvSpPr>
                <p:nvPr/>
              </p:nvSpPr>
              <p:spPr bwMode="auto">
                <a:xfrm>
                  <a:off x="3023" y="2093"/>
                  <a:ext cx="26" cy="53"/>
                </a:xfrm>
                <a:custGeom>
                  <a:avLst/>
                  <a:gdLst/>
                  <a:ahLst/>
                  <a:cxnLst>
                    <a:cxn ang="0">
                      <a:pos x="1" y="102"/>
                    </a:cxn>
                    <a:cxn ang="0">
                      <a:pos x="7" y="100"/>
                    </a:cxn>
                    <a:cxn ang="0">
                      <a:pos x="7" y="96"/>
                    </a:cxn>
                    <a:cxn ang="0">
                      <a:pos x="8" y="94"/>
                    </a:cxn>
                    <a:cxn ang="0">
                      <a:pos x="8" y="89"/>
                    </a:cxn>
                    <a:cxn ang="0">
                      <a:pos x="11" y="85"/>
                    </a:cxn>
                    <a:cxn ang="0">
                      <a:pos x="12" y="79"/>
                    </a:cxn>
                    <a:cxn ang="0">
                      <a:pos x="13" y="74"/>
                    </a:cxn>
                    <a:cxn ang="0">
                      <a:pos x="16" y="69"/>
                    </a:cxn>
                    <a:cxn ang="0">
                      <a:pos x="19" y="62"/>
                    </a:cxn>
                    <a:cxn ang="0">
                      <a:pos x="22" y="56"/>
                    </a:cxn>
                    <a:cxn ang="0">
                      <a:pos x="26" y="49"/>
                    </a:cxn>
                    <a:cxn ang="0">
                      <a:pos x="29" y="41"/>
                    </a:cxn>
                    <a:cxn ang="0">
                      <a:pos x="34" y="34"/>
                    </a:cxn>
                    <a:cxn ang="0">
                      <a:pos x="37" y="27"/>
                    </a:cxn>
                    <a:cxn ang="0">
                      <a:pos x="42" y="19"/>
                    </a:cxn>
                    <a:cxn ang="0">
                      <a:pos x="48" y="11"/>
                    </a:cxn>
                    <a:cxn ang="0">
                      <a:pos x="52" y="3"/>
                    </a:cxn>
                    <a:cxn ang="0">
                      <a:pos x="46" y="0"/>
                    </a:cxn>
                    <a:cxn ang="0">
                      <a:pos x="42" y="8"/>
                    </a:cxn>
                    <a:cxn ang="0">
                      <a:pos x="36" y="16"/>
                    </a:cxn>
                    <a:cxn ang="0">
                      <a:pos x="31" y="24"/>
                    </a:cxn>
                    <a:cxn ang="0">
                      <a:pos x="28" y="32"/>
                    </a:cxn>
                    <a:cxn ang="0">
                      <a:pos x="23" y="39"/>
                    </a:cxn>
                    <a:cxn ang="0">
                      <a:pos x="20" y="46"/>
                    </a:cxn>
                    <a:cxn ang="0">
                      <a:pos x="16" y="53"/>
                    </a:cxn>
                    <a:cxn ang="0">
                      <a:pos x="13" y="60"/>
                    </a:cxn>
                    <a:cxn ang="0">
                      <a:pos x="11" y="66"/>
                    </a:cxn>
                    <a:cxn ang="0">
                      <a:pos x="8" y="71"/>
                    </a:cxn>
                    <a:cxn ang="0">
                      <a:pos x="6" y="78"/>
                    </a:cxn>
                    <a:cxn ang="0">
                      <a:pos x="4" y="83"/>
                    </a:cxn>
                    <a:cxn ang="0">
                      <a:pos x="3" y="87"/>
                    </a:cxn>
                    <a:cxn ang="0">
                      <a:pos x="1" y="92"/>
                    </a:cxn>
                    <a:cxn ang="0">
                      <a:pos x="0" y="96"/>
                    </a:cxn>
                    <a:cxn ang="0">
                      <a:pos x="0" y="100"/>
                    </a:cxn>
                    <a:cxn ang="0">
                      <a:pos x="6" y="98"/>
                    </a:cxn>
                    <a:cxn ang="0">
                      <a:pos x="1" y="102"/>
                    </a:cxn>
                    <a:cxn ang="0">
                      <a:pos x="7" y="106"/>
                    </a:cxn>
                    <a:cxn ang="0">
                      <a:pos x="7" y="100"/>
                    </a:cxn>
                    <a:cxn ang="0">
                      <a:pos x="1" y="102"/>
                    </a:cxn>
                  </a:cxnLst>
                  <a:rect l="0" t="0" r="r" b="b"/>
                  <a:pathLst>
                    <a:path w="52" h="106">
                      <a:moveTo>
                        <a:pt x="1" y="102"/>
                      </a:moveTo>
                      <a:lnTo>
                        <a:pt x="7" y="100"/>
                      </a:lnTo>
                      <a:lnTo>
                        <a:pt x="7" y="96"/>
                      </a:lnTo>
                      <a:lnTo>
                        <a:pt x="8" y="94"/>
                      </a:lnTo>
                      <a:lnTo>
                        <a:pt x="8" y="89"/>
                      </a:lnTo>
                      <a:lnTo>
                        <a:pt x="11" y="85"/>
                      </a:lnTo>
                      <a:lnTo>
                        <a:pt x="12" y="79"/>
                      </a:lnTo>
                      <a:lnTo>
                        <a:pt x="13" y="74"/>
                      </a:lnTo>
                      <a:lnTo>
                        <a:pt x="16" y="69"/>
                      </a:lnTo>
                      <a:lnTo>
                        <a:pt x="19" y="62"/>
                      </a:lnTo>
                      <a:lnTo>
                        <a:pt x="22" y="56"/>
                      </a:lnTo>
                      <a:lnTo>
                        <a:pt x="26" y="49"/>
                      </a:lnTo>
                      <a:lnTo>
                        <a:pt x="29" y="41"/>
                      </a:lnTo>
                      <a:lnTo>
                        <a:pt x="34" y="34"/>
                      </a:lnTo>
                      <a:lnTo>
                        <a:pt x="37" y="27"/>
                      </a:lnTo>
                      <a:lnTo>
                        <a:pt x="42" y="19"/>
                      </a:lnTo>
                      <a:lnTo>
                        <a:pt x="48" y="11"/>
                      </a:lnTo>
                      <a:lnTo>
                        <a:pt x="52" y="3"/>
                      </a:lnTo>
                      <a:lnTo>
                        <a:pt x="46" y="0"/>
                      </a:lnTo>
                      <a:lnTo>
                        <a:pt x="42" y="8"/>
                      </a:lnTo>
                      <a:lnTo>
                        <a:pt x="36" y="16"/>
                      </a:lnTo>
                      <a:lnTo>
                        <a:pt x="31" y="24"/>
                      </a:lnTo>
                      <a:lnTo>
                        <a:pt x="28" y="32"/>
                      </a:lnTo>
                      <a:lnTo>
                        <a:pt x="23" y="39"/>
                      </a:lnTo>
                      <a:lnTo>
                        <a:pt x="20" y="46"/>
                      </a:lnTo>
                      <a:lnTo>
                        <a:pt x="16" y="53"/>
                      </a:lnTo>
                      <a:lnTo>
                        <a:pt x="13" y="60"/>
                      </a:lnTo>
                      <a:lnTo>
                        <a:pt x="11" y="66"/>
                      </a:lnTo>
                      <a:lnTo>
                        <a:pt x="8" y="71"/>
                      </a:lnTo>
                      <a:lnTo>
                        <a:pt x="6" y="78"/>
                      </a:lnTo>
                      <a:lnTo>
                        <a:pt x="4" y="83"/>
                      </a:lnTo>
                      <a:lnTo>
                        <a:pt x="3" y="87"/>
                      </a:lnTo>
                      <a:lnTo>
                        <a:pt x="1" y="92"/>
                      </a:lnTo>
                      <a:lnTo>
                        <a:pt x="0" y="96"/>
                      </a:lnTo>
                      <a:lnTo>
                        <a:pt x="0" y="100"/>
                      </a:lnTo>
                      <a:lnTo>
                        <a:pt x="6" y="98"/>
                      </a:lnTo>
                      <a:lnTo>
                        <a:pt x="1" y="102"/>
                      </a:lnTo>
                      <a:lnTo>
                        <a:pt x="7" y="106"/>
                      </a:lnTo>
                      <a:lnTo>
                        <a:pt x="7" y="100"/>
                      </a:lnTo>
                      <a:lnTo>
                        <a:pt x="1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8" name="Freeform 164"/>
                <p:cNvSpPr>
                  <a:spLocks/>
                </p:cNvSpPr>
                <p:nvPr/>
              </p:nvSpPr>
              <p:spPr bwMode="auto">
                <a:xfrm>
                  <a:off x="2964" y="2069"/>
                  <a:ext cx="62" cy="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1" y="4"/>
                    </a:cxn>
                    <a:cxn ang="0">
                      <a:pos x="1" y="6"/>
                    </a:cxn>
                    <a:cxn ang="0">
                      <a:pos x="3" y="11"/>
                    </a:cxn>
                    <a:cxn ang="0">
                      <a:pos x="6" y="17"/>
                    </a:cxn>
                    <a:cxn ang="0">
                      <a:pos x="9" y="22"/>
                    </a:cxn>
                    <a:cxn ang="0">
                      <a:pos x="14" y="30"/>
                    </a:cxn>
                    <a:cxn ang="0">
                      <a:pos x="18" y="41"/>
                    </a:cxn>
                    <a:cxn ang="0">
                      <a:pos x="24" y="50"/>
                    </a:cxn>
                    <a:cxn ang="0">
                      <a:pos x="32" y="60"/>
                    </a:cxn>
                    <a:cxn ang="0">
                      <a:pos x="40" y="72"/>
                    </a:cxn>
                    <a:cxn ang="0">
                      <a:pos x="51" y="83"/>
                    </a:cxn>
                    <a:cxn ang="0">
                      <a:pos x="61" y="97"/>
                    </a:cxn>
                    <a:cxn ang="0">
                      <a:pos x="73" y="110"/>
                    </a:cxn>
                    <a:cxn ang="0">
                      <a:pos x="86" y="124"/>
                    </a:cxn>
                    <a:cxn ang="0">
                      <a:pos x="101" y="136"/>
                    </a:cxn>
                    <a:cxn ang="0">
                      <a:pos x="117" y="150"/>
                    </a:cxn>
                    <a:cxn ang="0">
                      <a:pos x="122" y="146"/>
                    </a:cxn>
                    <a:cxn ang="0">
                      <a:pos x="106" y="132"/>
                    </a:cxn>
                    <a:cxn ang="0">
                      <a:pos x="91" y="119"/>
                    </a:cxn>
                    <a:cxn ang="0">
                      <a:pos x="77" y="105"/>
                    </a:cxn>
                    <a:cxn ang="0">
                      <a:pos x="66" y="93"/>
                    </a:cxn>
                    <a:cxn ang="0">
                      <a:pos x="55" y="80"/>
                    </a:cxn>
                    <a:cxn ang="0">
                      <a:pos x="46" y="68"/>
                    </a:cxn>
                    <a:cxn ang="0">
                      <a:pos x="37" y="57"/>
                    </a:cxn>
                    <a:cxn ang="0">
                      <a:pos x="30" y="45"/>
                    </a:cxn>
                    <a:cxn ang="0">
                      <a:pos x="24" y="36"/>
                    </a:cxn>
                    <a:cxn ang="0">
                      <a:pos x="18" y="28"/>
                    </a:cxn>
                    <a:cxn ang="0">
                      <a:pos x="15" y="20"/>
                    </a:cxn>
                    <a:cxn ang="0">
                      <a:pos x="11" y="13"/>
                    </a:cxn>
                    <a:cxn ang="0">
                      <a:pos x="9" y="8"/>
                    </a:cxn>
                    <a:cxn ang="0">
                      <a:pos x="8" y="4"/>
                    </a:cxn>
                    <a:cxn ang="0">
                      <a:pos x="7" y="2"/>
                    </a:cxn>
                    <a:cxn ang="0">
                      <a:pos x="7" y="2"/>
                    </a:cxn>
                    <a:cxn ang="0">
                      <a:pos x="6" y="4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2" h="150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3" y="11"/>
                      </a:lnTo>
                      <a:lnTo>
                        <a:pt x="6" y="17"/>
                      </a:lnTo>
                      <a:lnTo>
                        <a:pt x="9" y="22"/>
                      </a:lnTo>
                      <a:lnTo>
                        <a:pt x="14" y="30"/>
                      </a:lnTo>
                      <a:lnTo>
                        <a:pt x="18" y="41"/>
                      </a:lnTo>
                      <a:lnTo>
                        <a:pt x="24" y="50"/>
                      </a:lnTo>
                      <a:lnTo>
                        <a:pt x="32" y="60"/>
                      </a:lnTo>
                      <a:lnTo>
                        <a:pt x="40" y="72"/>
                      </a:lnTo>
                      <a:lnTo>
                        <a:pt x="51" y="83"/>
                      </a:lnTo>
                      <a:lnTo>
                        <a:pt x="61" y="97"/>
                      </a:lnTo>
                      <a:lnTo>
                        <a:pt x="73" y="110"/>
                      </a:lnTo>
                      <a:lnTo>
                        <a:pt x="86" y="124"/>
                      </a:lnTo>
                      <a:lnTo>
                        <a:pt x="101" y="136"/>
                      </a:lnTo>
                      <a:lnTo>
                        <a:pt x="117" y="150"/>
                      </a:lnTo>
                      <a:lnTo>
                        <a:pt x="122" y="146"/>
                      </a:lnTo>
                      <a:lnTo>
                        <a:pt x="106" y="132"/>
                      </a:lnTo>
                      <a:lnTo>
                        <a:pt x="91" y="119"/>
                      </a:lnTo>
                      <a:lnTo>
                        <a:pt x="77" y="105"/>
                      </a:lnTo>
                      <a:lnTo>
                        <a:pt x="66" y="93"/>
                      </a:lnTo>
                      <a:lnTo>
                        <a:pt x="55" y="80"/>
                      </a:lnTo>
                      <a:lnTo>
                        <a:pt x="46" y="68"/>
                      </a:lnTo>
                      <a:lnTo>
                        <a:pt x="37" y="57"/>
                      </a:lnTo>
                      <a:lnTo>
                        <a:pt x="30" y="45"/>
                      </a:lnTo>
                      <a:lnTo>
                        <a:pt x="24" y="36"/>
                      </a:lnTo>
                      <a:lnTo>
                        <a:pt x="18" y="28"/>
                      </a:lnTo>
                      <a:lnTo>
                        <a:pt x="15" y="20"/>
                      </a:lnTo>
                      <a:lnTo>
                        <a:pt x="11" y="13"/>
                      </a:lnTo>
                      <a:lnTo>
                        <a:pt x="9" y="8"/>
                      </a:lnTo>
                      <a:lnTo>
                        <a:pt x="8" y="4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" name="Freeform 165"/>
                <p:cNvSpPr>
                  <a:spLocks/>
                </p:cNvSpPr>
                <p:nvPr/>
              </p:nvSpPr>
              <p:spPr bwMode="auto">
                <a:xfrm>
                  <a:off x="2964" y="2033"/>
                  <a:ext cx="22" cy="38"/>
                </a:xfrm>
                <a:custGeom>
                  <a:avLst/>
                  <a:gdLst/>
                  <a:ahLst/>
                  <a:cxnLst>
                    <a:cxn ang="0">
                      <a:pos x="44" y="4"/>
                    </a:cxn>
                    <a:cxn ang="0">
                      <a:pos x="39" y="4"/>
                    </a:cxn>
                    <a:cxn ang="0">
                      <a:pos x="0" y="72"/>
                    </a:cxn>
                    <a:cxn ang="0">
                      <a:pos x="6" y="76"/>
                    </a:cxn>
                    <a:cxn ang="0">
                      <a:pos x="44" y="8"/>
                    </a:cxn>
                    <a:cxn ang="0">
                      <a:pos x="39" y="8"/>
                    </a:cxn>
                    <a:cxn ang="0">
                      <a:pos x="44" y="4"/>
                    </a:cxn>
                    <a:cxn ang="0">
                      <a:pos x="41" y="0"/>
                    </a:cxn>
                    <a:cxn ang="0">
                      <a:pos x="39" y="4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44" h="76">
                      <a:moveTo>
                        <a:pt x="44" y="4"/>
                      </a:moveTo>
                      <a:lnTo>
                        <a:pt x="39" y="4"/>
                      </a:lnTo>
                      <a:lnTo>
                        <a:pt x="0" y="72"/>
                      </a:lnTo>
                      <a:lnTo>
                        <a:pt x="6" y="76"/>
                      </a:lnTo>
                      <a:lnTo>
                        <a:pt x="44" y="8"/>
                      </a:lnTo>
                      <a:lnTo>
                        <a:pt x="39" y="8"/>
                      </a:lnTo>
                      <a:lnTo>
                        <a:pt x="44" y="4"/>
                      </a:lnTo>
                      <a:lnTo>
                        <a:pt x="41" y="0"/>
                      </a:lnTo>
                      <a:lnTo>
                        <a:pt x="39" y="4"/>
                      </a:lnTo>
                      <a:lnTo>
                        <a:pt x="4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" name="Freeform 166"/>
                <p:cNvSpPr>
                  <a:spLocks/>
                </p:cNvSpPr>
                <p:nvPr/>
              </p:nvSpPr>
              <p:spPr bwMode="auto">
                <a:xfrm>
                  <a:off x="3055" y="2038"/>
                  <a:ext cx="93" cy="102"/>
                </a:xfrm>
                <a:custGeom>
                  <a:avLst/>
                  <a:gdLst/>
                  <a:ahLst/>
                  <a:cxnLst>
                    <a:cxn ang="0">
                      <a:pos x="163" y="0"/>
                    </a:cxn>
                    <a:cxn ang="0">
                      <a:pos x="162" y="1"/>
                    </a:cxn>
                    <a:cxn ang="0">
                      <a:pos x="160" y="5"/>
                    </a:cxn>
                    <a:cxn ang="0">
                      <a:pos x="154" y="9"/>
                    </a:cxn>
                    <a:cxn ang="0">
                      <a:pos x="148" y="15"/>
                    </a:cxn>
                    <a:cxn ang="0">
                      <a:pos x="140" y="23"/>
                    </a:cxn>
                    <a:cxn ang="0">
                      <a:pos x="131" y="31"/>
                    </a:cxn>
                    <a:cxn ang="0">
                      <a:pos x="121" y="39"/>
                    </a:cxn>
                    <a:cxn ang="0">
                      <a:pos x="110" y="49"/>
                    </a:cxn>
                    <a:cxn ang="0">
                      <a:pos x="98" y="57"/>
                    </a:cxn>
                    <a:cxn ang="0">
                      <a:pos x="85" y="66"/>
                    </a:cxn>
                    <a:cxn ang="0">
                      <a:pos x="71" y="73"/>
                    </a:cxn>
                    <a:cxn ang="0">
                      <a:pos x="57" y="80"/>
                    </a:cxn>
                    <a:cxn ang="0">
                      <a:pos x="44" y="85"/>
                    </a:cxn>
                    <a:cxn ang="0">
                      <a:pos x="29" y="89"/>
                    </a:cxn>
                    <a:cxn ang="0">
                      <a:pos x="15" y="91"/>
                    </a:cxn>
                    <a:cxn ang="0">
                      <a:pos x="0" y="91"/>
                    </a:cxn>
                    <a:cxn ang="0">
                      <a:pos x="1" y="90"/>
                    </a:cxn>
                    <a:cxn ang="0">
                      <a:pos x="3" y="90"/>
                    </a:cxn>
                    <a:cxn ang="0">
                      <a:pos x="8" y="90"/>
                    </a:cxn>
                    <a:cxn ang="0">
                      <a:pos x="12" y="91"/>
                    </a:cxn>
                    <a:cxn ang="0">
                      <a:pos x="18" y="93"/>
                    </a:cxn>
                    <a:cxn ang="0">
                      <a:pos x="25" y="98"/>
                    </a:cxn>
                    <a:cxn ang="0">
                      <a:pos x="32" y="105"/>
                    </a:cxn>
                    <a:cxn ang="0">
                      <a:pos x="40" y="115"/>
                    </a:cxn>
                    <a:cxn ang="0">
                      <a:pos x="45" y="123"/>
                    </a:cxn>
                    <a:cxn ang="0">
                      <a:pos x="49" y="132"/>
                    </a:cxn>
                    <a:cxn ang="0">
                      <a:pos x="54" y="138"/>
                    </a:cxn>
                    <a:cxn ang="0">
                      <a:pos x="59" y="145"/>
                    </a:cxn>
                    <a:cxn ang="0">
                      <a:pos x="63" y="152"/>
                    </a:cxn>
                    <a:cxn ang="0">
                      <a:pos x="67" y="159"/>
                    </a:cxn>
                    <a:cxn ang="0">
                      <a:pos x="70" y="165"/>
                    </a:cxn>
                    <a:cxn ang="0">
                      <a:pos x="72" y="171"/>
                    </a:cxn>
                    <a:cxn ang="0">
                      <a:pos x="76" y="175"/>
                    </a:cxn>
                    <a:cxn ang="0">
                      <a:pos x="78" y="181"/>
                    </a:cxn>
                    <a:cxn ang="0">
                      <a:pos x="80" y="186"/>
                    </a:cxn>
                    <a:cxn ang="0">
                      <a:pos x="82" y="190"/>
                    </a:cxn>
                    <a:cxn ang="0">
                      <a:pos x="83" y="194"/>
                    </a:cxn>
                    <a:cxn ang="0">
                      <a:pos x="84" y="197"/>
                    </a:cxn>
                    <a:cxn ang="0">
                      <a:pos x="85" y="201"/>
                    </a:cxn>
                    <a:cxn ang="0">
                      <a:pos x="85" y="204"/>
                    </a:cxn>
                    <a:cxn ang="0">
                      <a:pos x="101" y="190"/>
                    </a:cxn>
                    <a:cxn ang="0">
                      <a:pos x="116" y="178"/>
                    </a:cxn>
                    <a:cxn ang="0">
                      <a:pos x="128" y="165"/>
                    </a:cxn>
                    <a:cxn ang="0">
                      <a:pos x="139" y="151"/>
                    </a:cxn>
                    <a:cxn ang="0">
                      <a:pos x="148" y="140"/>
                    </a:cxn>
                    <a:cxn ang="0">
                      <a:pos x="158" y="127"/>
                    </a:cxn>
                    <a:cxn ang="0">
                      <a:pos x="165" y="117"/>
                    </a:cxn>
                    <a:cxn ang="0">
                      <a:pos x="169" y="105"/>
                    </a:cxn>
                    <a:cxn ang="0">
                      <a:pos x="174" y="96"/>
                    </a:cxn>
                    <a:cxn ang="0">
                      <a:pos x="178" y="88"/>
                    </a:cxn>
                    <a:cxn ang="0">
                      <a:pos x="181" y="80"/>
                    </a:cxn>
                    <a:cxn ang="0">
                      <a:pos x="183" y="74"/>
                    </a:cxn>
                    <a:cxn ang="0">
                      <a:pos x="184" y="68"/>
                    </a:cxn>
                    <a:cxn ang="0">
                      <a:pos x="185" y="65"/>
                    </a:cxn>
                    <a:cxn ang="0">
                      <a:pos x="185" y="62"/>
                    </a:cxn>
                    <a:cxn ang="0">
                      <a:pos x="185" y="61"/>
                    </a:cxn>
                    <a:cxn ang="0">
                      <a:pos x="163" y="0"/>
                    </a:cxn>
                  </a:cxnLst>
                  <a:rect l="0" t="0" r="r" b="b"/>
                  <a:pathLst>
                    <a:path w="185" h="204">
                      <a:moveTo>
                        <a:pt x="163" y="0"/>
                      </a:moveTo>
                      <a:lnTo>
                        <a:pt x="162" y="1"/>
                      </a:lnTo>
                      <a:lnTo>
                        <a:pt x="160" y="5"/>
                      </a:lnTo>
                      <a:lnTo>
                        <a:pt x="154" y="9"/>
                      </a:lnTo>
                      <a:lnTo>
                        <a:pt x="148" y="15"/>
                      </a:lnTo>
                      <a:lnTo>
                        <a:pt x="140" y="23"/>
                      </a:lnTo>
                      <a:lnTo>
                        <a:pt x="131" y="31"/>
                      </a:lnTo>
                      <a:lnTo>
                        <a:pt x="121" y="39"/>
                      </a:lnTo>
                      <a:lnTo>
                        <a:pt x="110" y="49"/>
                      </a:lnTo>
                      <a:lnTo>
                        <a:pt x="98" y="57"/>
                      </a:lnTo>
                      <a:lnTo>
                        <a:pt x="85" y="66"/>
                      </a:lnTo>
                      <a:lnTo>
                        <a:pt x="71" y="73"/>
                      </a:lnTo>
                      <a:lnTo>
                        <a:pt x="57" y="80"/>
                      </a:lnTo>
                      <a:lnTo>
                        <a:pt x="44" y="85"/>
                      </a:lnTo>
                      <a:lnTo>
                        <a:pt x="29" y="89"/>
                      </a:lnTo>
                      <a:lnTo>
                        <a:pt x="15" y="91"/>
                      </a:lnTo>
                      <a:lnTo>
                        <a:pt x="0" y="91"/>
                      </a:lnTo>
                      <a:lnTo>
                        <a:pt x="1" y="90"/>
                      </a:lnTo>
                      <a:lnTo>
                        <a:pt x="3" y="90"/>
                      </a:lnTo>
                      <a:lnTo>
                        <a:pt x="8" y="90"/>
                      </a:lnTo>
                      <a:lnTo>
                        <a:pt x="12" y="91"/>
                      </a:lnTo>
                      <a:lnTo>
                        <a:pt x="18" y="93"/>
                      </a:lnTo>
                      <a:lnTo>
                        <a:pt x="25" y="98"/>
                      </a:lnTo>
                      <a:lnTo>
                        <a:pt x="32" y="105"/>
                      </a:lnTo>
                      <a:lnTo>
                        <a:pt x="40" y="115"/>
                      </a:lnTo>
                      <a:lnTo>
                        <a:pt x="45" y="123"/>
                      </a:lnTo>
                      <a:lnTo>
                        <a:pt x="49" y="132"/>
                      </a:lnTo>
                      <a:lnTo>
                        <a:pt x="54" y="138"/>
                      </a:lnTo>
                      <a:lnTo>
                        <a:pt x="59" y="145"/>
                      </a:lnTo>
                      <a:lnTo>
                        <a:pt x="63" y="152"/>
                      </a:lnTo>
                      <a:lnTo>
                        <a:pt x="67" y="159"/>
                      </a:lnTo>
                      <a:lnTo>
                        <a:pt x="70" y="165"/>
                      </a:lnTo>
                      <a:lnTo>
                        <a:pt x="72" y="171"/>
                      </a:lnTo>
                      <a:lnTo>
                        <a:pt x="76" y="175"/>
                      </a:lnTo>
                      <a:lnTo>
                        <a:pt x="78" y="181"/>
                      </a:lnTo>
                      <a:lnTo>
                        <a:pt x="80" y="186"/>
                      </a:lnTo>
                      <a:lnTo>
                        <a:pt x="82" y="190"/>
                      </a:lnTo>
                      <a:lnTo>
                        <a:pt x="83" y="194"/>
                      </a:lnTo>
                      <a:lnTo>
                        <a:pt x="84" y="197"/>
                      </a:lnTo>
                      <a:lnTo>
                        <a:pt x="85" y="201"/>
                      </a:lnTo>
                      <a:lnTo>
                        <a:pt x="85" y="204"/>
                      </a:lnTo>
                      <a:lnTo>
                        <a:pt x="101" y="190"/>
                      </a:lnTo>
                      <a:lnTo>
                        <a:pt x="116" y="178"/>
                      </a:lnTo>
                      <a:lnTo>
                        <a:pt x="128" y="165"/>
                      </a:lnTo>
                      <a:lnTo>
                        <a:pt x="139" y="151"/>
                      </a:lnTo>
                      <a:lnTo>
                        <a:pt x="148" y="140"/>
                      </a:lnTo>
                      <a:lnTo>
                        <a:pt x="158" y="127"/>
                      </a:lnTo>
                      <a:lnTo>
                        <a:pt x="165" y="117"/>
                      </a:lnTo>
                      <a:lnTo>
                        <a:pt x="169" y="105"/>
                      </a:lnTo>
                      <a:lnTo>
                        <a:pt x="174" y="96"/>
                      </a:lnTo>
                      <a:lnTo>
                        <a:pt x="178" y="88"/>
                      </a:lnTo>
                      <a:lnTo>
                        <a:pt x="181" y="80"/>
                      </a:lnTo>
                      <a:lnTo>
                        <a:pt x="183" y="74"/>
                      </a:lnTo>
                      <a:lnTo>
                        <a:pt x="184" y="68"/>
                      </a:lnTo>
                      <a:lnTo>
                        <a:pt x="185" y="65"/>
                      </a:lnTo>
                      <a:lnTo>
                        <a:pt x="185" y="62"/>
                      </a:lnTo>
                      <a:lnTo>
                        <a:pt x="185" y="61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" name="Freeform 167"/>
                <p:cNvSpPr>
                  <a:spLocks/>
                </p:cNvSpPr>
                <p:nvPr/>
              </p:nvSpPr>
              <p:spPr bwMode="auto">
                <a:xfrm>
                  <a:off x="3049" y="2037"/>
                  <a:ext cx="89" cy="48"/>
                </a:xfrm>
                <a:custGeom>
                  <a:avLst/>
                  <a:gdLst/>
                  <a:ahLst/>
                  <a:cxnLst>
                    <a:cxn ang="0">
                      <a:pos x="12" y="90"/>
                    </a:cxn>
                    <a:cxn ang="0">
                      <a:pos x="13" y="95"/>
                    </a:cxn>
                    <a:cxn ang="0">
                      <a:pos x="28" y="97"/>
                    </a:cxn>
                    <a:cxn ang="0">
                      <a:pos x="42" y="94"/>
                    </a:cxn>
                    <a:cxn ang="0">
                      <a:pos x="58" y="91"/>
                    </a:cxn>
                    <a:cxn ang="0">
                      <a:pos x="72" y="85"/>
                    </a:cxn>
                    <a:cxn ang="0">
                      <a:pos x="85" y="78"/>
                    </a:cxn>
                    <a:cxn ang="0">
                      <a:pos x="99" y="70"/>
                    </a:cxn>
                    <a:cxn ang="0">
                      <a:pos x="113" y="62"/>
                    </a:cxn>
                    <a:cxn ang="0">
                      <a:pos x="125" y="53"/>
                    </a:cxn>
                    <a:cxn ang="0">
                      <a:pos x="136" y="44"/>
                    </a:cxn>
                    <a:cxn ang="0">
                      <a:pos x="146" y="36"/>
                    </a:cxn>
                    <a:cxn ang="0">
                      <a:pos x="156" y="28"/>
                    </a:cxn>
                    <a:cxn ang="0">
                      <a:pos x="164" y="19"/>
                    </a:cxn>
                    <a:cxn ang="0">
                      <a:pos x="170" y="14"/>
                    </a:cxn>
                    <a:cxn ang="0">
                      <a:pos x="175" y="9"/>
                    </a:cxn>
                    <a:cxn ang="0">
                      <a:pos x="178" y="6"/>
                    </a:cxn>
                    <a:cxn ang="0">
                      <a:pos x="179" y="4"/>
                    </a:cxn>
                    <a:cxn ang="0">
                      <a:pos x="174" y="0"/>
                    </a:cxn>
                    <a:cxn ang="0">
                      <a:pos x="173" y="1"/>
                    </a:cxn>
                    <a:cxn ang="0">
                      <a:pos x="171" y="4"/>
                    </a:cxn>
                    <a:cxn ang="0">
                      <a:pos x="165" y="9"/>
                    </a:cxn>
                    <a:cxn ang="0">
                      <a:pos x="159" y="15"/>
                    </a:cxn>
                    <a:cxn ang="0">
                      <a:pos x="151" y="23"/>
                    </a:cxn>
                    <a:cxn ang="0">
                      <a:pos x="142" y="31"/>
                    </a:cxn>
                    <a:cxn ang="0">
                      <a:pos x="133" y="39"/>
                    </a:cxn>
                    <a:cxn ang="0">
                      <a:pos x="121" y="47"/>
                    </a:cxn>
                    <a:cxn ang="0">
                      <a:pos x="108" y="56"/>
                    </a:cxn>
                    <a:cxn ang="0">
                      <a:pos x="96" y="64"/>
                    </a:cxn>
                    <a:cxn ang="0">
                      <a:pos x="83" y="72"/>
                    </a:cxn>
                    <a:cxn ang="0">
                      <a:pos x="69" y="79"/>
                    </a:cxn>
                    <a:cxn ang="0">
                      <a:pos x="55" y="84"/>
                    </a:cxn>
                    <a:cxn ang="0">
                      <a:pos x="42" y="87"/>
                    </a:cxn>
                    <a:cxn ang="0">
                      <a:pos x="28" y="90"/>
                    </a:cxn>
                    <a:cxn ang="0">
                      <a:pos x="14" y="90"/>
                    </a:cxn>
                    <a:cxn ang="0">
                      <a:pos x="14" y="95"/>
                    </a:cxn>
                    <a:cxn ang="0">
                      <a:pos x="12" y="90"/>
                    </a:cxn>
                    <a:cxn ang="0">
                      <a:pos x="0" y="94"/>
                    </a:cxn>
                    <a:cxn ang="0">
                      <a:pos x="13" y="95"/>
                    </a:cxn>
                    <a:cxn ang="0">
                      <a:pos x="12" y="90"/>
                    </a:cxn>
                  </a:cxnLst>
                  <a:rect l="0" t="0" r="r" b="b"/>
                  <a:pathLst>
                    <a:path w="179" h="97">
                      <a:moveTo>
                        <a:pt x="12" y="90"/>
                      </a:moveTo>
                      <a:lnTo>
                        <a:pt x="13" y="95"/>
                      </a:lnTo>
                      <a:lnTo>
                        <a:pt x="28" y="97"/>
                      </a:lnTo>
                      <a:lnTo>
                        <a:pt x="42" y="94"/>
                      </a:lnTo>
                      <a:lnTo>
                        <a:pt x="58" y="91"/>
                      </a:lnTo>
                      <a:lnTo>
                        <a:pt x="72" y="85"/>
                      </a:lnTo>
                      <a:lnTo>
                        <a:pt x="85" y="78"/>
                      </a:lnTo>
                      <a:lnTo>
                        <a:pt x="99" y="70"/>
                      </a:lnTo>
                      <a:lnTo>
                        <a:pt x="113" y="62"/>
                      </a:lnTo>
                      <a:lnTo>
                        <a:pt x="125" y="53"/>
                      </a:lnTo>
                      <a:lnTo>
                        <a:pt x="136" y="44"/>
                      </a:lnTo>
                      <a:lnTo>
                        <a:pt x="146" y="36"/>
                      </a:lnTo>
                      <a:lnTo>
                        <a:pt x="156" y="28"/>
                      </a:lnTo>
                      <a:lnTo>
                        <a:pt x="164" y="19"/>
                      </a:lnTo>
                      <a:lnTo>
                        <a:pt x="170" y="14"/>
                      </a:lnTo>
                      <a:lnTo>
                        <a:pt x="175" y="9"/>
                      </a:lnTo>
                      <a:lnTo>
                        <a:pt x="178" y="6"/>
                      </a:lnTo>
                      <a:lnTo>
                        <a:pt x="179" y="4"/>
                      </a:lnTo>
                      <a:lnTo>
                        <a:pt x="174" y="0"/>
                      </a:lnTo>
                      <a:lnTo>
                        <a:pt x="173" y="1"/>
                      </a:lnTo>
                      <a:lnTo>
                        <a:pt x="171" y="4"/>
                      </a:lnTo>
                      <a:lnTo>
                        <a:pt x="165" y="9"/>
                      </a:lnTo>
                      <a:lnTo>
                        <a:pt x="159" y="15"/>
                      </a:lnTo>
                      <a:lnTo>
                        <a:pt x="151" y="23"/>
                      </a:lnTo>
                      <a:lnTo>
                        <a:pt x="142" y="31"/>
                      </a:lnTo>
                      <a:lnTo>
                        <a:pt x="133" y="39"/>
                      </a:lnTo>
                      <a:lnTo>
                        <a:pt x="121" y="47"/>
                      </a:lnTo>
                      <a:lnTo>
                        <a:pt x="108" y="56"/>
                      </a:lnTo>
                      <a:lnTo>
                        <a:pt x="96" y="64"/>
                      </a:lnTo>
                      <a:lnTo>
                        <a:pt x="83" y="72"/>
                      </a:lnTo>
                      <a:lnTo>
                        <a:pt x="69" y="79"/>
                      </a:lnTo>
                      <a:lnTo>
                        <a:pt x="55" y="84"/>
                      </a:lnTo>
                      <a:lnTo>
                        <a:pt x="42" y="87"/>
                      </a:lnTo>
                      <a:lnTo>
                        <a:pt x="28" y="90"/>
                      </a:lnTo>
                      <a:lnTo>
                        <a:pt x="14" y="90"/>
                      </a:lnTo>
                      <a:lnTo>
                        <a:pt x="14" y="95"/>
                      </a:lnTo>
                      <a:lnTo>
                        <a:pt x="12" y="90"/>
                      </a:lnTo>
                      <a:lnTo>
                        <a:pt x="0" y="94"/>
                      </a:lnTo>
                      <a:lnTo>
                        <a:pt x="13" y="95"/>
                      </a:lnTo>
                      <a:lnTo>
                        <a:pt x="12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" name="Freeform 168"/>
                <p:cNvSpPr>
                  <a:spLocks/>
                </p:cNvSpPr>
                <p:nvPr/>
              </p:nvSpPr>
              <p:spPr bwMode="auto">
                <a:xfrm>
                  <a:off x="3054" y="2081"/>
                  <a:ext cx="22" cy="16"/>
                </a:xfrm>
                <a:custGeom>
                  <a:avLst/>
                  <a:gdLst/>
                  <a:ahLst/>
                  <a:cxnLst>
                    <a:cxn ang="0">
                      <a:pos x="43" y="27"/>
                    </a:cxn>
                    <a:cxn ang="0">
                      <a:pos x="43" y="27"/>
                    </a:cxn>
                    <a:cxn ang="0">
                      <a:pos x="35" y="17"/>
                    </a:cxn>
                    <a:cxn ang="0">
                      <a:pos x="27" y="9"/>
                    </a:cxn>
                    <a:cxn ang="0">
                      <a:pos x="20" y="4"/>
                    </a:cxn>
                    <a:cxn ang="0">
                      <a:pos x="15" y="1"/>
                    </a:cxn>
                    <a:cxn ang="0">
                      <a:pos x="9" y="0"/>
                    </a:cxn>
                    <a:cxn ang="0">
                      <a:pos x="4" y="0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2" y="6"/>
                    </a:cxn>
                    <a:cxn ang="0">
                      <a:pos x="2" y="6"/>
                    </a:cxn>
                    <a:cxn ang="0">
                      <a:pos x="4" y="6"/>
                    </a:cxn>
                    <a:cxn ang="0">
                      <a:pos x="8" y="6"/>
                    </a:cxn>
                    <a:cxn ang="0">
                      <a:pos x="12" y="8"/>
                    </a:cxn>
                    <a:cxn ang="0">
                      <a:pos x="17" y="10"/>
                    </a:cxn>
                    <a:cxn ang="0">
                      <a:pos x="24" y="13"/>
                    </a:cxn>
                    <a:cxn ang="0">
                      <a:pos x="31" y="20"/>
                    </a:cxn>
                    <a:cxn ang="0">
                      <a:pos x="38" y="31"/>
                    </a:cxn>
                    <a:cxn ang="0">
                      <a:pos x="38" y="31"/>
                    </a:cxn>
                    <a:cxn ang="0">
                      <a:pos x="43" y="27"/>
                    </a:cxn>
                  </a:cxnLst>
                  <a:rect l="0" t="0" r="r" b="b"/>
                  <a:pathLst>
                    <a:path w="43" h="31">
                      <a:moveTo>
                        <a:pt x="43" y="27"/>
                      </a:moveTo>
                      <a:lnTo>
                        <a:pt x="43" y="27"/>
                      </a:lnTo>
                      <a:lnTo>
                        <a:pt x="35" y="17"/>
                      </a:lnTo>
                      <a:lnTo>
                        <a:pt x="27" y="9"/>
                      </a:lnTo>
                      <a:lnTo>
                        <a:pt x="20" y="4"/>
                      </a:lnTo>
                      <a:lnTo>
                        <a:pt x="15" y="1"/>
                      </a:ln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8" y="6"/>
                      </a:lnTo>
                      <a:lnTo>
                        <a:pt x="12" y="8"/>
                      </a:lnTo>
                      <a:lnTo>
                        <a:pt x="17" y="10"/>
                      </a:lnTo>
                      <a:lnTo>
                        <a:pt x="24" y="13"/>
                      </a:lnTo>
                      <a:lnTo>
                        <a:pt x="31" y="20"/>
                      </a:lnTo>
                      <a:lnTo>
                        <a:pt x="38" y="31"/>
                      </a:lnTo>
                      <a:lnTo>
                        <a:pt x="38" y="31"/>
                      </a:lnTo>
                      <a:lnTo>
                        <a:pt x="43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3" name="Freeform 169"/>
                <p:cNvSpPr>
                  <a:spLocks/>
                </p:cNvSpPr>
                <p:nvPr/>
              </p:nvSpPr>
              <p:spPr bwMode="auto">
                <a:xfrm>
                  <a:off x="3073" y="2095"/>
                  <a:ext cx="26" cy="48"/>
                </a:xfrm>
                <a:custGeom>
                  <a:avLst/>
                  <a:gdLst/>
                  <a:ahLst/>
                  <a:cxnLst>
                    <a:cxn ang="0">
                      <a:pos x="46" y="88"/>
                    </a:cxn>
                    <a:cxn ang="0">
                      <a:pos x="52" y="90"/>
                    </a:cxn>
                    <a:cxn ang="0">
                      <a:pos x="52" y="87"/>
                    </a:cxn>
                    <a:cxn ang="0">
                      <a:pos x="50" y="83"/>
                    </a:cxn>
                    <a:cxn ang="0">
                      <a:pos x="49" y="79"/>
                    </a:cxn>
                    <a:cxn ang="0">
                      <a:pos x="48" y="75"/>
                    </a:cxn>
                    <a:cxn ang="0">
                      <a:pos x="46" y="70"/>
                    </a:cxn>
                    <a:cxn ang="0">
                      <a:pos x="43" y="65"/>
                    </a:cxn>
                    <a:cxn ang="0">
                      <a:pos x="41" y="60"/>
                    </a:cxn>
                    <a:cxn ang="0">
                      <a:pos x="39" y="56"/>
                    </a:cxn>
                    <a:cxn ang="0">
                      <a:pos x="35" y="50"/>
                    </a:cxn>
                    <a:cxn ang="0">
                      <a:pos x="32" y="44"/>
                    </a:cxn>
                    <a:cxn ang="0">
                      <a:pos x="28" y="37"/>
                    </a:cxn>
                    <a:cxn ang="0">
                      <a:pos x="24" y="30"/>
                    </a:cxn>
                    <a:cxn ang="0">
                      <a:pos x="20" y="23"/>
                    </a:cxn>
                    <a:cxn ang="0">
                      <a:pos x="16" y="15"/>
                    </a:cxn>
                    <a:cxn ang="0">
                      <a:pos x="10" y="7"/>
                    </a:cxn>
                    <a:cxn ang="0">
                      <a:pos x="5" y="0"/>
                    </a:cxn>
                    <a:cxn ang="0">
                      <a:pos x="0" y="4"/>
                    </a:cxn>
                    <a:cxn ang="0">
                      <a:pos x="5" y="12"/>
                    </a:cxn>
                    <a:cxn ang="0">
                      <a:pos x="10" y="19"/>
                    </a:cxn>
                    <a:cxn ang="0">
                      <a:pos x="15" y="27"/>
                    </a:cxn>
                    <a:cxn ang="0">
                      <a:pos x="19" y="34"/>
                    </a:cxn>
                    <a:cxn ang="0">
                      <a:pos x="23" y="41"/>
                    </a:cxn>
                    <a:cxn ang="0">
                      <a:pos x="26" y="46"/>
                    </a:cxn>
                    <a:cxn ang="0">
                      <a:pos x="30" y="52"/>
                    </a:cxn>
                    <a:cxn ang="0">
                      <a:pos x="33" y="58"/>
                    </a:cxn>
                    <a:cxn ang="0">
                      <a:pos x="35" y="62"/>
                    </a:cxn>
                    <a:cxn ang="0">
                      <a:pos x="38" y="68"/>
                    </a:cxn>
                    <a:cxn ang="0">
                      <a:pos x="40" y="73"/>
                    </a:cxn>
                    <a:cxn ang="0">
                      <a:pos x="41" y="76"/>
                    </a:cxn>
                    <a:cxn ang="0">
                      <a:pos x="42" y="81"/>
                    </a:cxn>
                    <a:cxn ang="0">
                      <a:pos x="43" y="84"/>
                    </a:cxn>
                    <a:cxn ang="0">
                      <a:pos x="45" y="88"/>
                    </a:cxn>
                    <a:cxn ang="0">
                      <a:pos x="45" y="90"/>
                    </a:cxn>
                    <a:cxn ang="0">
                      <a:pos x="49" y="92"/>
                    </a:cxn>
                    <a:cxn ang="0">
                      <a:pos x="45" y="90"/>
                    </a:cxn>
                    <a:cxn ang="0">
                      <a:pos x="45" y="97"/>
                    </a:cxn>
                    <a:cxn ang="0">
                      <a:pos x="49" y="92"/>
                    </a:cxn>
                    <a:cxn ang="0">
                      <a:pos x="46" y="88"/>
                    </a:cxn>
                  </a:cxnLst>
                  <a:rect l="0" t="0" r="r" b="b"/>
                  <a:pathLst>
                    <a:path w="52" h="97">
                      <a:moveTo>
                        <a:pt x="46" y="88"/>
                      </a:moveTo>
                      <a:lnTo>
                        <a:pt x="52" y="90"/>
                      </a:lnTo>
                      <a:lnTo>
                        <a:pt x="52" y="87"/>
                      </a:lnTo>
                      <a:lnTo>
                        <a:pt x="50" y="83"/>
                      </a:lnTo>
                      <a:lnTo>
                        <a:pt x="49" y="79"/>
                      </a:lnTo>
                      <a:lnTo>
                        <a:pt x="48" y="75"/>
                      </a:lnTo>
                      <a:lnTo>
                        <a:pt x="46" y="70"/>
                      </a:lnTo>
                      <a:lnTo>
                        <a:pt x="43" y="65"/>
                      </a:lnTo>
                      <a:lnTo>
                        <a:pt x="41" y="60"/>
                      </a:lnTo>
                      <a:lnTo>
                        <a:pt x="39" y="56"/>
                      </a:lnTo>
                      <a:lnTo>
                        <a:pt x="35" y="50"/>
                      </a:lnTo>
                      <a:lnTo>
                        <a:pt x="32" y="44"/>
                      </a:lnTo>
                      <a:lnTo>
                        <a:pt x="28" y="37"/>
                      </a:lnTo>
                      <a:lnTo>
                        <a:pt x="24" y="30"/>
                      </a:lnTo>
                      <a:lnTo>
                        <a:pt x="20" y="23"/>
                      </a:lnTo>
                      <a:lnTo>
                        <a:pt x="16" y="15"/>
                      </a:lnTo>
                      <a:lnTo>
                        <a:pt x="10" y="7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5" y="12"/>
                      </a:lnTo>
                      <a:lnTo>
                        <a:pt x="10" y="19"/>
                      </a:lnTo>
                      <a:lnTo>
                        <a:pt x="15" y="27"/>
                      </a:lnTo>
                      <a:lnTo>
                        <a:pt x="19" y="34"/>
                      </a:lnTo>
                      <a:lnTo>
                        <a:pt x="23" y="41"/>
                      </a:lnTo>
                      <a:lnTo>
                        <a:pt x="26" y="46"/>
                      </a:lnTo>
                      <a:lnTo>
                        <a:pt x="30" y="52"/>
                      </a:lnTo>
                      <a:lnTo>
                        <a:pt x="33" y="58"/>
                      </a:lnTo>
                      <a:lnTo>
                        <a:pt x="35" y="62"/>
                      </a:lnTo>
                      <a:lnTo>
                        <a:pt x="38" y="68"/>
                      </a:lnTo>
                      <a:lnTo>
                        <a:pt x="40" y="73"/>
                      </a:lnTo>
                      <a:lnTo>
                        <a:pt x="41" y="76"/>
                      </a:lnTo>
                      <a:lnTo>
                        <a:pt x="42" y="81"/>
                      </a:lnTo>
                      <a:lnTo>
                        <a:pt x="43" y="84"/>
                      </a:lnTo>
                      <a:lnTo>
                        <a:pt x="45" y="88"/>
                      </a:lnTo>
                      <a:lnTo>
                        <a:pt x="45" y="90"/>
                      </a:lnTo>
                      <a:lnTo>
                        <a:pt x="49" y="92"/>
                      </a:lnTo>
                      <a:lnTo>
                        <a:pt x="45" y="90"/>
                      </a:lnTo>
                      <a:lnTo>
                        <a:pt x="45" y="97"/>
                      </a:lnTo>
                      <a:lnTo>
                        <a:pt x="49" y="92"/>
                      </a:lnTo>
                      <a:lnTo>
                        <a:pt x="46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4" name="Freeform 170"/>
                <p:cNvSpPr>
                  <a:spLocks/>
                </p:cNvSpPr>
                <p:nvPr/>
              </p:nvSpPr>
              <p:spPr bwMode="auto">
                <a:xfrm>
                  <a:off x="3096" y="2068"/>
                  <a:ext cx="53" cy="73"/>
                </a:xfrm>
                <a:custGeom>
                  <a:avLst/>
                  <a:gdLst/>
                  <a:ahLst/>
                  <a:cxnLst>
                    <a:cxn ang="0">
                      <a:pos x="100" y="2"/>
                    </a:cxn>
                    <a:cxn ang="0">
                      <a:pos x="100" y="1"/>
                    </a:cxn>
                    <a:cxn ang="0">
                      <a:pos x="100" y="1"/>
                    </a:cxn>
                    <a:cxn ang="0">
                      <a:pos x="99" y="4"/>
                    </a:cxn>
                    <a:cxn ang="0">
                      <a:pos x="98" y="7"/>
                    </a:cxn>
                    <a:cxn ang="0">
                      <a:pos x="97" y="13"/>
                    </a:cxn>
                    <a:cxn ang="0">
                      <a:pos x="94" y="20"/>
                    </a:cxn>
                    <a:cxn ang="0">
                      <a:pos x="92" y="27"/>
                    </a:cxn>
                    <a:cxn ang="0">
                      <a:pos x="88" y="35"/>
                    </a:cxn>
                    <a:cxn ang="0">
                      <a:pos x="84" y="44"/>
                    </a:cxn>
                    <a:cxn ang="0">
                      <a:pos x="78" y="54"/>
                    </a:cxn>
                    <a:cxn ang="0">
                      <a:pos x="71" y="66"/>
                    </a:cxn>
                    <a:cxn ang="0">
                      <a:pos x="63" y="77"/>
                    </a:cxn>
                    <a:cxn ang="0">
                      <a:pos x="54" y="90"/>
                    </a:cxn>
                    <a:cxn ang="0">
                      <a:pos x="42" y="103"/>
                    </a:cxn>
                    <a:cxn ang="0">
                      <a:pos x="31" y="115"/>
                    </a:cxn>
                    <a:cxn ang="0">
                      <a:pos x="16" y="128"/>
                    </a:cxn>
                    <a:cxn ang="0">
                      <a:pos x="0" y="142"/>
                    </a:cxn>
                    <a:cxn ang="0">
                      <a:pos x="3" y="146"/>
                    </a:cxn>
                    <a:cxn ang="0">
                      <a:pos x="21" y="133"/>
                    </a:cxn>
                    <a:cxn ang="0">
                      <a:pos x="35" y="120"/>
                    </a:cxn>
                    <a:cxn ang="0">
                      <a:pos x="47" y="107"/>
                    </a:cxn>
                    <a:cxn ang="0">
                      <a:pos x="59" y="93"/>
                    </a:cxn>
                    <a:cxn ang="0">
                      <a:pos x="69" y="81"/>
                    </a:cxn>
                    <a:cxn ang="0">
                      <a:pos x="77" y="69"/>
                    </a:cxn>
                    <a:cxn ang="0">
                      <a:pos x="84" y="58"/>
                    </a:cxn>
                    <a:cxn ang="0">
                      <a:pos x="90" y="47"/>
                    </a:cxn>
                    <a:cxn ang="0">
                      <a:pos x="94" y="38"/>
                    </a:cxn>
                    <a:cxn ang="0">
                      <a:pos x="98" y="29"/>
                    </a:cxn>
                    <a:cxn ang="0">
                      <a:pos x="101" y="21"/>
                    </a:cxn>
                    <a:cxn ang="0">
                      <a:pos x="103" y="15"/>
                    </a:cxn>
                    <a:cxn ang="0">
                      <a:pos x="105" y="9"/>
                    </a:cxn>
                    <a:cxn ang="0">
                      <a:pos x="106" y="6"/>
                    </a:cxn>
                    <a:cxn ang="0">
                      <a:pos x="106" y="2"/>
                    </a:cxn>
                    <a:cxn ang="0">
                      <a:pos x="106" y="1"/>
                    </a:cxn>
                    <a:cxn ang="0">
                      <a:pos x="106" y="0"/>
                    </a:cxn>
                    <a:cxn ang="0">
                      <a:pos x="106" y="1"/>
                    </a:cxn>
                    <a:cxn ang="0">
                      <a:pos x="106" y="1"/>
                    </a:cxn>
                    <a:cxn ang="0">
                      <a:pos x="106" y="0"/>
                    </a:cxn>
                    <a:cxn ang="0">
                      <a:pos x="100" y="2"/>
                    </a:cxn>
                  </a:cxnLst>
                  <a:rect l="0" t="0" r="r" b="b"/>
                  <a:pathLst>
                    <a:path w="106" h="146">
                      <a:moveTo>
                        <a:pt x="100" y="2"/>
                      </a:moveTo>
                      <a:lnTo>
                        <a:pt x="100" y="1"/>
                      </a:lnTo>
                      <a:lnTo>
                        <a:pt x="100" y="1"/>
                      </a:lnTo>
                      <a:lnTo>
                        <a:pt x="99" y="4"/>
                      </a:lnTo>
                      <a:lnTo>
                        <a:pt x="98" y="7"/>
                      </a:lnTo>
                      <a:lnTo>
                        <a:pt x="97" y="13"/>
                      </a:lnTo>
                      <a:lnTo>
                        <a:pt x="94" y="20"/>
                      </a:lnTo>
                      <a:lnTo>
                        <a:pt x="92" y="27"/>
                      </a:lnTo>
                      <a:lnTo>
                        <a:pt x="88" y="35"/>
                      </a:lnTo>
                      <a:lnTo>
                        <a:pt x="84" y="44"/>
                      </a:lnTo>
                      <a:lnTo>
                        <a:pt x="78" y="54"/>
                      </a:lnTo>
                      <a:lnTo>
                        <a:pt x="71" y="66"/>
                      </a:lnTo>
                      <a:lnTo>
                        <a:pt x="63" y="77"/>
                      </a:lnTo>
                      <a:lnTo>
                        <a:pt x="54" y="90"/>
                      </a:lnTo>
                      <a:lnTo>
                        <a:pt x="42" y="103"/>
                      </a:lnTo>
                      <a:lnTo>
                        <a:pt x="31" y="115"/>
                      </a:lnTo>
                      <a:lnTo>
                        <a:pt x="16" y="128"/>
                      </a:lnTo>
                      <a:lnTo>
                        <a:pt x="0" y="142"/>
                      </a:lnTo>
                      <a:lnTo>
                        <a:pt x="3" y="146"/>
                      </a:lnTo>
                      <a:lnTo>
                        <a:pt x="21" y="133"/>
                      </a:lnTo>
                      <a:lnTo>
                        <a:pt x="35" y="120"/>
                      </a:lnTo>
                      <a:lnTo>
                        <a:pt x="47" y="107"/>
                      </a:lnTo>
                      <a:lnTo>
                        <a:pt x="59" y="93"/>
                      </a:lnTo>
                      <a:lnTo>
                        <a:pt x="69" y="81"/>
                      </a:lnTo>
                      <a:lnTo>
                        <a:pt x="77" y="69"/>
                      </a:lnTo>
                      <a:lnTo>
                        <a:pt x="84" y="58"/>
                      </a:lnTo>
                      <a:lnTo>
                        <a:pt x="90" y="47"/>
                      </a:lnTo>
                      <a:lnTo>
                        <a:pt x="94" y="38"/>
                      </a:lnTo>
                      <a:lnTo>
                        <a:pt x="98" y="29"/>
                      </a:lnTo>
                      <a:lnTo>
                        <a:pt x="101" y="21"/>
                      </a:lnTo>
                      <a:lnTo>
                        <a:pt x="103" y="15"/>
                      </a:lnTo>
                      <a:lnTo>
                        <a:pt x="105" y="9"/>
                      </a:lnTo>
                      <a:lnTo>
                        <a:pt x="106" y="6"/>
                      </a:lnTo>
                      <a:lnTo>
                        <a:pt x="106" y="2"/>
                      </a:lnTo>
                      <a:lnTo>
                        <a:pt x="106" y="1"/>
                      </a:lnTo>
                      <a:lnTo>
                        <a:pt x="106" y="0"/>
                      </a:lnTo>
                      <a:lnTo>
                        <a:pt x="106" y="1"/>
                      </a:lnTo>
                      <a:lnTo>
                        <a:pt x="106" y="1"/>
                      </a:lnTo>
                      <a:lnTo>
                        <a:pt x="106" y="0"/>
                      </a:lnTo>
                      <a:lnTo>
                        <a:pt x="10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5" name="Freeform 171"/>
                <p:cNvSpPr>
                  <a:spLocks/>
                </p:cNvSpPr>
                <p:nvPr/>
              </p:nvSpPr>
              <p:spPr bwMode="auto">
                <a:xfrm>
                  <a:off x="3135" y="2035"/>
                  <a:ext cx="14" cy="34"/>
                </a:xfrm>
                <a:custGeom>
                  <a:avLst/>
                  <a:gdLst/>
                  <a:ahLst/>
                  <a:cxnLst>
                    <a:cxn ang="0">
                      <a:pos x="6" y="8"/>
                    </a:cxn>
                    <a:cxn ang="0">
                      <a:pos x="0" y="7"/>
                    </a:cxn>
                    <a:cxn ang="0">
                      <a:pos x="23" y="68"/>
                    </a:cxn>
                    <a:cxn ang="0">
                      <a:pos x="29" y="66"/>
                    </a:cxn>
                    <a:cxn ang="0">
                      <a:pos x="7" y="5"/>
                    </a:cxn>
                    <a:cxn ang="0">
                      <a:pos x="1" y="4"/>
                    </a:cxn>
                    <a:cxn ang="0">
                      <a:pos x="7" y="5"/>
                    </a:cxn>
                    <a:cxn ang="0">
                      <a:pos x="5" y="0"/>
                    </a:cxn>
                    <a:cxn ang="0">
                      <a:pos x="1" y="4"/>
                    </a:cxn>
                    <a:cxn ang="0">
                      <a:pos x="6" y="8"/>
                    </a:cxn>
                  </a:cxnLst>
                  <a:rect l="0" t="0" r="r" b="b"/>
                  <a:pathLst>
                    <a:path w="29" h="68">
                      <a:moveTo>
                        <a:pt x="6" y="8"/>
                      </a:moveTo>
                      <a:lnTo>
                        <a:pt x="0" y="7"/>
                      </a:lnTo>
                      <a:lnTo>
                        <a:pt x="23" y="68"/>
                      </a:lnTo>
                      <a:lnTo>
                        <a:pt x="29" y="66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7" y="5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6" name="Freeform 172"/>
                <p:cNvSpPr>
                  <a:spLocks/>
                </p:cNvSpPr>
                <p:nvPr/>
              </p:nvSpPr>
              <p:spPr bwMode="auto">
                <a:xfrm>
                  <a:off x="3017" y="2138"/>
                  <a:ext cx="91" cy="344"/>
                </a:xfrm>
                <a:custGeom>
                  <a:avLst/>
                  <a:gdLst/>
                  <a:ahLst/>
                  <a:cxnLst>
                    <a:cxn ang="0">
                      <a:pos x="109" y="689"/>
                    </a:cxn>
                    <a:cxn ang="0">
                      <a:pos x="181" y="469"/>
                    </a:cxn>
                    <a:cxn ang="0">
                      <a:pos x="112" y="0"/>
                    </a:cxn>
                    <a:cxn ang="0">
                      <a:pos x="51" y="0"/>
                    </a:cxn>
                    <a:cxn ang="0">
                      <a:pos x="0" y="461"/>
                    </a:cxn>
                    <a:cxn ang="0">
                      <a:pos x="109" y="689"/>
                    </a:cxn>
                  </a:cxnLst>
                  <a:rect l="0" t="0" r="r" b="b"/>
                  <a:pathLst>
                    <a:path w="181" h="689">
                      <a:moveTo>
                        <a:pt x="109" y="689"/>
                      </a:moveTo>
                      <a:lnTo>
                        <a:pt x="181" y="469"/>
                      </a:lnTo>
                      <a:lnTo>
                        <a:pt x="112" y="0"/>
                      </a:lnTo>
                      <a:lnTo>
                        <a:pt x="51" y="0"/>
                      </a:lnTo>
                      <a:lnTo>
                        <a:pt x="0" y="461"/>
                      </a:lnTo>
                      <a:lnTo>
                        <a:pt x="109" y="6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7" name="Freeform 173"/>
                <p:cNvSpPr>
                  <a:spLocks/>
                </p:cNvSpPr>
                <p:nvPr/>
              </p:nvSpPr>
              <p:spPr bwMode="auto">
                <a:xfrm>
                  <a:off x="3070" y="2372"/>
                  <a:ext cx="40" cy="111"/>
                </a:xfrm>
                <a:custGeom>
                  <a:avLst/>
                  <a:gdLst/>
                  <a:ahLst/>
                  <a:cxnLst>
                    <a:cxn ang="0">
                      <a:pos x="71" y="1"/>
                    </a:cxn>
                    <a:cxn ang="0">
                      <a:pos x="71" y="0"/>
                    </a:cxn>
                    <a:cxn ang="0">
                      <a:pos x="0" y="220"/>
                    </a:cxn>
                    <a:cxn ang="0">
                      <a:pos x="7" y="223"/>
                    </a:cxn>
                    <a:cxn ang="0">
                      <a:pos x="78" y="2"/>
                    </a:cxn>
                    <a:cxn ang="0">
                      <a:pos x="78" y="0"/>
                    </a:cxn>
                    <a:cxn ang="0">
                      <a:pos x="78" y="2"/>
                    </a:cxn>
                    <a:cxn ang="0">
                      <a:pos x="78" y="1"/>
                    </a:cxn>
                    <a:cxn ang="0">
                      <a:pos x="78" y="0"/>
                    </a:cxn>
                    <a:cxn ang="0">
                      <a:pos x="71" y="1"/>
                    </a:cxn>
                  </a:cxnLst>
                  <a:rect l="0" t="0" r="r" b="b"/>
                  <a:pathLst>
                    <a:path w="78" h="223">
                      <a:moveTo>
                        <a:pt x="71" y="1"/>
                      </a:moveTo>
                      <a:lnTo>
                        <a:pt x="71" y="0"/>
                      </a:lnTo>
                      <a:lnTo>
                        <a:pt x="0" y="220"/>
                      </a:lnTo>
                      <a:lnTo>
                        <a:pt x="7" y="223"/>
                      </a:lnTo>
                      <a:lnTo>
                        <a:pt x="78" y="2"/>
                      </a:lnTo>
                      <a:lnTo>
                        <a:pt x="78" y="0"/>
                      </a:lnTo>
                      <a:lnTo>
                        <a:pt x="78" y="2"/>
                      </a:lnTo>
                      <a:lnTo>
                        <a:pt x="78" y="1"/>
                      </a:lnTo>
                      <a:lnTo>
                        <a:pt x="78" y="0"/>
                      </a:lnTo>
                      <a:lnTo>
                        <a:pt x="7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8" name="Freeform 174"/>
                <p:cNvSpPr>
                  <a:spLocks/>
                </p:cNvSpPr>
                <p:nvPr/>
              </p:nvSpPr>
              <p:spPr bwMode="auto">
                <a:xfrm>
                  <a:off x="3072" y="2136"/>
                  <a:ext cx="38" cy="236"/>
                </a:xfrm>
                <a:custGeom>
                  <a:avLst/>
                  <a:gdLst/>
                  <a:ahLst/>
                  <a:cxnLst>
                    <a:cxn ang="0">
                      <a:pos x="4" y="6"/>
                    </a:cxn>
                    <a:cxn ang="0">
                      <a:pos x="0" y="3"/>
                    </a:cxn>
                    <a:cxn ang="0">
                      <a:pos x="69" y="472"/>
                    </a:cxn>
                    <a:cxn ang="0">
                      <a:pos x="76" y="471"/>
                    </a:cxn>
                    <a:cxn ang="0">
                      <a:pos x="7" y="2"/>
                    </a:cxn>
                    <a:cxn ang="0">
                      <a:pos x="4" y="0"/>
                    </a:cxn>
                    <a:cxn ang="0">
                      <a:pos x="7" y="2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4" y="6"/>
                    </a:cxn>
                  </a:cxnLst>
                  <a:rect l="0" t="0" r="r" b="b"/>
                  <a:pathLst>
                    <a:path w="76" h="472">
                      <a:moveTo>
                        <a:pt x="4" y="6"/>
                      </a:moveTo>
                      <a:lnTo>
                        <a:pt x="0" y="3"/>
                      </a:lnTo>
                      <a:lnTo>
                        <a:pt x="69" y="472"/>
                      </a:lnTo>
                      <a:lnTo>
                        <a:pt x="76" y="471"/>
                      </a:lnTo>
                      <a:lnTo>
                        <a:pt x="7" y="2"/>
                      </a:lnTo>
                      <a:lnTo>
                        <a:pt x="4" y="0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9" name="Freeform 175"/>
                <p:cNvSpPr>
                  <a:spLocks/>
                </p:cNvSpPr>
                <p:nvPr/>
              </p:nvSpPr>
              <p:spPr bwMode="auto">
                <a:xfrm>
                  <a:off x="3042" y="2136"/>
                  <a:ext cx="31" cy="3"/>
                </a:xfrm>
                <a:custGeom>
                  <a:avLst/>
                  <a:gdLst/>
                  <a:ahLst/>
                  <a:cxnLst>
                    <a:cxn ang="0">
                      <a:pos x="6" y="3"/>
                    </a:cxn>
                    <a:cxn ang="0">
                      <a:pos x="3" y="6"/>
                    </a:cxn>
                    <a:cxn ang="0">
                      <a:pos x="64" y="6"/>
                    </a:cxn>
                    <a:cxn ang="0">
                      <a:pos x="64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6" y="3"/>
                    </a:cxn>
                  </a:cxnLst>
                  <a:rect l="0" t="0" r="r" b="b"/>
                  <a:pathLst>
                    <a:path w="64" h="6">
                      <a:moveTo>
                        <a:pt x="6" y="3"/>
                      </a:moveTo>
                      <a:lnTo>
                        <a:pt x="3" y="6"/>
                      </a:lnTo>
                      <a:lnTo>
                        <a:pt x="64" y="6"/>
                      </a:lnTo>
                      <a:lnTo>
                        <a:pt x="64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0" name="Freeform 176"/>
                <p:cNvSpPr>
                  <a:spLocks/>
                </p:cNvSpPr>
                <p:nvPr/>
              </p:nvSpPr>
              <p:spPr bwMode="auto">
                <a:xfrm>
                  <a:off x="3016" y="2137"/>
                  <a:ext cx="29" cy="232"/>
                </a:xfrm>
                <a:custGeom>
                  <a:avLst/>
                  <a:gdLst/>
                  <a:ahLst/>
                  <a:cxnLst>
                    <a:cxn ang="0">
                      <a:pos x="5" y="460"/>
                    </a:cxn>
                    <a:cxn ang="0">
                      <a:pos x="5" y="462"/>
                    </a:cxn>
                    <a:cxn ang="0">
                      <a:pos x="56" y="1"/>
                    </a:cxn>
                    <a:cxn ang="0">
                      <a:pos x="50" y="0"/>
                    </a:cxn>
                    <a:cxn ang="0">
                      <a:pos x="0" y="461"/>
                    </a:cxn>
                    <a:cxn ang="0">
                      <a:pos x="0" y="463"/>
                    </a:cxn>
                    <a:cxn ang="0">
                      <a:pos x="0" y="461"/>
                    </a:cxn>
                    <a:cxn ang="0">
                      <a:pos x="0" y="462"/>
                    </a:cxn>
                    <a:cxn ang="0">
                      <a:pos x="0" y="463"/>
                    </a:cxn>
                    <a:cxn ang="0">
                      <a:pos x="5" y="460"/>
                    </a:cxn>
                  </a:cxnLst>
                  <a:rect l="0" t="0" r="r" b="b"/>
                  <a:pathLst>
                    <a:path w="56" h="463">
                      <a:moveTo>
                        <a:pt x="5" y="460"/>
                      </a:moveTo>
                      <a:lnTo>
                        <a:pt x="5" y="462"/>
                      </a:lnTo>
                      <a:lnTo>
                        <a:pt x="56" y="1"/>
                      </a:lnTo>
                      <a:lnTo>
                        <a:pt x="50" y="0"/>
                      </a:lnTo>
                      <a:lnTo>
                        <a:pt x="0" y="461"/>
                      </a:lnTo>
                      <a:lnTo>
                        <a:pt x="0" y="463"/>
                      </a:lnTo>
                      <a:lnTo>
                        <a:pt x="0" y="461"/>
                      </a:lnTo>
                      <a:lnTo>
                        <a:pt x="0" y="462"/>
                      </a:lnTo>
                      <a:lnTo>
                        <a:pt x="0" y="463"/>
                      </a:lnTo>
                      <a:lnTo>
                        <a:pt x="5" y="4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1" name="Freeform 177"/>
                <p:cNvSpPr>
                  <a:spLocks/>
                </p:cNvSpPr>
                <p:nvPr/>
              </p:nvSpPr>
              <p:spPr bwMode="auto">
                <a:xfrm>
                  <a:off x="3016" y="2367"/>
                  <a:ext cx="58" cy="120"/>
                </a:xfrm>
                <a:custGeom>
                  <a:avLst/>
                  <a:gdLst/>
                  <a:ahLst/>
                  <a:cxnLst>
                    <a:cxn ang="0">
                      <a:pos x="108" y="229"/>
                    </a:cxn>
                    <a:cxn ang="0">
                      <a:pos x="115" y="229"/>
                    </a:cxn>
                    <a:cxn ang="0">
                      <a:pos x="5" y="0"/>
                    </a:cxn>
                    <a:cxn ang="0">
                      <a:pos x="0" y="3"/>
                    </a:cxn>
                    <a:cxn ang="0">
                      <a:pos x="109" y="232"/>
                    </a:cxn>
                    <a:cxn ang="0">
                      <a:pos x="115" y="232"/>
                    </a:cxn>
                    <a:cxn ang="0">
                      <a:pos x="109" y="232"/>
                    </a:cxn>
                    <a:cxn ang="0">
                      <a:pos x="113" y="240"/>
                    </a:cxn>
                    <a:cxn ang="0">
                      <a:pos x="115" y="232"/>
                    </a:cxn>
                    <a:cxn ang="0">
                      <a:pos x="108" y="229"/>
                    </a:cxn>
                  </a:cxnLst>
                  <a:rect l="0" t="0" r="r" b="b"/>
                  <a:pathLst>
                    <a:path w="115" h="240">
                      <a:moveTo>
                        <a:pt x="108" y="229"/>
                      </a:moveTo>
                      <a:lnTo>
                        <a:pt x="115" y="229"/>
                      </a:ln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109" y="232"/>
                      </a:lnTo>
                      <a:lnTo>
                        <a:pt x="115" y="232"/>
                      </a:lnTo>
                      <a:lnTo>
                        <a:pt x="109" y="232"/>
                      </a:lnTo>
                      <a:lnTo>
                        <a:pt x="113" y="240"/>
                      </a:lnTo>
                      <a:lnTo>
                        <a:pt x="115" y="232"/>
                      </a:lnTo>
                      <a:lnTo>
                        <a:pt x="108" y="2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2" name="Freeform 178"/>
                <p:cNvSpPr>
                  <a:spLocks/>
                </p:cNvSpPr>
                <p:nvPr/>
              </p:nvSpPr>
              <p:spPr bwMode="auto">
                <a:xfrm>
                  <a:off x="2790" y="2066"/>
                  <a:ext cx="550" cy="879"/>
                </a:xfrm>
                <a:custGeom>
                  <a:avLst/>
                  <a:gdLst/>
                  <a:ahLst/>
                  <a:cxnLst>
                    <a:cxn ang="0">
                      <a:pos x="547" y="599"/>
                    </a:cxn>
                    <a:cxn ang="0">
                      <a:pos x="1089" y="94"/>
                    </a:cxn>
                    <a:cxn ang="0">
                      <a:pos x="1099" y="1716"/>
                    </a:cxn>
                    <a:cxn ang="0">
                      <a:pos x="1095" y="1717"/>
                    </a:cxn>
                    <a:cxn ang="0">
                      <a:pos x="1084" y="1718"/>
                    </a:cxn>
                    <a:cxn ang="0">
                      <a:pos x="1067" y="1722"/>
                    </a:cxn>
                    <a:cxn ang="0">
                      <a:pos x="1045" y="1725"/>
                    </a:cxn>
                    <a:cxn ang="0">
                      <a:pos x="1019" y="1730"/>
                    </a:cxn>
                    <a:cxn ang="0">
                      <a:pos x="989" y="1735"/>
                    </a:cxn>
                    <a:cxn ang="0">
                      <a:pos x="954" y="1739"/>
                    </a:cxn>
                    <a:cxn ang="0">
                      <a:pos x="919" y="1744"/>
                    </a:cxn>
                    <a:cxn ang="0">
                      <a:pos x="883" y="1748"/>
                    </a:cxn>
                    <a:cxn ang="0">
                      <a:pos x="845" y="1752"/>
                    </a:cxn>
                    <a:cxn ang="0">
                      <a:pos x="808" y="1755"/>
                    </a:cxn>
                    <a:cxn ang="0">
                      <a:pos x="772" y="1756"/>
                    </a:cxn>
                    <a:cxn ang="0">
                      <a:pos x="737" y="1758"/>
                    </a:cxn>
                    <a:cxn ang="0">
                      <a:pos x="706" y="1756"/>
                    </a:cxn>
                    <a:cxn ang="0">
                      <a:pos x="679" y="1754"/>
                    </a:cxn>
                    <a:cxn ang="0">
                      <a:pos x="654" y="1750"/>
                    </a:cxn>
                    <a:cxn ang="0">
                      <a:pos x="538" y="1755"/>
                    </a:cxn>
                    <a:cxn ang="0">
                      <a:pos x="494" y="1756"/>
                    </a:cxn>
                    <a:cxn ang="0">
                      <a:pos x="450" y="1758"/>
                    </a:cxn>
                    <a:cxn ang="0">
                      <a:pos x="408" y="1756"/>
                    </a:cxn>
                    <a:cxn ang="0">
                      <a:pos x="365" y="1755"/>
                    </a:cxn>
                    <a:cxn ang="0">
                      <a:pos x="324" y="1753"/>
                    </a:cxn>
                    <a:cxn ang="0">
                      <a:pos x="285" y="1750"/>
                    </a:cxn>
                    <a:cxn ang="0">
                      <a:pos x="249" y="1746"/>
                    </a:cxn>
                    <a:cxn ang="0">
                      <a:pos x="213" y="1741"/>
                    </a:cxn>
                    <a:cxn ang="0">
                      <a:pos x="181" y="1738"/>
                    </a:cxn>
                    <a:cxn ang="0">
                      <a:pos x="152" y="1733"/>
                    </a:cxn>
                    <a:cxn ang="0">
                      <a:pos x="127" y="1730"/>
                    </a:cxn>
                    <a:cxn ang="0">
                      <a:pos x="104" y="1725"/>
                    </a:cxn>
                    <a:cxn ang="0">
                      <a:pos x="86" y="1723"/>
                    </a:cxn>
                    <a:cxn ang="0">
                      <a:pos x="74" y="1721"/>
                    </a:cxn>
                    <a:cxn ang="0">
                      <a:pos x="66" y="1718"/>
                    </a:cxn>
                    <a:cxn ang="0">
                      <a:pos x="62" y="1718"/>
                    </a:cxn>
                    <a:cxn ang="0">
                      <a:pos x="0" y="129"/>
                    </a:cxn>
                  </a:cxnLst>
                  <a:rect l="0" t="0" r="r" b="b"/>
                  <a:pathLst>
                    <a:path w="1099" h="1758">
                      <a:moveTo>
                        <a:pt x="351" y="0"/>
                      </a:moveTo>
                      <a:lnTo>
                        <a:pt x="547" y="599"/>
                      </a:lnTo>
                      <a:lnTo>
                        <a:pt x="714" y="4"/>
                      </a:lnTo>
                      <a:lnTo>
                        <a:pt x="1089" y="94"/>
                      </a:lnTo>
                      <a:lnTo>
                        <a:pt x="1009" y="948"/>
                      </a:lnTo>
                      <a:lnTo>
                        <a:pt x="1099" y="1716"/>
                      </a:lnTo>
                      <a:lnTo>
                        <a:pt x="1098" y="1716"/>
                      </a:lnTo>
                      <a:lnTo>
                        <a:pt x="1095" y="1717"/>
                      </a:lnTo>
                      <a:lnTo>
                        <a:pt x="1090" y="1717"/>
                      </a:lnTo>
                      <a:lnTo>
                        <a:pt x="1084" y="1718"/>
                      </a:lnTo>
                      <a:lnTo>
                        <a:pt x="1076" y="1721"/>
                      </a:lnTo>
                      <a:lnTo>
                        <a:pt x="1067" y="1722"/>
                      </a:lnTo>
                      <a:lnTo>
                        <a:pt x="1057" y="1723"/>
                      </a:lnTo>
                      <a:lnTo>
                        <a:pt x="1045" y="1725"/>
                      </a:lnTo>
                      <a:lnTo>
                        <a:pt x="1032" y="1728"/>
                      </a:lnTo>
                      <a:lnTo>
                        <a:pt x="1019" y="1730"/>
                      </a:lnTo>
                      <a:lnTo>
                        <a:pt x="1004" y="1732"/>
                      </a:lnTo>
                      <a:lnTo>
                        <a:pt x="989" y="1735"/>
                      </a:lnTo>
                      <a:lnTo>
                        <a:pt x="971" y="1737"/>
                      </a:lnTo>
                      <a:lnTo>
                        <a:pt x="954" y="1739"/>
                      </a:lnTo>
                      <a:lnTo>
                        <a:pt x="937" y="1741"/>
                      </a:lnTo>
                      <a:lnTo>
                        <a:pt x="919" y="1744"/>
                      </a:lnTo>
                      <a:lnTo>
                        <a:pt x="901" y="1746"/>
                      </a:lnTo>
                      <a:lnTo>
                        <a:pt x="883" y="1748"/>
                      </a:lnTo>
                      <a:lnTo>
                        <a:pt x="864" y="1751"/>
                      </a:lnTo>
                      <a:lnTo>
                        <a:pt x="845" y="1752"/>
                      </a:lnTo>
                      <a:lnTo>
                        <a:pt x="826" y="1753"/>
                      </a:lnTo>
                      <a:lnTo>
                        <a:pt x="808" y="1755"/>
                      </a:lnTo>
                      <a:lnTo>
                        <a:pt x="789" y="1755"/>
                      </a:lnTo>
                      <a:lnTo>
                        <a:pt x="772" y="1756"/>
                      </a:lnTo>
                      <a:lnTo>
                        <a:pt x="755" y="1758"/>
                      </a:lnTo>
                      <a:lnTo>
                        <a:pt x="737" y="1758"/>
                      </a:lnTo>
                      <a:lnTo>
                        <a:pt x="721" y="1758"/>
                      </a:lnTo>
                      <a:lnTo>
                        <a:pt x="706" y="1756"/>
                      </a:lnTo>
                      <a:lnTo>
                        <a:pt x="691" y="1755"/>
                      </a:lnTo>
                      <a:lnTo>
                        <a:pt x="679" y="1754"/>
                      </a:lnTo>
                      <a:lnTo>
                        <a:pt x="666" y="1752"/>
                      </a:lnTo>
                      <a:lnTo>
                        <a:pt x="654" y="1750"/>
                      </a:lnTo>
                      <a:lnTo>
                        <a:pt x="581" y="1532"/>
                      </a:lnTo>
                      <a:lnTo>
                        <a:pt x="538" y="1755"/>
                      </a:lnTo>
                      <a:lnTo>
                        <a:pt x="516" y="1755"/>
                      </a:lnTo>
                      <a:lnTo>
                        <a:pt x="494" y="1756"/>
                      </a:lnTo>
                      <a:lnTo>
                        <a:pt x="472" y="1758"/>
                      </a:lnTo>
                      <a:lnTo>
                        <a:pt x="450" y="1758"/>
                      </a:lnTo>
                      <a:lnTo>
                        <a:pt x="429" y="1758"/>
                      </a:lnTo>
                      <a:lnTo>
                        <a:pt x="408" y="1756"/>
                      </a:lnTo>
                      <a:lnTo>
                        <a:pt x="386" y="1756"/>
                      </a:lnTo>
                      <a:lnTo>
                        <a:pt x="365" y="1755"/>
                      </a:lnTo>
                      <a:lnTo>
                        <a:pt x="344" y="1754"/>
                      </a:lnTo>
                      <a:lnTo>
                        <a:pt x="324" y="1753"/>
                      </a:lnTo>
                      <a:lnTo>
                        <a:pt x="304" y="1751"/>
                      </a:lnTo>
                      <a:lnTo>
                        <a:pt x="285" y="1750"/>
                      </a:lnTo>
                      <a:lnTo>
                        <a:pt x="265" y="1747"/>
                      </a:lnTo>
                      <a:lnTo>
                        <a:pt x="249" y="1746"/>
                      </a:lnTo>
                      <a:lnTo>
                        <a:pt x="230" y="1744"/>
                      </a:lnTo>
                      <a:lnTo>
                        <a:pt x="213" y="1741"/>
                      </a:lnTo>
                      <a:lnTo>
                        <a:pt x="197" y="1739"/>
                      </a:lnTo>
                      <a:lnTo>
                        <a:pt x="181" y="1738"/>
                      </a:lnTo>
                      <a:lnTo>
                        <a:pt x="166" y="1736"/>
                      </a:lnTo>
                      <a:lnTo>
                        <a:pt x="152" y="1733"/>
                      </a:lnTo>
                      <a:lnTo>
                        <a:pt x="138" y="1731"/>
                      </a:lnTo>
                      <a:lnTo>
                        <a:pt x="127" y="1730"/>
                      </a:lnTo>
                      <a:lnTo>
                        <a:pt x="115" y="1728"/>
                      </a:lnTo>
                      <a:lnTo>
                        <a:pt x="104" y="1725"/>
                      </a:lnTo>
                      <a:lnTo>
                        <a:pt x="94" y="1724"/>
                      </a:lnTo>
                      <a:lnTo>
                        <a:pt x="86" y="1723"/>
                      </a:lnTo>
                      <a:lnTo>
                        <a:pt x="79" y="1721"/>
                      </a:lnTo>
                      <a:lnTo>
                        <a:pt x="74" y="1721"/>
                      </a:lnTo>
                      <a:lnTo>
                        <a:pt x="69" y="1720"/>
                      </a:lnTo>
                      <a:lnTo>
                        <a:pt x="66" y="1718"/>
                      </a:lnTo>
                      <a:lnTo>
                        <a:pt x="63" y="1718"/>
                      </a:lnTo>
                      <a:lnTo>
                        <a:pt x="62" y="1718"/>
                      </a:lnTo>
                      <a:lnTo>
                        <a:pt x="136" y="1080"/>
                      </a:lnTo>
                      <a:lnTo>
                        <a:pt x="0" y="129"/>
                      </a:lnTo>
                      <a:lnTo>
                        <a:pt x="351" y="0"/>
                      </a:lnTo>
                      <a:close/>
                    </a:path>
                  </a:pathLst>
                </a:custGeom>
                <a:solidFill>
                  <a:srgbClr val="024CA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3" name="Freeform 179"/>
                <p:cNvSpPr>
                  <a:spLocks/>
                </p:cNvSpPr>
                <p:nvPr/>
              </p:nvSpPr>
              <p:spPr bwMode="auto">
                <a:xfrm>
                  <a:off x="2963" y="2065"/>
                  <a:ext cx="104" cy="311"/>
                </a:xfrm>
                <a:custGeom>
                  <a:avLst/>
                  <a:gdLst/>
                  <a:ahLst/>
                  <a:cxnLst>
                    <a:cxn ang="0">
                      <a:pos x="195" y="599"/>
                    </a:cxn>
                    <a:cxn ang="0">
                      <a:pos x="207" y="599"/>
                    </a:cxn>
                    <a:cxn ang="0">
                      <a:pos x="11" y="0"/>
                    </a:cxn>
                    <a:cxn ang="0">
                      <a:pos x="0" y="5"/>
                    </a:cxn>
                    <a:cxn ang="0">
                      <a:pos x="195" y="603"/>
                    </a:cxn>
                    <a:cxn ang="0">
                      <a:pos x="207" y="603"/>
                    </a:cxn>
                    <a:cxn ang="0">
                      <a:pos x="195" y="603"/>
                    </a:cxn>
                    <a:cxn ang="0">
                      <a:pos x="202" y="622"/>
                    </a:cxn>
                    <a:cxn ang="0">
                      <a:pos x="207" y="603"/>
                    </a:cxn>
                    <a:cxn ang="0">
                      <a:pos x="195" y="599"/>
                    </a:cxn>
                  </a:cxnLst>
                  <a:rect l="0" t="0" r="r" b="b"/>
                  <a:pathLst>
                    <a:path w="207" h="622">
                      <a:moveTo>
                        <a:pt x="195" y="599"/>
                      </a:moveTo>
                      <a:lnTo>
                        <a:pt x="207" y="599"/>
                      </a:lnTo>
                      <a:lnTo>
                        <a:pt x="11" y="0"/>
                      </a:lnTo>
                      <a:lnTo>
                        <a:pt x="0" y="5"/>
                      </a:lnTo>
                      <a:lnTo>
                        <a:pt x="195" y="603"/>
                      </a:lnTo>
                      <a:lnTo>
                        <a:pt x="207" y="603"/>
                      </a:lnTo>
                      <a:lnTo>
                        <a:pt x="195" y="603"/>
                      </a:lnTo>
                      <a:lnTo>
                        <a:pt x="202" y="622"/>
                      </a:lnTo>
                      <a:lnTo>
                        <a:pt x="207" y="603"/>
                      </a:lnTo>
                      <a:lnTo>
                        <a:pt x="195" y="5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4" name="Freeform 180"/>
                <p:cNvSpPr>
                  <a:spLocks/>
                </p:cNvSpPr>
                <p:nvPr/>
              </p:nvSpPr>
              <p:spPr bwMode="auto">
                <a:xfrm>
                  <a:off x="3061" y="2065"/>
                  <a:ext cx="90" cy="301"/>
                </a:xfrm>
                <a:custGeom>
                  <a:avLst/>
                  <a:gdLst/>
                  <a:ahLst/>
                  <a:cxnLst>
                    <a:cxn ang="0">
                      <a:pos x="176" y="1"/>
                    </a:cxn>
                    <a:cxn ang="0">
                      <a:pos x="168" y="6"/>
                    </a:cxn>
                    <a:cxn ang="0">
                      <a:pos x="0" y="600"/>
                    </a:cxn>
                    <a:cxn ang="0">
                      <a:pos x="12" y="604"/>
                    </a:cxn>
                    <a:cxn ang="0">
                      <a:pos x="180" y="11"/>
                    </a:cxn>
                    <a:cxn ang="0">
                      <a:pos x="172" y="15"/>
                    </a:cxn>
                    <a:cxn ang="0">
                      <a:pos x="176" y="1"/>
                    </a:cxn>
                    <a:cxn ang="0">
                      <a:pos x="169" y="0"/>
                    </a:cxn>
                    <a:cxn ang="0">
                      <a:pos x="168" y="6"/>
                    </a:cxn>
                    <a:cxn ang="0">
                      <a:pos x="176" y="1"/>
                    </a:cxn>
                  </a:cxnLst>
                  <a:rect l="0" t="0" r="r" b="b"/>
                  <a:pathLst>
                    <a:path w="180" h="604">
                      <a:moveTo>
                        <a:pt x="176" y="1"/>
                      </a:moveTo>
                      <a:lnTo>
                        <a:pt x="168" y="6"/>
                      </a:lnTo>
                      <a:lnTo>
                        <a:pt x="0" y="600"/>
                      </a:lnTo>
                      <a:lnTo>
                        <a:pt x="12" y="604"/>
                      </a:lnTo>
                      <a:lnTo>
                        <a:pt x="180" y="11"/>
                      </a:lnTo>
                      <a:lnTo>
                        <a:pt x="172" y="15"/>
                      </a:lnTo>
                      <a:lnTo>
                        <a:pt x="176" y="1"/>
                      </a:lnTo>
                      <a:lnTo>
                        <a:pt x="169" y="0"/>
                      </a:lnTo>
                      <a:lnTo>
                        <a:pt x="168" y="6"/>
                      </a:lnTo>
                      <a:lnTo>
                        <a:pt x="176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5" name="Freeform 181"/>
                <p:cNvSpPr>
                  <a:spLocks/>
                </p:cNvSpPr>
                <p:nvPr/>
              </p:nvSpPr>
              <p:spPr bwMode="auto">
                <a:xfrm>
                  <a:off x="3147" y="2065"/>
                  <a:ext cx="191" cy="52"/>
                </a:xfrm>
                <a:custGeom>
                  <a:avLst/>
                  <a:gdLst/>
                  <a:ahLst/>
                  <a:cxnLst>
                    <a:cxn ang="0">
                      <a:pos x="383" y="97"/>
                    </a:cxn>
                    <a:cxn ang="0">
                      <a:pos x="377" y="90"/>
                    </a:cxn>
                    <a:cxn ang="0">
                      <a:pos x="4" y="0"/>
                    </a:cxn>
                    <a:cxn ang="0">
                      <a:pos x="0" y="14"/>
                    </a:cxn>
                    <a:cxn ang="0">
                      <a:pos x="375" y="104"/>
                    </a:cxn>
                    <a:cxn ang="0">
                      <a:pos x="370" y="97"/>
                    </a:cxn>
                    <a:cxn ang="0">
                      <a:pos x="383" y="97"/>
                    </a:cxn>
                    <a:cxn ang="0">
                      <a:pos x="383" y="92"/>
                    </a:cxn>
                    <a:cxn ang="0">
                      <a:pos x="377" y="90"/>
                    </a:cxn>
                    <a:cxn ang="0">
                      <a:pos x="383" y="97"/>
                    </a:cxn>
                  </a:cxnLst>
                  <a:rect l="0" t="0" r="r" b="b"/>
                  <a:pathLst>
                    <a:path w="383" h="104">
                      <a:moveTo>
                        <a:pt x="383" y="97"/>
                      </a:moveTo>
                      <a:lnTo>
                        <a:pt x="377" y="90"/>
                      </a:lnTo>
                      <a:lnTo>
                        <a:pt x="4" y="0"/>
                      </a:lnTo>
                      <a:lnTo>
                        <a:pt x="0" y="14"/>
                      </a:lnTo>
                      <a:lnTo>
                        <a:pt x="375" y="104"/>
                      </a:lnTo>
                      <a:lnTo>
                        <a:pt x="370" y="97"/>
                      </a:lnTo>
                      <a:lnTo>
                        <a:pt x="383" y="97"/>
                      </a:lnTo>
                      <a:lnTo>
                        <a:pt x="383" y="92"/>
                      </a:lnTo>
                      <a:lnTo>
                        <a:pt x="377" y="90"/>
                      </a:lnTo>
                      <a:lnTo>
                        <a:pt x="383" y="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6" name="Freeform 182"/>
                <p:cNvSpPr>
                  <a:spLocks/>
                </p:cNvSpPr>
                <p:nvPr/>
              </p:nvSpPr>
              <p:spPr bwMode="auto">
                <a:xfrm>
                  <a:off x="3292" y="2114"/>
                  <a:ext cx="46" cy="427"/>
                </a:xfrm>
                <a:custGeom>
                  <a:avLst/>
                  <a:gdLst/>
                  <a:ahLst/>
                  <a:cxnLst>
                    <a:cxn ang="0">
                      <a:pos x="14" y="853"/>
                    </a:cxn>
                    <a:cxn ang="0">
                      <a:pos x="14" y="855"/>
                    </a:cxn>
                    <a:cxn ang="0">
                      <a:pos x="94" y="0"/>
                    </a:cxn>
                    <a:cxn ang="0">
                      <a:pos x="81" y="0"/>
                    </a:cxn>
                    <a:cxn ang="0">
                      <a:pos x="0" y="854"/>
                    </a:cxn>
                    <a:cxn ang="0">
                      <a:pos x="0" y="855"/>
                    </a:cxn>
                    <a:cxn ang="0">
                      <a:pos x="0" y="854"/>
                    </a:cxn>
                    <a:cxn ang="0">
                      <a:pos x="0" y="854"/>
                    </a:cxn>
                    <a:cxn ang="0">
                      <a:pos x="0" y="855"/>
                    </a:cxn>
                    <a:cxn ang="0">
                      <a:pos x="14" y="853"/>
                    </a:cxn>
                  </a:cxnLst>
                  <a:rect l="0" t="0" r="r" b="b"/>
                  <a:pathLst>
                    <a:path w="94" h="855">
                      <a:moveTo>
                        <a:pt x="14" y="853"/>
                      </a:moveTo>
                      <a:lnTo>
                        <a:pt x="14" y="855"/>
                      </a:lnTo>
                      <a:lnTo>
                        <a:pt x="94" y="0"/>
                      </a:lnTo>
                      <a:lnTo>
                        <a:pt x="81" y="0"/>
                      </a:lnTo>
                      <a:lnTo>
                        <a:pt x="0" y="854"/>
                      </a:lnTo>
                      <a:lnTo>
                        <a:pt x="0" y="855"/>
                      </a:lnTo>
                      <a:lnTo>
                        <a:pt x="0" y="854"/>
                      </a:lnTo>
                      <a:lnTo>
                        <a:pt x="0" y="854"/>
                      </a:lnTo>
                      <a:lnTo>
                        <a:pt x="0" y="855"/>
                      </a:lnTo>
                      <a:lnTo>
                        <a:pt x="14" y="8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7" name="Freeform 183"/>
                <p:cNvSpPr>
                  <a:spLocks/>
                </p:cNvSpPr>
                <p:nvPr/>
              </p:nvSpPr>
              <p:spPr bwMode="auto">
                <a:xfrm>
                  <a:off x="3292" y="2540"/>
                  <a:ext cx="52" cy="388"/>
                </a:xfrm>
                <a:custGeom>
                  <a:avLst/>
                  <a:gdLst/>
                  <a:ahLst/>
                  <a:cxnLst>
                    <a:cxn ang="0">
                      <a:pos x="98" y="776"/>
                    </a:cxn>
                    <a:cxn ang="0">
                      <a:pos x="103" y="768"/>
                    </a:cxn>
                    <a:cxn ang="0">
                      <a:pos x="14" y="0"/>
                    </a:cxn>
                    <a:cxn ang="0">
                      <a:pos x="0" y="2"/>
                    </a:cxn>
                    <a:cxn ang="0">
                      <a:pos x="90" y="770"/>
                    </a:cxn>
                    <a:cxn ang="0">
                      <a:pos x="95" y="762"/>
                    </a:cxn>
                    <a:cxn ang="0">
                      <a:pos x="98" y="776"/>
                    </a:cxn>
                    <a:cxn ang="0">
                      <a:pos x="104" y="774"/>
                    </a:cxn>
                    <a:cxn ang="0">
                      <a:pos x="103" y="768"/>
                    </a:cxn>
                    <a:cxn ang="0">
                      <a:pos x="98" y="776"/>
                    </a:cxn>
                  </a:cxnLst>
                  <a:rect l="0" t="0" r="r" b="b"/>
                  <a:pathLst>
                    <a:path w="104" h="776">
                      <a:moveTo>
                        <a:pt x="98" y="776"/>
                      </a:moveTo>
                      <a:lnTo>
                        <a:pt x="103" y="768"/>
                      </a:lnTo>
                      <a:lnTo>
                        <a:pt x="14" y="0"/>
                      </a:lnTo>
                      <a:lnTo>
                        <a:pt x="0" y="2"/>
                      </a:lnTo>
                      <a:lnTo>
                        <a:pt x="90" y="770"/>
                      </a:lnTo>
                      <a:lnTo>
                        <a:pt x="95" y="762"/>
                      </a:lnTo>
                      <a:lnTo>
                        <a:pt x="98" y="776"/>
                      </a:lnTo>
                      <a:lnTo>
                        <a:pt x="104" y="774"/>
                      </a:lnTo>
                      <a:lnTo>
                        <a:pt x="103" y="768"/>
                      </a:lnTo>
                      <a:lnTo>
                        <a:pt x="98" y="7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8" name="Freeform 184"/>
                <p:cNvSpPr>
                  <a:spLocks/>
                </p:cNvSpPr>
                <p:nvPr/>
              </p:nvSpPr>
              <p:spPr bwMode="auto">
                <a:xfrm>
                  <a:off x="3115" y="2921"/>
                  <a:ext cx="226" cy="27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28" y="51"/>
                    </a:cxn>
                    <a:cxn ang="0">
                      <a:pos x="57" y="54"/>
                    </a:cxn>
                    <a:cxn ang="0">
                      <a:pos x="88" y="54"/>
                    </a:cxn>
                    <a:cxn ang="0">
                      <a:pos x="123" y="54"/>
                    </a:cxn>
                    <a:cxn ang="0">
                      <a:pos x="160" y="52"/>
                    </a:cxn>
                    <a:cxn ang="0">
                      <a:pos x="197" y="50"/>
                    </a:cxn>
                    <a:cxn ang="0">
                      <a:pos x="234" y="46"/>
                    </a:cxn>
                    <a:cxn ang="0">
                      <a:pos x="270" y="42"/>
                    </a:cxn>
                    <a:cxn ang="0">
                      <a:pos x="306" y="37"/>
                    </a:cxn>
                    <a:cxn ang="0">
                      <a:pos x="340" y="32"/>
                    </a:cxn>
                    <a:cxn ang="0">
                      <a:pos x="371" y="28"/>
                    </a:cxn>
                    <a:cxn ang="0">
                      <a:pos x="397" y="23"/>
                    </a:cxn>
                    <a:cxn ang="0">
                      <a:pos x="419" y="19"/>
                    </a:cxn>
                    <a:cxn ang="0">
                      <a:pos x="436" y="16"/>
                    </a:cxn>
                    <a:cxn ang="0">
                      <a:pos x="448" y="14"/>
                    </a:cxn>
                    <a:cxn ang="0">
                      <a:pos x="451" y="14"/>
                    </a:cxn>
                    <a:cxn ang="0">
                      <a:pos x="448" y="0"/>
                    </a:cxn>
                    <a:cxn ang="0">
                      <a:pos x="441" y="3"/>
                    </a:cxn>
                    <a:cxn ang="0">
                      <a:pos x="427" y="5"/>
                    </a:cxn>
                    <a:cxn ang="0">
                      <a:pos x="406" y="8"/>
                    </a:cxn>
                    <a:cxn ang="0">
                      <a:pos x="382" y="12"/>
                    </a:cxn>
                    <a:cxn ang="0">
                      <a:pos x="353" y="16"/>
                    </a:cxn>
                    <a:cxn ang="0">
                      <a:pos x="321" y="21"/>
                    </a:cxn>
                    <a:cxn ang="0">
                      <a:pos x="287" y="26"/>
                    </a:cxn>
                    <a:cxn ang="0">
                      <a:pos x="251" y="30"/>
                    </a:cxn>
                    <a:cxn ang="0">
                      <a:pos x="214" y="35"/>
                    </a:cxn>
                    <a:cxn ang="0">
                      <a:pos x="177" y="38"/>
                    </a:cxn>
                    <a:cxn ang="0">
                      <a:pos x="140" y="41"/>
                    </a:cxn>
                    <a:cxn ang="0">
                      <a:pos x="106" y="42"/>
                    </a:cxn>
                    <a:cxn ang="0">
                      <a:pos x="72" y="42"/>
                    </a:cxn>
                    <a:cxn ang="0">
                      <a:pos x="43" y="39"/>
                    </a:cxn>
                    <a:cxn ang="0">
                      <a:pos x="18" y="37"/>
                    </a:cxn>
                    <a:cxn ang="0">
                      <a:pos x="12" y="38"/>
                    </a:cxn>
                    <a:cxn ang="0">
                      <a:pos x="1" y="46"/>
                    </a:cxn>
                    <a:cxn ang="0">
                      <a:pos x="0" y="42"/>
                    </a:cxn>
                  </a:cxnLst>
                  <a:rect l="0" t="0" r="r" b="b"/>
                  <a:pathLst>
                    <a:path w="451" h="54">
                      <a:moveTo>
                        <a:pt x="0" y="42"/>
                      </a:moveTo>
                      <a:lnTo>
                        <a:pt x="4" y="46"/>
                      </a:lnTo>
                      <a:lnTo>
                        <a:pt x="16" y="50"/>
                      </a:lnTo>
                      <a:lnTo>
                        <a:pt x="28" y="51"/>
                      </a:lnTo>
                      <a:lnTo>
                        <a:pt x="42" y="53"/>
                      </a:lnTo>
                      <a:lnTo>
                        <a:pt x="57" y="54"/>
                      </a:lnTo>
                      <a:lnTo>
                        <a:pt x="72" y="54"/>
                      </a:lnTo>
                      <a:lnTo>
                        <a:pt x="88" y="54"/>
                      </a:lnTo>
                      <a:lnTo>
                        <a:pt x="106" y="54"/>
                      </a:lnTo>
                      <a:lnTo>
                        <a:pt x="123" y="54"/>
                      </a:lnTo>
                      <a:lnTo>
                        <a:pt x="141" y="53"/>
                      </a:lnTo>
                      <a:lnTo>
                        <a:pt x="160" y="52"/>
                      </a:lnTo>
                      <a:lnTo>
                        <a:pt x="178" y="51"/>
                      </a:lnTo>
                      <a:lnTo>
                        <a:pt x="197" y="50"/>
                      </a:lnTo>
                      <a:lnTo>
                        <a:pt x="215" y="47"/>
                      </a:lnTo>
                      <a:lnTo>
                        <a:pt x="234" y="46"/>
                      </a:lnTo>
                      <a:lnTo>
                        <a:pt x="253" y="44"/>
                      </a:lnTo>
                      <a:lnTo>
                        <a:pt x="270" y="42"/>
                      </a:lnTo>
                      <a:lnTo>
                        <a:pt x="289" y="39"/>
                      </a:lnTo>
                      <a:lnTo>
                        <a:pt x="306" y="37"/>
                      </a:lnTo>
                      <a:lnTo>
                        <a:pt x="323" y="35"/>
                      </a:lnTo>
                      <a:lnTo>
                        <a:pt x="340" y="32"/>
                      </a:lnTo>
                      <a:lnTo>
                        <a:pt x="356" y="30"/>
                      </a:lnTo>
                      <a:lnTo>
                        <a:pt x="371" y="28"/>
                      </a:lnTo>
                      <a:lnTo>
                        <a:pt x="384" y="26"/>
                      </a:lnTo>
                      <a:lnTo>
                        <a:pt x="397" y="23"/>
                      </a:lnTo>
                      <a:lnTo>
                        <a:pt x="409" y="21"/>
                      </a:lnTo>
                      <a:lnTo>
                        <a:pt x="419" y="19"/>
                      </a:lnTo>
                      <a:lnTo>
                        <a:pt x="428" y="17"/>
                      </a:lnTo>
                      <a:lnTo>
                        <a:pt x="436" y="16"/>
                      </a:lnTo>
                      <a:lnTo>
                        <a:pt x="442" y="15"/>
                      </a:lnTo>
                      <a:lnTo>
                        <a:pt x="448" y="14"/>
                      </a:lnTo>
                      <a:lnTo>
                        <a:pt x="450" y="14"/>
                      </a:lnTo>
                      <a:lnTo>
                        <a:pt x="451" y="14"/>
                      </a:lnTo>
                      <a:lnTo>
                        <a:pt x="448" y="0"/>
                      </a:lnTo>
                      <a:lnTo>
                        <a:pt x="448" y="0"/>
                      </a:lnTo>
                      <a:lnTo>
                        <a:pt x="444" y="1"/>
                      </a:lnTo>
                      <a:lnTo>
                        <a:pt x="441" y="3"/>
                      </a:lnTo>
                      <a:lnTo>
                        <a:pt x="434" y="4"/>
                      </a:lnTo>
                      <a:lnTo>
                        <a:pt x="427" y="5"/>
                      </a:lnTo>
                      <a:lnTo>
                        <a:pt x="418" y="6"/>
                      </a:lnTo>
                      <a:lnTo>
                        <a:pt x="406" y="8"/>
                      </a:lnTo>
                      <a:lnTo>
                        <a:pt x="395" y="9"/>
                      </a:lnTo>
                      <a:lnTo>
                        <a:pt x="382" y="12"/>
                      </a:lnTo>
                      <a:lnTo>
                        <a:pt x="368" y="14"/>
                      </a:lnTo>
                      <a:lnTo>
                        <a:pt x="353" y="16"/>
                      </a:lnTo>
                      <a:lnTo>
                        <a:pt x="338" y="19"/>
                      </a:lnTo>
                      <a:lnTo>
                        <a:pt x="321" y="21"/>
                      </a:lnTo>
                      <a:lnTo>
                        <a:pt x="305" y="23"/>
                      </a:lnTo>
                      <a:lnTo>
                        <a:pt x="287" y="26"/>
                      </a:lnTo>
                      <a:lnTo>
                        <a:pt x="269" y="28"/>
                      </a:lnTo>
                      <a:lnTo>
                        <a:pt x="251" y="30"/>
                      </a:lnTo>
                      <a:lnTo>
                        <a:pt x="232" y="32"/>
                      </a:lnTo>
                      <a:lnTo>
                        <a:pt x="214" y="35"/>
                      </a:lnTo>
                      <a:lnTo>
                        <a:pt x="196" y="37"/>
                      </a:lnTo>
                      <a:lnTo>
                        <a:pt x="177" y="38"/>
                      </a:lnTo>
                      <a:lnTo>
                        <a:pt x="159" y="39"/>
                      </a:lnTo>
                      <a:lnTo>
                        <a:pt x="140" y="41"/>
                      </a:lnTo>
                      <a:lnTo>
                        <a:pt x="123" y="42"/>
                      </a:lnTo>
                      <a:lnTo>
                        <a:pt x="106" y="42"/>
                      </a:lnTo>
                      <a:lnTo>
                        <a:pt x="88" y="42"/>
                      </a:lnTo>
                      <a:lnTo>
                        <a:pt x="72" y="42"/>
                      </a:lnTo>
                      <a:lnTo>
                        <a:pt x="58" y="42"/>
                      </a:lnTo>
                      <a:lnTo>
                        <a:pt x="43" y="39"/>
                      </a:lnTo>
                      <a:lnTo>
                        <a:pt x="31" y="38"/>
                      </a:lnTo>
                      <a:lnTo>
                        <a:pt x="18" y="37"/>
                      </a:lnTo>
                      <a:lnTo>
                        <a:pt x="8" y="34"/>
                      </a:lnTo>
                      <a:lnTo>
                        <a:pt x="12" y="38"/>
                      </a:lnTo>
                      <a:lnTo>
                        <a:pt x="0" y="42"/>
                      </a:lnTo>
                      <a:lnTo>
                        <a:pt x="1" y="46"/>
                      </a:lnTo>
                      <a:lnTo>
                        <a:pt x="4" y="46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" name="Freeform 185"/>
                <p:cNvSpPr>
                  <a:spLocks/>
                </p:cNvSpPr>
                <p:nvPr/>
              </p:nvSpPr>
              <p:spPr bwMode="auto">
                <a:xfrm>
                  <a:off x="3077" y="2820"/>
                  <a:ext cx="44" cy="122"/>
                </a:xfrm>
                <a:custGeom>
                  <a:avLst/>
                  <a:gdLst/>
                  <a:ahLst/>
                  <a:cxnLst>
                    <a:cxn ang="0">
                      <a:pos x="14" y="26"/>
                    </a:cxn>
                    <a:cxn ang="0">
                      <a:pos x="1" y="26"/>
                    </a:cxn>
                    <a:cxn ang="0">
                      <a:pos x="75" y="243"/>
                    </a:cxn>
                    <a:cxn ang="0">
                      <a:pos x="87" y="239"/>
                    </a:cxn>
                    <a:cxn ang="0">
                      <a:pos x="12" y="23"/>
                    </a:cxn>
                    <a:cxn ang="0">
                      <a:pos x="0" y="23"/>
                    </a:cxn>
                    <a:cxn ang="0">
                      <a:pos x="12" y="23"/>
                    </a:cxn>
                    <a:cxn ang="0">
                      <a:pos x="4" y="0"/>
                    </a:cxn>
                    <a:cxn ang="0">
                      <a:pos x="0" y="23"/>
                    </a:cxn>
                    <a:cxn ang="0">
                      <a:pos x="14" y="26"/>
                    </a:cxn>
                  </a:cxnLst>
                  <a:rect l="0" t="0" r="r" b="b"/>
                  <a:pathLst>
                    <a:path w="87" h="243">
                      <a:moveTo>
                        <a:pt x="14" y="26"/>
                      </a:moveTo>
                      <a:lnTo>
                        <a:pt x="1" y="26"/>
                      </a:lnTo>
                      <a:lnTo>
                        <a:pt x="75" y="243"/>
                      </a:lnTo>
                      <a:lnTo>
                        <a:pt x="87" y="239"/>
                      </a:lnTo>
                      <a:lnTo>
                        <a:pt x="12" y="23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4" y="0"/>
                      </a:lnTo>
                      <a:lnTo>
                        <a:pt x="0" y="23"/>
                      </a:lnTo>
                      <a:lnTo>
                        <a:pt x="14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0" name="Freeform 186"/>
                <p:cNvSpPr>
                  <a:spLocks/>
                </p:cNvSpPr>
                <p:nvPr/>
              </p:nvSpPr>
              <p:spPr bwMode="auto">
                <a:xfrm>
                  <a:off x="3057" y="2832"/>
                  <a:ext cx="27" cy="115"/>
                </a:xfrm>
                <a:custGeom>
                  <a:avLst/>
                  <a:gdLst/>
                  <a:ahLst/>
                  <a:cxnLst>
                    <a:cxn ang="0">
                      <a:pos x="7" y="230"/>
                    </a:cxn>
                    <a:cxn ang="0">
                      <a:pos x="13" y="225"/>
                    </a:cxn>
                    <a:cxn ang="0">
                      <a:pos x="56" y="3"/>
                    </a:cxn>
                    <a:cxn ang="0">
                      <a:pos x="42" y="0"/>
                    </a:cxn>
                    <a:cxn ang="0">
                      <a:pos x="0" y="222"/>
                    </a:cxn>
                    <a:cxn ang="0">
                      <a:pos x="6" y="217"/>
                    </a:cxn>
                    <a:cxn ang="0">
                      <a:pos x="7" y="230"/>
                    </a:cxn>
                    <a:cxn ang="0">
                      <a:pos x="12" y="230"/>
                    </a:cxn>
                    <a:cxn ang="0">
                      <a:pos x="13" y="225"/>
                    </a:cxn>
                    <a:cxn ang="0">
                      <a:pos x="7" y="230"/>
                    </a:cxn>
                  </a:cxnLst>
                  <a:rect l="0" t="0" r="r" b="b"/>
                  <a:pathLst>
                    <a:path w="56" h="230">
                      <a:moveTo>
                        <a:pt x="7" y="230"/>
                      </a:moveTo>
                      <a:lnTo>
                        <a:pt x="13" y="225"/>
                      </a:lnTo>
                      <a:lnTo>
                        <a:pt x="56" y="3"/>
                      </a:lnTo>
                      <a:lnTo>
                        <a:pt x="42" y="0"/>
                      </a:lnTo>
                      <a:lnTo>
                        <a:pt x="0" y="222"/>
                      </a:lnTo>
                      <a:lnTo>
                        <a:pt x="6" y="217"/>
                      </a:lnTo>
                      <a:lnTo>
                        <a:pt x="7" y="230"/>
                      </a:lnTo>
                      <a:lnTo>
                        <a:pt x="12" y="230"/>
                      </a:lnTo>
                      <a:lnTo>
                        <a:pt x="13" y="225"/>
                      </a:lnTo>
                      <a:lnTo>
                        <a:pt x="7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1" name="Freeform 187"/>
                <p:cNvSpPr>
                  <a:spLocks/>
                </p:cNvSpPr>
                <p:nvPr/>
              </p:nvSpPr>
              <p:spPr bwMode="auto">
                <a:xfrm>
                  <a:off x="2818" y="2922"/>
                  <a:ext cx="242" cy="26"/>
                </a:xfrm>
                <a:custGeom>
                  <a:avLst/>
                  <a:gdLst/>
                  <a:ahLst/>
                  <a:cxnLst>
                    <a:cxn ang="0">
                      <a:pos x="6" y="12"/>
                    </a:cxn>
                    <a:cxn ang="0">
                      <a:pos x="8" y="13"/>
                    </a:cxn>
                    <a:cxn ang="0">
                      <a:pos x="18" y="14"/>
                    </a:cxn>
                    <a:cxn ang="0">
                      <a:pos x="30" y="17"/>
                    </a:cxn>
                    <a:cxn ang="0">
                      <a:pos x="47" y="20"/>
                    </a:cxn>
                    <a:cxn ang="0">
                      <a:pos x="71" y="24"/>
                    </a:cxn>
                    <a:cxn ang="0">
                      <a:pos x="96" y="27"/>
                    </a:cxn>
                    <a:cxn ang="0">
                      <a:pos x="125" y="32"/>
                    </a:cxn>
                    <a:cxn ang="0">
                      <a:pos x="157" y="36"/>
                    </a:cxn>
                    <a:cxn ang="0">
                      <a:pos x="193" y="40"/>
                    </a:cxn>
                    <a:cxn ang="0">
                      <a:pos x="228" y="43"/>
                    </a:cxn>
                    <a:cxn ang="0">
                      <a:pos x="269" y="47"/>
                    </a:cxn>
                    <a:cxn ang="0">
                      <a:pos x="309" y="50"/>
                    </a:cxn>
                    <a:cxn ang="0">
                      <a:pos x="353" y="51"/>
                    </a:cxn>
                    <a:cxn ang="0">
                      <a:pos x="395" y="51"/>
                    </a:cxn>
                    <a:cxn ang="0">
                      <a:pos x="439" y="51"/>
                    </a:cxn>
                    <a:cxn ang="0">
                      <a:pos x="484" y="49"/>
                    </a:cxn>
                    <a:cxn ang="0">
                      <a:pos x="461" y="38"/>
                    </a:cxn>
                    <a:cxn ang="0">
                      <a:pos x="417" y="39"/>
                    </a:cxn>
                    <a:cxn ang="0">
                      <a:pos x="374" y="39"/>
                    </a:cxn>
                    <a:cxn ang="0">
                      <a:pos x="331" y="38"/>
                    </a:cxn>
                    <a:cxn ang="0">
                      <a:pos x="289" y="35"/>
                    </a:cxn>
                    <a:cxn ang="0">
                      <a:pos x="249" y="33"/>
                    </a:cxn>
                    <a:cxn ang="0">
                      <a:pos x="211" y="29"/>
                    </a:cxn>
                    <a:cxn ang="0">
                      <a:pos x="175" y="25"/>
                    </a:cxn>
                    <a:cxn ang="0">
                      <a:pos x="143" y="21"/>
                    </a:cxn>
                    <a:cxn ang="0">
                      <a:pos x="112" y="17"/>
                    </a:cxn>
                    <a:cxn ang="0">
                      <a:pos x="84" y="13"/>
                    </a:cxn>
                    <a:cxn ang="0">
                      <a:pos x="60" y="9"/>
                    </a:cxn>
                    <a:cxn ang="0">
                      <a:pos x="42" y="5"/>
                    </a:cxn>
                    <a:cxn ang="0">
                      <a:pos x="26" y="3"/>
                    </a:cxn>
                    <a:cxn ang="0">
                      <a:pos x="15" y="1"/>
                    </a:cxn>
                    <a:cxn ang="0">
                      <a:pos x="9" y="0"/>
                    </a:cxn>
                    <a:cxn ang="0">
                      <a:pos x="14" y="6"/>
                    </a:cxn>
                    <a:cxn ang="0">
                      <a:pos x="0" y="11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484" h="51">
                      <a:moveTo>
                        <a:pt x="1" y="5"/>
                      </a:move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8" y="13"/>
                      </a:lnTo>
                      <a:lnTo>
                        <a:pt x="12" y="13"/>
                      </a:lnTo>
                      <a:lnTo>
                        <a:pt x="18" y="14"/>
                      </a:lnTo>
                      <a:lnTo>
                        <a:pt x="23" y="16"/>
                      </a:lnTo>
                      <a:lnTo>
                        <a:pt x="30" y="17"/>
                      </a:lnTo>
                      <a:lnTo>
                        <a:pt x="38" y="18"/>
                      </a:lnTo>
                      <a:lnTo>
                        <a:pt x="47" y="20"/>
                      </a:lnTo>
                      <a:lnTo>
                        <a:pt x="59" y="23"/>
                      </a:lnTo>
                      <a:lnTo>
                        <a:pt x="71" y="24"/>
                      </a:lnTo>
                      <a:lnTo>
                        <a:pt x="83" y="26"/>
                      </a:lnTo>
                      <a:lnTo>
                        <a:pt x="96" y="27"/>
                      </a:lnTo>
                      <a:lnTo>
                        <a:pt x="110" y="29"/>
                      </a:lnTo>
                      <a:lnTo>
                        <a:pt x="125" y="32"/>
                      </a:lnTo>
                      <a:lnTo>
                        <a:pt x="141" y="34"/>
                      </a:lnTo>
                      <a:lnTo>
                        <a:pt x="157" y="36"/>
                      </a:lnTo>
                      <a:lnTo>
                        <a:pt x="175" y="39"/>
                      </a:lnTo>
                      <a:lnTo>
                        <a:pt x="193" y="40"/>
                      </a:lnTo>
                      <a:lnTo>
                        <a:pt x="210" y="42"/>
                      </a:lnTo>
                      <a:lnTo>
                        <a:pt x="228" y="43"/>
                      </a:lnTo>
                      <a:lnTo>
                        <a:pt x="249" y="46"/>
                      </a:lnTo>
                      <a:lnTo>
                        <a:pt x="269" y="47"/>
                      </a:lnTo>
                      <a:lnTo>
                        <a:pt x="288" y="48"/>
                      </a:lnTo>
                      <a:lnTo>
                        <a:pt x="309" y="50"/>
                      </a:lnTo>
                      <a:lnTo>
                        <a:pt x="331" y="50"/>
                      </a:lnTo>
                      <a:lnTo>
                        <a:pt x="353" y="51"/>
                      </a:lnTo>
                      <a:lnTo>
                        <a:pt x="374" y="51"/>
                      </a:lnTo>
                      <a:lnTo>
                        <a:pt x="395" y="51"/>
                      </a:lnTo>
                      <a:lnTo>
                        <a:pt x="417" y="51"/>
                      </a:lnTo>
                      <a:lnTo>
                        <a:pt x="439" y="51"/>
                      </a:lnTo>
                      <a:lnTo>
                        <a:pt x="461" y="50"/>
                      </a:lnTo>
                      <a:lnTo>
                        <a:pt x="484" y="49"/>
                      </a:lnTo>
                      <a:lnTo>
                        <a:pt x="483" y="36"/>
                      </a:lnTo>
                      <a:lnTo>
                        <a:pt x="461" y="38"/>
                      </a:lnTo>
                      <a:lnTo>
                        <a:pt x="439" y="39"/>
                      </a:lnTo>
                      <a:lnTo>
                        <a:pt x="417" y="39"/>
                      </a:lnTo>
                      <a:lnTo>
                        <a:pt x="395" y="39"/>
                      </a:lnTo>
                      <a:lnTo>
                        <a:pt x="374" y="39"/>
                      </a:lnTo>
                      <a:lnTo>
                        <a:pt x="353" y="39"/>
                      </a:lnTo>
                      <a:lnTo>
                        <a:pt x="331" y="38"/>
                      </a:lnTo>
                      <a:lnTo>
                        <a:pt x="310" y="36"/>
                      </a:lnTo>
                      <a:lnTo>
                        <a:pt x="289" y="35"/>
                      </a:lnTo>
                      <a:lnTo>
                        <a:pt x="270" y="34"/>
                      </a:lnTo>
                      <a:lnTo>
                        <a:pt x="249" y="33"/>
                      </a:lnTo>
                      <a:lnTo>
                        <a:pt x="230" y="31"/>
                      </a:lnTo>
                      <a:lnTo>
                        <a:pt x="211" y="29"/>
                      </a:lnTo>
                      <a:lnTo>
                        <a:pt x="194" y="27"/>
                      </a:lnTo>
                      <a:lnTo>
                        <a:pt x="175" y="25"/>
                      </a:lnTo>
                      <a:lnTo>
                        <a:pt x="159" y="24"/>
                      </a:lnTo>
                      <a:lnTo>
                        <a:pt x="143" y="21"/>
                      </a:lnTo>
                      <a:lnTo>
                        <a:pt x="127" y="19"/>
                      </a:lnTo>
                      <a:lnTo>
                        <a:pt x="112" y="17"/>
                      </a:lnTo>
                      <a:lnTo>
                        <a:pt x="98" y="14"/>
                      </a:lnTo>
                      <a:lnTo>
                        <a:pt x="84" y="13"/>
                      </a:lnTo>
                      <a:lnTo>
                        <a:pt x="72" y="11"/>
                      </a:lnTo>
                      <a:lnTo>
                        <a:pt x="60" y="9"/>
                      </a:lnTo>
                      <a:lnTo>
                        <a:pt x="51" y="8"/>
                      </a:lnTo>
                      <a:lnTo>
                        <a:pt x="42" y="5"/>
                      </a:lnTo>
                      <a:lnTo>
                        <a:pt x="33" y="4"/>
                      </a:lnTo>
                      <a:lnTo>
                        <a:pt x="26" y="3"/>
                      </a:lnTo>
                      <a:lnTo>
                        <a:pt x="20" y="2"/>
                      </a:lnTo>
                      <a:lnTo>
                        <a:pt x="15" y="1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14" y="6"/>
                      </a:lnTo>
                      <a:lnTo>
                        <a:pt x="1" y="5"/>
                      </a:lnTo>
                      <a:lnTo>
                        <a:pt x="0" y="11"/>
                      </a:lnTo>
                      <a:lnTo>
                        <a:pt x="6" y="12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2" name="Freeform 188"/>
                <p:cNvSpPr>
                  <a:spLocks/>
                </p:cNvSpPr>
                <p:nvPr/>
              </p:nvSpPr>
              <p:spPr bwMode="auto">
                <a:xfrm>
                  <a:off x="2819" y="2606"/>
                  <a:ext cx="43" cy="320"/>
                </a:xfrm>
                <a:custGeom>
                  <a:avLst/>
                  <a:gdLst/>
                  <a:ahLst/>
                  <a:cxnLst>
                    <a:cxn ang="0">
                      <a:pos x="74" y="1"/>
                    </a:cxn>
                    <a:cxn ang="0">
                      <a:pos x="74" y="0"/>
                    </a:cxn>
                    <a:cxn ang="0">
                      <a:pos x="0" y="638"/>
                    </a:cxn>
                    <a:cxn ang="0">
                      <a:pos x="13" y="639"/>
                    </a:cxn>
                    <a:cxn ang="0">
                      <a:pos x="87" y="1"/>
                    </a:cxn>
                    <a:cxn ang="0">
                      <a:pos x="87" y="0"/>
                    </a:cxn>
                    <a:cxn ang="0">
                      <a:pos x="87" y="1"/>
                    </a:cxn>
                    <a:cxn ang="0">
                      <a:pos x="87" y="1"/>
                    </a:cxn>
                    <a:cxn ang="0">
                      <a:pos x="87" y="0"/>
                    </a:cxn>
                    <a:cxn ang="0">
                      <a:pos x="74" y="1"/>
                    </a:cxn>
                  </a:cxnLst>
                  <a:rect l="0" t="0" r="r" b="b"/>
                  <a:pathLst>
                    <a:path w="87" h="639">
                      <a:moveTo>
                        <a:pt x="74" y="1"/>
                      </a:moveTo>
                      <a:lnTo>
                        <a:pt x="74" y="0"/>
                      </a:lnTo>
                      <a:lnTo>
                        <a:pt x="0" y="638"/>
                      </a:lnTo>
                      <a:lnTo>
                        <a:pt x="13" y="639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87" y="1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74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3" name="Freeform 189"/>
                <p:cNvSpPr>
                  <a:spLocks/>
                </p:cNvSpPr>
                <p:nvPr/>
              </p:nvSpPr>
              <p:spPr bwMode="auto">
                <a:xfrm>
                  <a:off x="2787" y="2127"/>
                  <a:ext cx="75" cy="48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7"/>
                    </a:cxn>
                    <a:cxn ang="0">
                      <a:pos x="137" y="958"/>
                    </a:cxn>
                    <a:cxn ang="0">
                      <a:pos x="150" y="957"/>
                    </a:cxn>
                    <a:cxn ang="0">
                      <a:pos x="14" y="5"/>
                    </a:cxn>
                    <a:cxn ang="0">
                      <a:pos x="9" y="12"/>
                    </a:cxn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0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50" h="958">
                      <a:moveTo>
                        <a:pt x="5" y="0"/>
                      </a:moveTo>
                      <a:lnTo>
                        <a:pt x="0" y="7"/>
                      </a:lnTo>
                      <a:lnTo>
                        <a:pt x="137" y="958"/>
                      </a:lnTo>
                      <a:lnTo>
                        <a:pt x="150" y="957"/>
                      </a:lnTo>
                      <a:lnTo>
                        <a:pt x="14" y="5"/>
                      </a:lnTo>
                      <a:lnTo>
                        <a:pt x="9" y="12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4" name="Freeform 190"/>
                <p:cNvSpPr>
                  <a:spLocks/>
                </p:cNvSpPr>
                <p:nvPr/>
              </p:nvSpPr>
              <p:spPr bwMode="auto">
                <a:xfrm>
                  <a:off x="2789" y="2062"/>
                  <a:ext cx="180" cy="72"/>
                </a:xfrm>
                <a:custGeom>
                  <a:avLst/>
                  <a:gdLst/>
                  <a:ahLst/>
                  <a:cxnLst>
                    <a:cxn ang="0">
                      <a:pos x="359" y="5"/>
                    </a:cxn>
                    <a:cxn ang="0">
                      <a:pos x="351" y="2"/>
                    </a:cxn>
                    <a:cxn ang="0">
                      <a:pos x="0" y="130"/>
                    </a:cxn>
                    <a:cxn ang="0">
                      <a:pos x="4" y="142"/>
                    </a:cxn>
                    <a:cxn ang="0">
                      <a:pos x="356" y="13"/>
                    </a:cxn>
                    <a:cxn ang="0">
                      <a:pos x="348" y="10"/>
                    </a:cxn>
                    <a:cxn ang="0">
                      <a:pos x="359" y="5"/>
                    </a:cxn>
                    <a:cxn ang="0">
                      <a:pos x="357" y="0"/>
                    </a:cxn>
                    <a:cxn ang="0">
                      <a:pos x="351" y="2"/>
                    </a:cxn>
                    <a:cxn ang="0">
                      <a:pos x="359" y="5"/>
                    </a:cxn>
                  </a:cxnLst>
                  <a:rect l="0" t="0" r="r" b="b"/>
                  <a:pathLst>
                    <a:path w="359" h="142">
                      <a:moveTo>
                        <a:pt x="359" y="5"/>
                      </a:moveTo>
                      <a:lnTo>
                        <a:pt x="351" y="2"/>
                      </a:lnTo>
                      <a:lnTo>
                        <a:pt x="0" y="130"/>
                      </a:lnTo>
                      <a:lnTo>
                        <a:pt x="4" y="142"/>
                      </a:lnTo>
                      <a:lnTo>
                        <a:pt x="356" y="13"/>
                      </a:lnTo>
                      <a:lnTo>
                        <a:pt x="348" y="10"/>
                      </a:lnTo>
                      <a:lnTo>
                        <a:pt x="359" y="5"/>
                      </a:lnTo>
                      <a:lnTo>
                        <a:pt x="357" y="0"/>
                      </a:lnTo>
                      <a:lnTo>
                        <a:pt x="351" y="2"/>
                      </a:lnTo>
                      <a:lnTo>
                        <a:pt x="35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5" name="Freeform 191"/>
                <p:cNvSpPr>
                  <a:spLocks/>
                </p:cNvSpPr>
                <p:nvPr/>
              </p:nvSpPr>
              <p:spPr bwMode="auto">
                <a:xfrm>
                  <a:off x="3062" y="1989"/>
                  <a:ext cx="215" cy="290"/>
                </a:xfrm>
                <a:custGeom>
                  <a:avLst/>
                  <a:gdLst/>
                  <a:ahLst/>
                  <a:cxnLst>
                    <a:cxn ang="0">
                      <a:pos x="0" y="112"/>
                    </a:cxn>
                    <a:cxn ang="0">
                      <a:pos x="306" y="0"/>
                    </a:cxn>
                    <a:cxn ang="0">
                      <a:pos x="429" y="458"/>
                    </a:cxn>
                    <a:cxn ang="0">
                      <a:pos x="131" y="581"/>
                    </a:cxn>
                    <a:cxn ang="0">
                      <a:pos x="0" y="112"/>
                    </a:cxn>
                  </a:cxnLst>
                  <a:rect l="0" t="0" r="r" b="b"/>
                  <a:pathLst>
                    <a:path w="429" h="581">
                      <a:moveTo>
                        <a:pt x="0" y="112"/>
                      </a:moveTo>
                      <a:lnTo>
                        <a:pt x="306" y="0"/>
                      </a:lnTo>
                      <a:lnTo>
                        <a:pt x="429" y="458"/>
                      </a:lnTo>
                      <a:lnTo>
                        <a:pt x="131" y="581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6" name="Freeform 192"/>
                <p:cNvSpPr>
                  <a:spLocks/>
                </p:cNvSpPr>
                <p:nvPr/>
              </p:nvSpPr>
              <p:spPr bwMode="auto">
                <a:xfrm>
                  <a:off x="3061" y="1987"/>
                  <a:ext cx="156" cy="60"/>
                </a:xfrm>
                <a:custGeom>
                  <a:avLst/>
                  <a:gdLst/>
                  <a:ahLst/>
                  <a:cxnLst>
                    <a:cxn ang="0">
                      <a:pos x="312" y="3"/>
                    </a:cxn>
                    <a:cxn ang="0">
                      <a:pos x="307" y="1"/>
                    </a:cxn>
                    <a:cxn ang="0">
                      <a:pos x="0" y="112"/>
                    </a:cxn>
                    <a:cxn ang="0">
                      <a:pos x="3" y="118"/>
                    </a:cxn>
                    <a:cxn ang="0">
                      <a:pos x="309" y="7"/>
                    </a:cxn>
                    <a:cxn ang="0">
                      <a:pos x="305" y="4"/>
                    </a:cxn>
                    <a:cxn ang="0">
                      <a:pos x="312" y="3"/>
                    </a:cxn>
                    <a:cxn ang="0">
                      <a:pos x="310" y="0"/>
                    </a:cxn>
                    <a:cxn ang="0">
                      <a:pos x="307" y="1"/>
                    </a:cxn>
                    <a:cxn ang="0">
                      <a:pos x="312" y="3"/>
                    </a:cxn>
                  </a:cxnLst>
                  <a:rect l="0" t="0" r="r" b="b"/>
                  <a:pathLst>
                    <a:path w="312" h="118">
                      <a:moveTo>
                        <a:pt x="312" y="3"/>
                      </a:moveTo>
                      <a:lnTo>
                        <a:pt x="307" y="1"/>
                      </a:lnTo>
                      <a:lnTo>
                        <a:pt x="0" y="112"/>
                      </a:lnTo>
                      <a:lnTo>
                        <a:pt x="3" y="118"/>
                      </a:lnTo>
                      <a:lnTo>
                        <a:pt x="309" y="7"/>
                      </a:lnTo>
                      <a:lnTo>
                        <a:pt x="305" y="4"/>
                      </a:lnTo>
                      <a:lnTo>
                        <a:pt x="312" y="3"/>
                      </a:lnTo>
                      <a:lnTo>
                        <a:pt x="310" y="0"/>
                      </a:lnTo>
                      <a:lnTo>
                        <a:pt x="307" y="1"/>
                      </a:lnTo>
                      <a:lnTo>
                        <a:pt x="31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7" name="Freeform 193"/>
                <p:cNvSpPr>
                  <a:spLocks/>
                </p:cNvSpPr>
                <p:nvPr/>
              </p:nvSpPr>
              <p:spPr bwMode="auto">
                <a:xfrm>
                  <a:off x="3213" y="1989"/>
                  <a:ext cx="66" cy="231"/>
                </a:xfrm>
                <a:custGeom>
                  <a:avLst/>
                  <a:gdLst/>
                  <a:ahLst/>
                  <a:cxnLst>
                    <a:cxn ang="0">
                      <a:pos x="129" y="461"/>
                    </a:cxn>
                    <a:cxn ang="0">
                      <a:pos x="130" y="456"/>
                    </a:cxn>
                    <a:cxn ang="0">
                      <a:pos x="7" y="0"/>
                    </a:cxn>
                    <a:cxn ang="0">
                      <a:pos x="0" y="1"/>
                    </a:cxn>
                    <a:cxn ang="0">
                      <a:pos x="124" y="459"/>
                    </a:cxn>
                    <a:cxn ang="0">
                      <a:pos x="125" y="455"/>
                    </a:cxn>
                    <a:cxn ang="0">
                      <a:pos x="129" y="461"/>
                    </a:cxn>
                    <a:cxn ang="0">
                      <a:pos x="131" y="460"/>
                    </a:cxn>
                    <a:cxn ang="0">
                      <a:pos x="130" y="456"/>
                    </a:cxn>
                    <a:cxn ang="0">
                      <a:pos x="129" y="461"/>
                    </a:cxn>
                  </a:cxnLst>
                  <a:rect l="0" t="0" r="r" b="b"/>
                  <a:pathLst>
                    <a:path w="131" h="461">
                      <a:moveTo>
                        <a:pt x="129" y="461"/>
                      </a:moveTo>
                      <a:lnTo>
                        <a:pt x="130" y="456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124" y="459"/>
                      </a:lnTo>
                      <a:lnTo>
                        <a:pt x="125" y="455"/>
                      </a:lnTo>
                      <a:lnTo>
                        <a:pt x="129" y="461"/>
                      </a:lnTo>
                      <a:lnTo>
                        <a:pt x="131" y="460"/>
                      </a:lnTo>
                      <a:lnTo>
                        <a:pt x="130" y="456"/>
                      </a:lnTo>
                      <a:lnTo>
                        <a:pt x="129" y="4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8" name="Freeform 194"/>
                <p:cNvSpPr>
                  <a:spLocks/>
                </p:cNvSpPr>
                <p:nvPr/>
              </p:nvSpPr>
              <p:spPr bwMode="auto">
                <a:xfrm>
                  <a:off x="3126" y="2217"/>
                  <a:ext cx="152" cy="65"/>
                </a:xfrm>
                <a:custGeom>
                  <a:avLst/>
                  <a:gdLst/>
                  <a:ahLst/>
                  <a:cxnLst>
                    <a:cxn ang="0">
                      <a:pos x="0" y="127"/>
                    </a:cxn>
                    <a:cxn ang="0">
                      <a:pos x="4" y="128"/>
                    </a:cxn>
                    <a:cxn ang="0">
                      <a:pos x="304" y="6"/>
                    </a:cxn>
                    <a:cxn ang="0">
                      <a:pos x="300" y="0"/>
                    </a:cxn>
                    <a:cxn ang="0">
                      <a:pos x="2" y="124"/>
                    </a:cxn>
                    <a:cxn ang="0">
                      <a:pos x="6" y="125"/>
                    </a:cxn>
                    <a:cxn ang="0">
                      <a:pos x="0" y="127"/>
                    </a:cxn>
                    <a:cxn ang="0">
                      <a:pos x="1" y="130"/>
                    </a:cxn>
                    <a:cxn ang="0">
                      <a:pos x="4" y="128"/>
                    </a:cxn>
                    <a:cxn ang="0">
                      <a:pos x="0" y="127"/>
                    </a:cxn>
                  </a:cxnLst>
                  <a:rect l="0" t="0" r="r" b="b"/>
                  <a:pathLst>
                    <a:path w="304" h="130">
                      <a:moveTo>
                        <a:pt x="0" y="127"/>
                      </a:moveTo>
                      <a:lnTo>
                        <a:pt x="4" y="128"/>
                      </a:lnTo>
                      <a:lnTo>
                        <a:pt x="304" y="6"/>
                      </a:lnTo>
                      <a:lnTo>
                        <a:pt x="300" y="0"/>
                      </a:lnTo>
                      <a:lnTo>
                        <a:pt x="2" y="124"/>
                      </a:lnTo>
                      <a:lnTo>
                        <a:pt x="6" y="125"/>
                      </a:lnTo>
                      <a:lnTo>
                        <a:pt x="0" y="127"/>
                      </a:lnTo>
                      <a:lnTo>
                        <a:pt x="1" y="130"/>
                      </a:lnTo>
                      <a:lnTo>
                        <a:pt x="4" y="128"/>
                      </a:lnTo>
                      <a:lnTo>
                        <a:pt x="0" y="1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9" name="Freeform 195"/>
                <p:cNvSpPr>
                  <a:spLocks/>
                </p:cNvSpPr>
                <p:nvPr/>
              </p:nvSpPr>
              <p:spPr bwMode="auto">
                <a:xfrm>
                  <a:off x="3060" y="2043"/>
                  <a:ext cx="69" cy="237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132" y="473"/>
                    </a:cxn>
                    <a:cxn ang="0">
                      <a:pos x="138" y="471"/>
                    </a:cxn>
                    <a:cxn ang="0">
                      <a:pos x="7" y="2"/>
                    </a:cxn>
                    <a:cxn ang="0">
                      <a:pos x="5" y="6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38" h="473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132" y="473"/>
                      </a:lnTo>
                      <a:lnTo>
                        <a:pt x="138" y="471"/>
                      </a:lnTo>
                      <a:lnTo>
                        <a:pt x="7" y="2"/>
                      </a:lnTo>
                      <a:lnTo>
                        <a:pt x="5" y="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0" name="Freeform 196"/>
                <p:cNvSpPr>
                  <a:spLocks/>
                </p:cNvSpPr>
                <p:nvPr/>
              </p:nvSpPr>
              <p:spPr bwMode="auto">
                <a:xfrm>
                  <a:off x="3108" y="1989"/>
                  <a:ext cx="173" cy="296"/>
                </a:xfrm>
                <a:custGeom>
                  <a:avLst/>
                  <a:gdLst/>
                  <a:ahLst/>
                  <a:cxnLst>
                    <a:cxn ang="0">
                      <a:pos x="235" y="13"/>
                    </a:cxn>
                    <a:cxn ang="0">
                      <a:pos x="235" y="15"/>
                    </a:cxn>
                    <a:cxn ang="0">
                      <a:pos x="236" y="23"/>
                    </a:cxn>
                    <a:cxn ang="0">
                      <a:pos x="236" y="34"/>
                    </a:cxn>
                    <a:cxn ang="0">
                      <a:pos x="235" y="46"/>
                    </a:cxn>
                    <a:cxn ang="0">
                      <a:pos x="231" y="61"/>
                    </a:cxn>
                    <a:cxn ang="0">
                      <a:pos x="226" y="75"/>
                    </a:cxn>
                    <a:cxn ang="0">
                      <a:pos x="216" y="87"/>
                    </a:cxn>
                    <a:cxn ang="0">
                      <a:pos x="203" y="96"/>
                    </a:cxn>
                    <a:cxn ang="0">
                      <a:pos x="192" y="99"/>
                    </a:cxn>
                    <a:cxn ang="0">
                      <a:pos x="178" y="102"/>
                    </a:cxn>
                    <a:cxn ang="0">
                      <a:pos x="163" y="102"/>
                    </a:cxn>
                    <a:cxn ang="0">
                      <a:pos x="146" y="103"/>
                    </a:cxn>
                    <a:cxn ang="0">
                      <a:pos x="128" y="104"/>
                    </a:cxn>
                    <a:cxn ang="0">
                      <a:pos x="108" y="105"/>
                    </a:cxn>
                    <a:cxn ang="0">
                      <a:pos x="90" y="109"/>
                    </a:cxn>
                    <a:cxn ang="0">
                      <a:pos x="71" y="112"/>
                    </a:cxn>
                    <a:cxn ang="0">
                      <a:pos x="42" y="125"/>
                    </a:cxn>
                    <a:cxn ang="0">
                      <a:pos x="19" y="141"/>
                    </a:cxn>
                    <a:cxn ang="0">
                      <a:pos x="6" y="155"/>
                    </a:cxn>
                    <a:cxn ang="0">
                      <a:pos x="0" y="159"/>
                    </a:cxn>
                    <a:cxn ang="0">
                      <a:pos x="92" y="592"/>
                    </a:cxn>
                    <a:cxn ang="0">
                      <a:pos x="94" y="590"/>
                    </a:cxn>
                    <a:cxn ang="0">
                      <a:pos x="100" y="585"/>
                    </a:cxn>
                    <a:cxn ang="0">
                      <a:pos x="107" y="580"/>
                    </a:cxn>
                    <a:cxn ang="0">
                      <a:pos x="117" y="573"/>
                    </a:cxn>
                    <a:cxn ang="0">
                      <a:pos x="129" y="565"/>
                    </a:cxn>
                    <a:cxn ang="0">
                      <a:pos x="143" y="558"/>
                    </a:cxn>
                    <a:cxn ang="0">
                      <a:pos x="159" y="552"/>
                    </a:cxn>
                    <a:cxn ang="0">
                      <a:pos x="181" y="545"/>
                    </a:cxn>
                    <a:cxn ang="0">
                      <a:pos x="208" y="537"/>
                    </a:cxn>
                    <a:cxn ang="0">
                      <a:pos x="238" y="530"/>
                    </a:cxn>
                    <a:cxn ang="0">
                      <a:pos x="266" y="523"/>
                    </a:cxn>
                    <a:cxn ang="0">
                      <a:pos x="291" y="514"/>
                    </a:cxn>
                    <a:cxn ang="0">
                      <a:pos x="314" y="505"/>
                    </a:cxn>
                    <a:cxn ang="0">
                      <a:pos x="332" y="494"/>
                    </a:cxn>
                    <a:cxn ang="0">
                      <a:pos x="343" y="482"/>
                    </a:cxn>
                    <a:cxn ang="0">
                      <a:pos x="347" y="469"/>
                    </a:cxn>
                    <a:cxn ang="0">
                      <a:pos x="344" y="454"/>
                    </a:cxn>
                    <a:cxn ang="0">
                      <a:pos x="340" y="431"/>
                    </a:cxn>
                    <a:cxn ang="0">
                      <a:pos x="334" y="403"/>
                    </a:cxn>
                    <a:cxn ang="0">
                      <a:pos x="326" y="369"/>
                    </a:cxn>
                    <a:cxn ang="0">
                      <a:pos x="317" y="332"/>
                    </a:cxn>
                    <a:cxn ang="0">
                      <a:pos x="307" y="292"/>
                    </a:cxn>
                    <a:cxn ang="0">
                      <a:pos x="297" y="250"/>
                    </a:cxn>
                    <a:cxn ang="0">
                      <a:pos x="287" y="209"/>
                    </a:cxn>
                    <a:cxn ang="0">
                      <a:pos x="276" y="168"/>
                    </a:cxn>
                    <a:cxn ang="0">
                      <a:pos x="266" y="130"/>
                    </a:cxn>
                    <a:cxn ang="0">
                      <a:pos x="257" y="96"/>
                    </a:cxn>
                    <a:cxn ang="0">
                      <a:pos x="249" y="65"/>
                    </a:cxn>
                    <a:cxn ang="0">
                      <a:pos x="242" y="41"/>
                    </a:cxn>
                    <a:cxn ang="0">
                      <a:pos x="237" y="23"/>
                    </a:cxn>
                    <a:cxn ang="0">
                      <a:pos x="235" y="14"/>
                    </a:cxn>
                    <a:cxn ang="0">
                      <a:pos x="214" y="0"/>
                    </a:cxn>
                  </a:cxnLst>
                  <a:rect l="0" t="0" r="r" b="b"/>
                  <a:pathLst>
                    <a:path w="347" h="592">
                      <a:moveTo>
                        <a:pt x="214" y="0"/>
                      </a:moveTo>
                      <a:lnTo>
                        <a:pt x="235" y="13"/>
                      </a:lnTo>
                      <a:lnTo>
                        <a:pt x="235" y="14"/>
                      </a:lnTo>
                      <a:lnTo>
                        <a:pt x="235" y="15"/>
                      </a:lnTo>
                      <a:lnTo>
                        <a:pt x="236" y="19"/>
                      </a:lnTo>
                      <a:lnTo>
                        <a:pt x="236" y="23"/>
                      </a:lnTo>
                      <a:lnTo>
                        <a:pt x="236" y="28"/>
                      </a:lnTo>
                      <a:lnTo>
                        <a:pt x="236" y="34"/>
                      </a:lnTo>
                      <a:lnTo>
                        <a:pt x="236" y="41"/>
                      </a:lnTo>
                      <a:lnTo>
                        <a:pt x="235" y="46"/>
                      </a:lnTo>
                      <a:lnTo>
                        <a:pt x="234" y="54"/>
                      </a:lnTo>
                      <a:lnTo>
                        <a:pt x="231" y="61"/>
                      </a:lnTo>
                      <a:lnTo>
                        <a:pt x="229" y="68"/>
                      </a:lnTo>
                      <a:lnTo>
                        <a:pt x="226" y="75"/>
                      </a:lnTo>
                      <a:lnTo>
                        <a:pt x="222" y="81"/>
                      </a:lnTo>
                      <a:lnTo>
                        <a:pt x="216" y="87"/>
                      </a:lnTo>
                      <a:lnTo>
                        <a:pt x="211" y="92"/>
                      </a:lnTo>
                      <a:lnTo>
                        <a:pt x="203" y="96"/>
                      </a:lnTo>
                      <a:lnTo>
                        <a:pt x="198" y="98"/>
                      </a:lnTo>
                      <a:lnTo>
                        <a:pt x="192" y="99"/>
                      </a:lnTo>
                      <a:lnTo>
                        <a:pt x="185" y="100"/>
                      </a:lnTo>
                      <a:lnTo>
                        <a:pt x="178" y="102"/>
                      </a:lnTo>
                      <a:lnTo>
                        <a:pt x="172" y="102"/>
                      </a:lnTo>
                      <a:lnTo>
                        <a:pt x="163" y="102"/>
                      </a:lnTo>
                      <a:lnTo>
                        <a:pt x="155" y="103"/>
                      </a:lnTo>
                      <a:lnTo>
                        <a:pt x="146" y="103"/>
                      </a:lnTo>
                      <a:lnTo>
                        <a:pt x="137" y="103"/>
                      </a:lnTo>
                      <a:lnTo>
                        <a:pt x="128" y="104"/>
                      </a:lnTo>
                      <a:lnTo>
                        <a:pt x="118" y="104"/>
                      </a:lnTo>
                      <a:lnTo>
                        <a:pt x="108" y="105"/>
                      </a:lnTo>
                      <a:lnTo>
                        <a:pt x="99" y="106"/>
                      </a:lnTo>
                      <a:lnTo>
                        <a:pt x="90" y="109"/>
                      </a:lnTo>
                      <a:lnTo>
                        <a:pt x="80" y="110"/>
                      </a:lnTo>
                      <a:lnTo>
                        <a:pt x="71" y="112"/>
                      </a:lnTo>
                      <a:lnTo>
                        <a:pt x="56" y="118"/>
                      </a:lnTo>
                      <a:lnTo>
                        <a:pt x="42" y="125"/>
                      </a:lnTo>
                      <a:lnTo>
                        <a:pt x="30" y="133"/>
                      </a:lnTo>
                      <a:lnTo>
                        <a:pt x="19" y="141"/>
                      </a:lnTo>
                      <a:lnTo>
                        <a:pt x="11" y="148"/>
                      </a:lnTo>
                      <a:lnTo>
                        <a:pt x="6" y="155"/>
                      </a:lnTo>
                      <a:lnTo>
                        <a:pt x="1" y="158"/>
                      </a:lnTo>
                      <a:lnTo>
                        <a:pt x="0" y="159"/>
                      </a:lnTo>
                      <a:lnTo>
                        <a:pt x="91" y="592"/>
                      </a:lnTo>
                      <a:lnTo>
                        <a:pt x="92" y="592"/>
                      </a:lnTo>
                      <a:lnTo>
                        <a:pt x="93" y="591"/>
                      </a:lnTo>
                      <a:lnTo>
                        <a:pt x="94" y="590"/>
                      </a:lnTo>
                      <a:lnTo>
                        <a:pt x="97" y="588"/>
                      </a:lnTo>
                      <a:lnTo>
                        <a:pt x="100" y="585"/>
                      </a:lnTo>
                      <a:lnTo>
                        <a:pt x="104" y="583"/>
                      </a:lnTo>
                      <a:lnTo>
                        <a:pt x="107" y="580"/>
                      </a:lnTo>
                      <a:lnTo>
                        <a:pt x="112" y="576"/>
                      </a:lnTo>
                      <a:lnTo>
                        <a:pt x="117" y="573"/>
                      </a:lnTo>
                      <a:lnTo>
                        <a:pt x="123" y="569"/>
                      </a:lnTo>
                      <a:lnTo>
                        <a:pt x="129" y="565"/>
                      </a:lnTo>
                      <a:lnTo>
                        <a:pt x="136" y="561"/>
                      </a:lnTo>
                      <a:lnTo>
                        <a:pt x="143" y="558"/>
                      </a:lnTo>
                      <a:lnTo>
                        <a:pt x="151" y="556"/>
                      </a:lnTo>
                      <a:lnTo>
                        <a:pt x="159" y="552"/>
                      </a:lnTo>
                      <a:lnTo>
                        <a:pt x="167" y="549"/>
                      </a:lnTo>
                      <a:lnTo>
                        <a:pt x="181" y="545"/>
                      </a:lnTo>
                      <a:lnTo>
                        <a:pt x="195" y="542"/>
                      </a:lnTo>
                      <a:lnTo>
                        <a:pt x="208" y="537"/>
                      </a:lnTo>
                      <a:lnTo>
                        <a:pt x="223" y="534"/>
                      </a:lnTo>
                      <a:lnTo>
                        <a:pt x="238" y="530"/>
                      </a:lnTo>
                      <a:lnTo>
                        <a:pt x="252" y="527"/>
                      </a:lnTo>
                      <a:lnTo>
                        <a:pt x="266" y="523"/>
                      </a:lnTo>
                      <a:lnTo>
                        <a:pt x="280" y="519"/>
                      </a:lnTo>
                      <a:lnTo>
                        <a:pt x="291" y="514"/>
                      </a:lnTo>
                      <a:lnTo>
                        <a:pt x="304" y="509"/>
                      </a:lnTo>
                      <a:lnTo>
                        <a:pt x="314" y="505"/>
                      </a:lnTo>
                      <a:lnTo>
                        <a:pt x="324" y="500"/>
                      </a:lnTo>
                      <a:lnTo>
                        <a:pt x="332" y="494"/>
                      </a:lnTo>
                      <a:lnTo>
                        <a:pt x="339" y="489"/>
                      </a:lnTo>
                      <a:lnTo>
                        <a:pt x="343" y="482"/>
                      </a:lnTo>
                      <a:lnTo>
                        <a:pt x="347" y="474"/>
                      </a:lnTo>
                      <a:lnTo>
                        <a:pt x="347" y="469"/>
                      </a:lnTo>
                      <a:lnTo>
                        <a:pt x="345" y="463"/>
                      </a:lnTo>
                      <a:lnTo>
                        <a:pt x="344" y="454"/>
                      </a:lnTo>
                      <a:lnTo>
                        <a:pt x="342" y="444"/>
                      </a:lnTo>
                      <a:lnTo>
                        <a:pt x="340" y="431"/>
                      </a:lnTo>
                      <a:lnTo>
                        <a:pt x="337" y="418"/>
                      </a:lnTo>
                      <a:lnTo>
                        <a:pt x="334" y="403"/>
                      </a:lnTo>
                      <a:lnTo>
                        <a:pt x="331" y="387"/>
                      </a:lnTo>
                      <a:lnTo>
                        <a:pt x="326" y="369"/>
                      </a:lnTo>
                      <a:lnTo>
                        <a:pt x="321" y="350"/>
                      </a:lnTo>
                      <a:lnTo>
                        <a:pt x="317" y="332"/>
                      </a:lnTo>
                      <a:lnTo>
                        <a:pt x="312" y="312"/>
                      </a:lnTo>
                      <a:lnTo>
                        <a:pt x="307" y="292"/>
                      </a:lnTo>
                      <a:lnTo>
                        <a:pt x="303" y="271"/>
                      </a:lnTo>
                      <a:lnTo>
                        <a:pt x="297" y="250"/>
                      </a:lnTo>
                      <a:lnTo>
                        <a:pt x="291" y="230"/>
                      </a:lnTo>
                      <a:lnTo>
                        <a:pt x="287" y="209"/>
                      </a:lnTo>
                      <a:lnTo>
                        <a:pt x="281" y="189"/>
                      </a:lnTo>
                      <a:lnTo>
                        <a:pt x="276" y="168"/>
                      </a:lnTo>
                      <a:lnTo>
                        <a:pt x="271" y="149"/>
                      </a:lnTo>
                      <a:lnTo>
                        <a:pt x="266" y="130"/>
                      </a:lnTo>
                      <a:lnTo>
                        <a:pt x="261" y="113"/>
                      </a:lnTo>
                      <a:lnTo>
                        <a:pt x="257" y="96"/>
                      </a:lnTo>
                      <a:lnTo>
                        <a:pt x="252" y="80"/>
                      </a:lnTo>
                      <a:lnTo>
                        <a:pt x="249" y="65"/>
                      </a:lnTo>
                      <a:lnTo>
                        <a:pt x="245" y="52"/>
                      </a:lnTo>
                      <a:lnTo>
                        <a:pt x="242" y="41"/>
                      </a:lnTo>
                      <a:lnTo>
                        <a:pt x="239" y="31"/>
                      </a:lnTo>
                      <a:lnTo>
                        <a:pt x="237" y="23"/>
                      </a:lnTo>
                      <a:lnTo>
                        <a:pt x="236" y="18"/>
                      </a:lnTo>
                      <a:lnTo>
                        <a:pt x="235" y="14"/>
                      </a:lnTo>
                      <a:lnTo>
                        <a:pt x="235" y="13"/>
                      </a:lnTo>
                      <a:lnTo>
                        <a:pt x="2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1" name="Freeform 197"/>
                <p:cNvSpPr>
                  <a:spLocks/>
                </p:cNvSpPr>
                <p:nvPr/>
              </p:nvSpPr>
              <p:spPr bwMode="auto">
                <a:xfrm>
                  <a:off x="3214" y="1988"/>
                  <a:ext cx="13" cy="9"/>
                </a:xfrm>
                <a:custGeom>
                  <a:avLst/>
                  <a:gdLst/>
                  <a:ahLst/>
                  <a:cxnLst>
                    <a:cxn ang="0">
                      <a:pos x="25" y="14"/>
                    </a:cxn>
                    <a:cxn ang="0">
                      <a:pos x="23" y="11"/>
                    </a:cxn>
                    <a:cxn ang="0">
                      <a:pos x="3" y="0"/>
                    </a:cxn>
                    <a:cxn ang="0">
                      <a:pos x="0" y="6"/>
                    </a:cxn>
                    <a:cxn ang="0">
                      <a:pos x="20" y="17"/>
                    </a:cxn>
                    <a:cxn ang="0">
                      <a:pos x="18" y="15"/>
                    </a:cxn>
                    <a:cxn ang="0">
                      <a:pos x="25" y="14"/>
                    </a:cxn>
                    <a:cxn ang="0">
                      <a:pos x="24" y="13"/>
                    </a:cxn>
                    <a:cxn ang="0">
                      <a:pos x="23" y="11"/>
                    </a:cxn>
                    <a:cxn ang="0">
                      <a:pos x="25" y="14"/>
                    </a:cxn>
                  </a:cxnLst>
                  <a:rect l="0" t="0" r="r" b="b"/>
                  <a:pathLst>
                    <a:path w="25" h="17">
                      <a:moveTo>
                        <a:pt x="25" y="14"/>
                      </a:moveTo>
                      <a:lnTo>
                        <a:pt x="23" y="11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20" y="17"/>
                      </a:lnTo>
                      <a:lnTo>
                        <a:pt x="18" y="15"/>
                      </a:lnTo>
                      <a:lnTo>
                        <a:pt x="25" y="14"/>
                      </a:lnTo>
                      <a:lnTo>
                        <a:pt x="24" y="13"/>
                      </a:lnTo>
                      <a:lnTo>
                        <a:pt x="23" y="11"/>
                      </a:lnTo>
                      <a:lnTo>
                        <a:pt x="2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2" name="Freeform 198"/>
                <p:cNvSpPr>
                  <a:spLocks/>
                </p:cNvSpPr>
                <p:nvPr/>
              </p:nvSpPr>
              <p:spPr bwMode="auto">
                <a:xfrm>
                  <a:off x="3209" y="1995"/>
                  <a:ext cx="19" cy="44"/>
                </a:xfrm>
                <a:custGeom>
                  <a:avLst/>
                  <a:gdLst/>
                  <a:ahLst/>
                  <a:cxnLst>
                    <a:cxn ang="0">
                      <a:pos x="3" y="87"/>
                    </a:cxn>
                    <a:cxn ang="0">
                      <a:pos x="3" y="87"/>
                    </a:cxn>
                    <a:cxn ang="0">
                      <a:pos x="11" y="83"/>
                    </a:cxn>
                    <a:cxn ang="0">
                      <a:pos x="18" y="77"/>
                    </a:cxn>
                    <a:cxn ang="0">
                      <a:pos x="24" y="71"/>
                    </a:cxn>
                    <a:cxn ang="0">
                      <a:pos x="28" y="64"/>
                    </a:cxn>
                    <a:cxn ang="0">
                      <a:pos x="32" y="57"/>
                    </a:cxn>
                    <a:cxn ang="0">
                      <a:pos x="34" y="50"/>
                    </a:cxn>
                    <a:cxn ang="0">
                      <a:pos x="36" y="44"/>
                    </a:cxn>
                    <a:cxn ang="0">
                      <a:pos x="37" y="35"/>
                    </a:cxn>
                    <a:cxn ang="0">
                      <a:pos x="38" y="29"/>
                    </a:cxn>
                    <a:cxn ang="0">
                      <a:pos x="38" y="22"/>
                    </a:cxn>
                    <a:cxn ang="0">
                      <a:pos x="38" y="16"/>
                    </a:cxn>
                    <a:cxn ang="0">
                      <a:pos x="38" y="11"/>
                    </a:cxn>
                    <a:cxn ang="0">
                      <a:pos x="37" y="7"/>
                    </a:cxn>
                    <a:cxn ang="0">
                      <a:pos x="37" y="3"/>
                    </a:cxn>
                    <a:cxn ang="0">
                      <a:pos x="37" y="1"/>
                    </a:cxn>
                    <a:cxn ang="0">
                      <a:pos x="37" y="0"/>
                    </a:cxn>
                    <a:cxn ang="0">
                      <a:pos x="30" y="1"/>
                    </a:cxn>
                    <a:cxn ang="0">
                      <a:pos x="30" y="2"/>
                    </a:cxn>
                    <a:cxn ang="0">
                      <a:pos x="30" y="4"/>
                    </a:cxn>
                    <a:cxn ang="0">
                      <a:pos x="32" y="7"/>
                    </a:cxn>
                    <a:cxn ang="0">
                      <a:pos x="32" y="11"/>
                    </a:cxn>
                    <a:cxn ang="0">
                      <a:pos x="32" y="16"/>
                    </a:cxn>
                    <a:cxn ang="0">
                      <a:pos x="32" y="22"/>
                    </a:cxn>
                    <a:cxn ang="0">
                      <a:pos x="32" y="29"/>
                    </a:cxn>
                    <a:cxn ang="0">
                      <a:pos x="30" y="34"/>
                    </a:cxn>
                    <a:cxn ang="0">
                      <a:pos x="29" y="41"/>
                    </a:cxn>
                    <a:cxn ang="0">
                      <a:pos x="28" y="48"/>
                    </a:cxn>
                    <a:cxn ang="0">
                      <a:pos x="26" y="55"/>
                    </a:cxn>
                    <a:cxn ang="0">
                      <a:pos x="22" y="61"/>
                    </a:cxn>
                    <a:cxn ang="0">
                      <a:pos x="18" y="67"/>
                    </a:cxn>
                    <a:cxn ang="0">
                      <a:pos x="13" y="72"/>
                    </a:cxn>
                    <a:cxn ang="0">
                      <a:pos x="7" y="77"/>
                    </a:cxn>
                    <a:cxn ang="0">
                      <a:pos x="0" y="82"/>
                    </a:cxn>
                    <a:cxn ang="0">
                      <a:pos x="0" y="82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38" h="87">
                      <a:moveTo>
                        <a:pt x="3" y="87"/>
                      </a:moveTo>
                      <a:lnTo>
                        <a:pt x="3" y="87"/>
                      </a:lnTo>
                      <a:lnTo>
                        <a:pt x="11" y="83"/>
                      </a:lnTo>
                      <a:lnTo>
                        <a:pt x="18" y="77"/>
                      </a:lnTo>
                      <a:lnTo>
                        <a:pt x="24" y="71"/>
                      </a:lnTo>
                      <a:lnTo>
                        <a:pt x="28" y="64"/>
                      </a:lnTo>
                      <a:lnTo>
                        <a:pt x="32" y="57"/>
                      </a:lnTo>
                      <a:lnTo>
                        <a:pt x="34" y="50"/>
                      </a:lnTo>
                      <a:lnTo>
                        <a:pt x="36" y="44"/>
                      </a:lnTo>
                      <a:lnTo>
                        <a:pt x="37" y="35"/>
                      </a:lnTo>
                      <a:lnTo>
                        <a:pt x="38" y="29"/>
                      </a:lnTo>
                      <a:lnTo>
                        <a:pt x="38" y="22"/>
                      </a:lnTo>
                      <a:lnTo>
                        <a:pt x="38" y="16"/>
                      </a:lnTo>
                      <a:lnTo>
                        <a:pt x="38" y="11"/>
                      </a:lnTo>
                      <a:lnTo>
                        <a:pt x="37" y="7"/>
                      </a:lnTo>
                      <a:lnTo>
                        <a:pt x="37" y="3"/>
                      </a:lnTo>
                      <a:lnTo>
                        <a:pt x="37" y="1"/>
                      </a:lnTo>
                      <a:lnTo>
                        <a:pt x="37" y="0"/>
                      </a:lnTo>
                      <a:lnTo>
                        <a:pt x="30" y="1"/>
                      </a:lnTo>
                      <a:lnTo>
                        <a:pt x="30" y="2"/>
                      </a:lnTo>
                      <a:lnTo>
                        <a:pt x="30" y="4"/>
                      </a:lnTo>
                      <a:lnTo>
                        <a:pt x="32" y="7"/>
                      </a:lnTo>
                      <a:lnTo>
                        <a:pt x="32" y="11"/>
                      </a:lnTo>
                      <a:lnTo>
                        <a:pt x="32" y="16"/>
                      </a:lnTo>
                      <a:lnTo>
                        <a:pt x="32" y="22"/>
                      </a:lnTo>
                      <a:lnTo>
                        <a:pt x="32" y="29"/>
                      </a:lnTo>
                      <a:lnTo>
                        <a:pt x="30" y="34"/>
                      </a:lnTo>
                      <a:lnTo>
                        <a:pt x="29" y="41"/>
                      </a:lnTo>
                      <a:lnTo>
                        <a:pt x="28" y="48"/>
                      </a:lnTo>
                      <a:lnTo>
                        <a:pt x="26" y="55"/>
                      </a:lnTo>
                      <a:lnTo>
                        <a:pt x="22" y="61"/>
                      </a:lnTo>
                      <a:lnTo>
                        <a:pt x="18" y="67"/>
                      </a:lnTo>
                      <a:lnTo>
                        <a:pt x="13" y="72"/>
                      </a:lnTo>
                      <a:lnTo>
                        <a:pt x="7" y="77"/>
                      </a:lnTo>
                      <a:lnTo>
                        <a:pt x="0" y="82"/>
                      </a:lnTo>
                      <a:lnTo>
                        <a:pt x="0" y="82"/>
                      </a:lnTo>
                      <a:lnTo>
                        <a:pt x="3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3" name="Freeform 199"/>
                <p:cNvSpPr>
                  <a:spLocks/>
                </p:cNvSpPr>
                <p:nvPr/>
              </p:nvSpPr>
              <p:spPr bwMode="auto">
                <a:xfrm>
                  <a:off x="3143" y="2036"/>
                  <a:ext cx="67" cy="11"/>
                </a:xfrm>
                <a:custGeom>
                  <a:avLst/>
                  <a:gdLst/>
                  <a:ahLst/>
                  <a:cxnLst>
                    <a:cxn ang="0">
                      <a:pos x="2" y="21"/>
                    </a:cxn>
                    <a:cxn ang="0">
                      <a:pos x="2" y="21"/>
                    </a:cxn>
                    <a:cxn ang="0">
                      <a:pos x="12" y="19"/>
                    </a:cxn>
                    <a:cxn ang="0">
                      <a:pos x="20" y="17"/>
                    </a:cxn>
                    <a:cxn ang="0">
                      <a:pos x="29" y="16"/>
                    </a:cxn>
                    <a:cxn ang="0">
                      <a:pos x="39" y="15"/>
                    </a:cxn>
                    <a:cxn ang="0">
                      <a:pos x="48" y="13"/>
                    </a:cxn>
                    <a:cxn ang="0">
                      <a:pos x="58" y="12"/>
                    </a:cxn>
                    <a:cxn ang="0">
                      <a:pos x="67" y="12"/>
                    </a:cxn>
                    <a:cxn ang="0">
                      <a:pos x="76" y="12"/>
                    </a:cxn>
                    <a:cxn ang="0">
                      <a:pos x="85" y="12"/>
                    </a:cxn>
                    <a:cxn ang="0">
                      <a:pos x="93" y="11"/>
                    </a:cxn>
                    <a:cxn ang="0">
                      <a:pos x="102" y="11"/>
                    </a:cxn>
                    <a:cxn ang="0">
                      <a:pos x="110" y="10"/>
                    </a:cxn>
                    <a:cxn ang="0">
                      <a:pos x="116" y="10"/>
                    </a:cxn>
                    <a:cxn ang="0">
                      <a:pos x="122" y="9"/>
                    </a:cxn>
                    <a:cxn ang="0">
                      <a:pos x="129" y="8"/>
                    </a:cxn>
                    <a:cxn ang="0">
                      <a:pos x="134" y="5"/>
                    </a:cxn>
                    <a:cxn ang="0">
                      <a:pos x="131" y="0"/>
                    </a:cxn>
                    <a:cxn ang="0">
                      <a:pos x="127" y="1"/>
                    </a:cxn>
                    <a:cxn ang="0">
                      <a:pos x="122" y="2"/>
                    </a:cxn>
                    <a:cxn ang="0">
                      <a:pos x="115" y="3"/>
                    </a:cxn>
                    <a:cxn ang="0">
                      <a:pos x="108" y="4"/>
                    </a:cxn>
                    <a:cxn ang="0">
                      <a:pos x="102" y="4"/>
                    </a:cxn>
                    <a:cxn ang="0">
                      <a:pos x="93" y="5"/>
                    </a:cxn>
                    <a:cxn ang="0">
                      <a:pos x="85" y="5"/>
                    </a:cxn>
                    <a:cxn ang="0">
                      <a:pos x="76" y="5"/>
                    </a:cxn>
                    <a:cxn ang="0">
                      <a:pos x="67" y="5"/>
                    </a:cxn>
                    <a:cxn ang="0">
                      <a:pos x="58" y="6"/>
                    </a:cxn>
                    <a:cxn ang="0">
                      <a:pos x="47" y="8"/>
                    </a:cxn>
                    <a:cxn ang="0">
                      <a:pos x="38" y="8"/>
                    </a:cxn>
                    <a:cxn ang="0">
                      <a:pos x="28" y="9"/>
                    </a:cxn>
                    <a:cxn ang="0">
                      <a:pos x="19" y="11"/>
                    </a:cxn>
                    <a:cxn ang="0">
                      <a:pos x="9" y="12"/>
                    </a:cxn>
                    <a:cxn ang="0">
                      <a:pos x="0" y="15"/>
                    </a:cxn>
                    <a:cxn ang="0">
                      <a:pos x="0" y="15"/>
                    </a:cxn>
                    <a:cxn ang="0">
                      <a:pos x="2" y="21"/>
                    </a:cxn>
                  </a:cxnLst>
                  <a:rect l="0" t="0" r="r" b="b"/>
                  <a:pathLst>
                    <a:path w="134" h="21">
                      <a:moveTo>
                        <a:pt x="2" y="21"/>
                      </a:moveTo>
                      <a:lnTo>
                        <a:pt x="2" y="21"/>
                      </a:lnTo>
                      <a:lnTo>
                        <a:pt x="12" y="19"/>
                      </a:lnTo>
                      <a:lnTo>
                        <a:pt x="20" y="17"/>
                      </a:lnTo>
                      <a:lnTo>
                        <a:pt x="29" y="16"/>
                      </a:lnTo>
                      <a:lnTo>
                        <a:pt x="39" y="15"/>
                      </a:lnTo>
                      <a:lnTo>
                        <a:pt x="48" y="13"/>
                      </a:lnTo>
                      <a:lnTo>
                        <a:pt x="58" y="12"/>
                      </a:lnTo>
                      <a:lnTo>
                        <a:pt x="67" y="12"/>
                      </a:lnTo>
                      <a:lnTo>
                        <a:pt x="76" y="12"/>
                      </a:lnTo>
                      <a:lnTo>
                        <a:pt x="85" y="12"/>
                      </a:lnTo>
                      <a:lnTo>
                        <a:pt x="93" y="11"/>
                      </a:lnTo>
                      <a:lnTo>
                        <a:pt x="102" y="11"/>
                      </a:lnTo>
                      <a:lnTo>
                        <a:pt x="110" y="10"/>
                      </a:lnTo>
                      <a:lnTo>
                        <a:pt x="116" y="10"/>
                      </a:lnTo>
                      <a:lnTo>
                        <a:pt x="122" y="9"/>
                      </a:lnTo>
                      <a:lnTo>
                        <a:pt x="129" y="8"/>
                      </a:lnTo>
                      <a:lnTo>
                        <a:pt x="134" y="5"/>
                      </a:lnTo>
                      <a:lnTo>
                        <a:pt x="131" y="0"/>
                      </a:lnTo>
                      <a:lnTo>
                        <a:pt x="127" y="1"/>
                      </a:lnTo>
                      <a:lnTo>
                        <a:pt x="122" y="2"/>
                      </a:lnTo>
                      <a:lnTo>
                        <a:pt x="115" y="3"/>
                      </a:lnTo>
                      <a:lnTo>
                        <a:pt x="108" y="4"/>
                      </a:lnTo>
                      <a:lnTo>
                        <a:pt x="102" y="4"/>
                      </a:lnTo>
                      <a:lnTo>
                        <a:pt x="93" y="5"/>
                      </a:lnTo>
                      <a:lnTo>
                        <a:pt x="85" y="5"/>
                      </a:lnTo>
                      <a:lnTo>
                        <a:pt x="76" y="5"/>
                      </a:lnTo>
                      <a:lnTo>
                        <a:pt x="67" y="5"/>
                      </a:lnTo>
                      <a:lnTo>
                        <a:pt x="58" y="6"/>
                      </a:lnTo>
                      <a:lnTo>
                        <a:pt x="47" y="8"/>
                      </a:lnTo>
                      <a:lnTo>
                        <a:pt x="38" y="8"/>
                      </a:lnTo>
                      <a:lnTo>
                        <a:pt x="28" y="9"/>
                      </a:lnTo>
                      <a:lnTo>
                        <a:pt x="19" y="11"/>
                      </a:lnTo>
                      <a:lnTo>
                        <a:pt x="9" y="12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4" name="Freeform 200"/>
                <p:cNvSpPr>
                  <a:spLocks/>
                </p:cNvSpPr>
                <p:nvPr/>
              </p:nvSpPr>
              <p:spPr bwMode="auto">
                <a:xfrm>
                  <a:off x="3106" y="2043"/>
                  <a:ext cx="38" cy="27"/>
                </a:xfrm>
                <a:custGeom>
                  <a:avLst/>
                  <a:gdLst/>
                  <a:ahLst/>
                  <a:cxnLst>
                    <a:cxn ang="0">
                      <a:pos x="7" y="50"/>
                    </a:cxn>
                    <a:cxn ang="0">
                      <a:pos x="6" y="53"/>
                    </a:cxn>
                    <a:cxn ang="0">
                      <a:pos x="7" y="51"/>
                    </a:cxn>
                    <a:cxn ang="0">
                      <a:pos x="12" y="48"/>
                    </a:cxn>
                    <a:cxn ang="0">
                      <a:pos x="18" y="41"/>
                    </a:cxn>
                    <a:cxn ang="0">
                      <a:pos x="26" y="34"/>
                    </a:cxn>
                    <a:cxn ang="0">
                      <a:pos x="36" y="26"/>
                    </a:cxn>
                    <a:cxn ang="0">
                      <a:pos x="48" y="18"/>
                    </a:cxn>
                    <a:cxn ang="0">
                      <a:pos x="61" y="11"/>
                    </a:cxn>
                    <a:cxn ang="0">
                      <a:pos x="76" y="6"/>
                    </a:cxn>
                    <a:cxn ang="0">
                      <a:pos x="74" y="0"/>
                    </a:cxn>
                    <a:cxn ang="0">
                      <a:pos x="59" y="6"/>
                    </a:cxn>
                    <a:cxn ang="0">
                      <a:pos x="45" y="13"/>
                    </a:cxn>
                    <a:cxn ang="0">
                      <a:pos x="33" y="20"/>
                    </a:cxn>
                    <a:cxn ang="0">
                      <a:pos x="22" y="29"/>
                    </a:cxn>
                    <a:cxn ang="0">
                      <a:pos x="13" y="36"/>
                    </a:cxn>
                    <a:cxn ang="0">
                      <a:pos x="7" y="43"/>
                    </a:cxn>
                    <a:cxn ang="0">
                      <a:pos x="3" y="47"/>
                    </a:cxn>
                    <a:cxn ang="0">
                      <a:pos x="2" y="48"/>
                    </a:cxn>
                    <a:cxn ang="0">
                      <a:pos x="0" y="51"/>
                    </a:cxn>
                    <a:cxn ang="0">
                      <a:pos x="2" y="48"/>
                    </a:cxn>
                    <a:cxn ang="0">
                      <a:pos x="0" y="50"/>
                    </a:cxn>
                    <a:cxn ang="0">
                      <a:pos x="0" y="51"/>
                    </a:cxn>
                    <a:cxn ang="0">
                      <a:pos x="7" y="50"/>
                    </a:cxn>
                  </a:cxnLst>
                  <a:rect l="0" t="0" r="r" b="b"/>
                  <a:pathLst>
                    <a:path w="76" h="53">
                      <a:moveTo>
                        <a:pt x="7" y="50"/>
                      </a:moveTo>
                      <a:lnTo>
                        <a:pt x="6" y="53"/>
                      </a:lnTo>
                      <a:lnTo>
                        <a:pt x="7" y="51"/>
                      </a:lnTo>
                      <a:lnTo>
                        <a:pt x="12" y="48"/>
                      </a:lnTo>
                      <a:lnTo>
                        <a:pt x="18" y="41"/>
                      </a:lnTo>
                      <a:lnTo>
                        <a:pt x="26" y="34"/>
                      </a:lnTo>
                      <a:lnTo>
                        <a:pt x="36" y="26"/>
                      </a:lnTo>
                      <a:lnTo>
                        <a:pt x="48" y="18"/>
                      </a:lnTo>
                      <a:lnTo>
                        <a:pt x="61" y="11"/>
                      </a:lnTo>
                      <a:lnTo>
                        <a:pt x="76" y="6"/>
                      </a:lnTo>
                      <a:lnTo>
                        <a:pt x="74" y="0"/>
                      </a:lnTo>
                      <a:lnTo>
                        <a:pt x="59" y="6"/>
                      </a:lnTo>
                      <a:lnTo>
                        <a:pt x="45" y="13"/>
                      </a:lnTo>
                      <a:lnTo>
                        <a:pt x="33" y="20"/>
                      </a:lnTo>
                      <a:lnTo>
                        <a:pt x="22" y="29"/>
                      </a:lnTo>
                      <a:lnTo>
                        <a:pt x="13" y="36"/>
                      </a:lnTo>
                      <a:lnTo>
                        <a:pt x="7" y="43"/>
                      </a:lnTo>
                      <a:lnTo>
                        <a:pt x="3" y="47"/>
                      </a:lnTo>
                      <a:lnTo>
                        <a:pt x="2" y="48"/>
                      </a:lnTo>
                      <a:lnTo>
                        <a:pt x="0" y="51"/>
                      </a:lnTo>
                      <a:lnTo>
                        <a:pt x="2" y="48"/>
                      </a:lnTo>
                      <a:lnTo>
                        <a:pt x="0" y="50"/>
                      </a:lnTo>
                      <a:lnTo>
                        <a:pt x="0" y="51"/>
                      </a:lnTo>
                      <a:lnTo>
                        <a:pt x="7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5" name="Freeform 201"/>
                <p:cNvSpPr>
                  <a:spLocks/>
                </p:cNvSpPr>
                <p:nvPr/>
              </p:nvSpPr>
              <p:spPr bwMode="auto">
                <a:xfrm>
                  <a:off x="3106" y="2069"/>
                  <a:ext cx="49" cy="220"/>
                </a:xfrm>
                <a:custGeom>
                  <a:avLst/>
                  <a:gdLst/>
                  <a:ahLst/>
                  <a:cxnLst>
                    <a:cxn ang="0">
                      <a:pos x="93" y="431"/>
                    </a:cxn>
                    <a:cxn ang="0">
                      <a:pos x="98" y="433"/>
                    </a:cxn>
                    <a:cxn ang="0">
                      <a:pos x="7" y="0"/>
                    </a:cxn>
                    <a:cxn ang="0">
                      <a:pos x="0" y="1"/>
                    </a:cxn>
                    <a:cxn ang="0">
                      <a:pos x="93" y="435"/>
                    </a:cxn>
                    <a:cxn ang="0">
                      <a:pos x="97" y="436"/>
                    </a:cxn>
                    <a:cxn ang="0">
                      <a:pos x="93" y="435"/>
                    </a:cxn>
                    <a:cxn ang="0">
                      <a:pos x="94" y="440"/>
                    </a:cxn>
                    <a:cxn ang="0">
                      <a:pos x="97" y="436"/>
                    </a:cxn>
                    <a:cxn ang="0">
                      <a:pos x="93" y="431"/>
                    </a:cxn>
                  </a:cxnLst>
                  <a:rect l="0" t="0" r="r" b="b"/>
                  <a:pathLst>
                    <a:path w="98" h="440">
                      <a:moveTo>
                        <a:pt x="93" y="431"/>
                      </a:moveTo>
                      <a:lnTo>
                        <a:pt x="98" y="433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93" y="435"/>
                      </a:lnTo>
                      <a:lnTo>
                        <a:pt x="97" y="436"/>
                      </a:lnTo>
                      <a:lnTo>
                        <a:pt x="93" y="435"/>
                      </a:lnTo>
                      <a:lnTo>
                        <a:pt x="94" y="440"/>
                      </a:lnTo>
                      <a:lnTo>
                        <a:pt x="97" y="436"/>
                      </a:lnTo>
                      <a:lnTo>
                        <a:pt x="93" y="4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6" name="Freeform 202"/>
                <p:cNvSpPr>
                  <a:spLocks/>
                </p:cNvSpPr>
                <p:nvPr/>
              </p:nvSpPr>
              <p:spPr bwMode="auto">
                <a:xfrm>
                  <a:off x="3152" y="2262"/>
                  <a:ext cx="40" cy="24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77" y="0"/>
                    </a:cxn>
                    <a:cxn ang="0">
                      <a:pos x="69" y="3"/>
                    </a:cxn>
                    <a:cxn ang="0">
                      <a:pos x="59" y="6"/>
                    </a:cxn>
                    <a:cxn ang="0">
                      <a:pos x="53" y="10"/>
                    </a:cxn>
                    <a:cxn ang="0">
                      <a:pos x="46" y="13"/>
                    </a:cxn>
                    <a:cxn ang="0">
                      <a:pos x="39" y="16"/>
                    </a:cxn>
                    <a:cxn ang="0">
                      <a:pos x="32" y="20"/>
                    </a:cxn>
                    <a:cxn ang="0">
                      <a:pos x="26" y="23"/>
                    </a:cxn>
                    <a:cxn ang="0">
                      <a:pos x="21" y="28"/>
                    </a:cxn>
                    <a:cxn ang="0">
                      <a:pos x="16" y="30"/>
                    </a:cxn>
                    <a:cxn ang="0">
                      <a:pos x="12" y="35"/>
                    </a:cxn>
                    <a:cxn ang="0">
                      <a:pos x="9" y="37"/>
                    </a:cxn>
                    <a:cxn ang="0">
                      <a:pos x="5" y="39"/>
                    </a:cxn>
                    <a:cxn ang="0">
                      <a:pos x="3" y="42"/>
                    </a:cxn>
                    <a:cxn ang="0">
                      <a:pos x="2" y="43"/>
                    </a:cxn>
                    <a:cxn ang="0">
                      <a:pos x="1" y="44"/>
                    </a:cxn>
                    <a:cxn ang="0">
                      <a:pos x="0" y="44"/>
                    </a:cxn>
                    <a:cxn ang="0">
                      <a:pos x="4" y="49"/>
                    </a:cxn>
                    <a:cxn ang="0">
                      <a:pos x="5" y="49"/>
                    </a:cxn>
                    <a:cxn ang="0">
                      <a:pos x="5" y="48"/>
                    </a:cxn>
                    <a:cxn ang="0">
                      <a:pos x="8" y="46"/>
                    </a:cxn>
                    <a:cxn ang="0">
                      <a:pos x="10" y="44"/>
                    </a:cxn>
                    <a:cxn ang="0">
                      <a:pos x="12" y="42"/>
                    </a:cxn>
                    <a:cxn ang="0">
                      <a:pos x="16" y="39"/>
                    </a:cxn>
                    <a:cxn ang="0">
                      <a:pos x="20" y="36"/>
                    </a:cxn>
                    <a:cxn ang="0">
                      <a:pos x="25" y="33"/>
                    </a:cxn>
                    <a:cxn ang="0">
                      <a:pos x="29" y="29"/>
                    </a:cxn>
                    <a:cxn ang="0">
                      <a:pos x="35" y="26"/>
                    </a:cxn>
                    <a:cxn ang="0">
                      <a:pos x="41" y="22"/>
                    </a:cxn>
                    <a:cxn ang="0">
                      <a:pos x="48" y="19"/>
                    </a:cxn>
                    <a:cxn ang="0">
                      <a:pos x="55" y="15"/>
                    </a:cxn>
                    <a:cxn ang="0">
                      <a:pos x="63" y="12"/>
                    </a:cxn>
                    <a:cxn ang="0">
                      <a:pos x="71" y="10"/>
                    </a:cxn>
                    <a:cxn ang="0">
                      <a:pos x="79" y="6"/>
                    </a:cxn>
                    <a:cxn ang="0">
                      <a:pos x="79" y="6"/>
                    </a:cxn>
                    <a:cxn ang="0">
                      <a:pos x="79" y="6"/>
                    </a:cxn>
                    <a:cxn ang="0">
                      <a:pos x="79" y="6"/>
                    </a:cxn>
                    <a:cxn ang="0">
                      <a:pos x="79" y="6"/>
                    </a:cxn>
                    <a:cxn ang="0">
                      <a:pos x="77" y="0"/>
                    </a:cxn>
                  </a:cxnLst>
                  <a:rect l="0" t="0" r="r" b="b"/>
                  <a:pathLst>
                    <a:path w="79" h="49">
                      <a:moveTo>
                        <a:pt x="77" y="0"/>
                      </a:moveTo>
                      <a:lnTo>
                        <a:pt x="77" y="0"/>
                      </a:lnTo>
                      <a:lnTo>
                        <a:pt x="69" y="3"/>
                      </a:lnTo>
                      <a:lnTo>
                        <a:pt x="59" y="6"/>
                      </a:lnTo>
                      <a:lnTo>
                        <a:pt x="53" y="10"/>
                      </a:lnTo>
                      <a:lnTo>
                        <a:pt x="46" y="13"/>
                      </a:lnTo>
                      <a:lnTo>
                        <a:pt x="39" y="16"/>
                      </a:lnTo>
                      <a:lnTo>
                        <a:pt x="32" y="20"/>
                      </a:lnTo>
                      <a:lnTo>
                        <a:pt x="26" y="23"/>
                      </a:lnTo>
                      <a:lnTo>
                        <a:pt x="21" y="28"/>
                      </a:lnTo>
                      <a:lnTo>
                        <a:pt x="16" y="30"/>
                      </a:lnTo>
                      <a:lnTo>
                        <a:pt x="12" y="35"/>
                      </a:lnTo>
                      <a:lnTo>
                        <a:pt x="9" y="37"/>
                      </a:lnTo>
                      <a:lnTo>
                        <a:pt x="5" y="39"/>
                      </a:lnTo>
                      <a:lnTo>
                        <a:pt x="3" y="42"/>
                      </a:lnTo>
                      <a:lnTo>
                        <a:pt x="2" y="43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4" y="49"/>
                      </a:lnTo>
                      <a:lnTo>
                        <a:pt x="5" y="49"/>
                      </a:lnTo>
                      <a:lnTo>
                        <a:pt x="5" y="48"/>
                      </a:lnTo>
                      <a:lnTo>
                        <a:pt x="8" y="46"/>
                      </a:lnTo>
                      <a:lnTo>
                        <a:pt x="10" y="44"/>
                      </a:lnTo>
                      <a:lnTo>
                        <a:pt x="12" y="42"/>
                      </a:lnTo>
                      <a:lnTo>
                        <a:pt x="16" y="39"/>
                      </a:lnTo>
                      <a:lnTo>
                        <a:pt x="20" y="36"/>
                      </a:lnTo>
                      <a:lnTo>
                        <a:pt x="25" y="33"/>
                      </a:lnTo>
                      <a:lnTo>
                        <a:pt x="29" y="29"/>
                      </a:lnTo>
                      <a:lnTo>
                        <a:pt x="35" y="26"/>
                      </a:lnTo>
                      <a:lnTo>
                        <a:pt x="41" y="22"/>
                      </a:lnTo>
                      <a:lnTo>
                        <a:pt x="48" y="19"/>
                      </a:lnTo>
                      <a:lnTo>
                        <a:pt x="55" y="15"/>
                      </a:lnTo>
                      <a:lnTo>
                        <a:pt x="63" y="12"/>
                      </a:lnTo>
                      <a:lnTo>
                        <a:pt x="71" y="10"/>
                      </a:lnTo>
                      <a:lnTo>
                        <a:pt x="79" y="6"/>
                      </a:lnTo>
                      <a:lnTo>
                        <a:pt x="79" y="6"/>
                      </a:lnTo>
                      <a:lnTo>
                        <a:pt x="79" y="6"/>
                      </a:lnTo>
                      <a:lnTo>
                        <a:pt x="79" y="6"/>
                      </a:lnTo>
                      <a:lnTo>
                        <a:pt x="79" y="6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7" name="Freeform 203"/>
                <p:cNvSpPr>
                  <a:spLocks/>
                </p:cNvSpPr>
                <p:nvPr/>
              </p:nvSpPr>
              <p:spPr bwMode="auto">
                <a:xfrm>
                  <a:off x="3191" y="2225"/>
                  <a:ext cx="91" cy="40"/>
                </a:xfrm>
                <a:custGeom>
                  <a:avLst/>
                  <a:gdLst/>
                  <a:ahLst/>
                  <a:cxnLst>
                    <a:cxn ang="0">
                      <a:pos x="177" y="1"/>
                    </a:cxn>
                    <a:cxn ang="0">
                      <a:pos x="177" y="0"/>
                    </a:cxn>
                    <a:cxn ang="0">
                      <a:pos x="175" y="6"/>
                    </a:cxn>
                    <a:cxn ang="0">
                      <a:pos x="170" y="13"/>
                    </a:cxn>
                    <a:cxn ang="0">
                      <a:pos x="165" y="19"/>
                    </a:cxn>
                    <a:cxn ang="0">
                      <a:pos x="156" y="25"/>
                    </a:cxn>
                    <a:cxn ang="0">
                      <a:pos x="147" y="30"/>
                    </a:cxn>
                    <a:cxn ang="0">
                      <a:pos x="137" y="34"/>
                    </a:cxn>
                    <a:cxn ang="0">
                      <a:pos x="125" y="38"/>
                    </a:cxn>
                    <a:cxn ang="0">
                      <a:pos x="113" y="42"/>
                    </a:cxn>
                    <a:cxn ang="0">
                      <a:pos x="99" y="47"/>
                    </a:cxn>
                    <a:cxn ang="0">
                      <a:pos x="85" y="50"/>
                    </a:cxn>
                    <a:cxn ang="0">
                      <a:pos x="71" y="54"/>
                    </a:cxn>
                    <a:cxn ang="0">
                      <a:pos x="56" y="57"/>
                    </a:cxn>
                    <a:cxn ang="0">
                      <a:pos x="42" y="62"/>
                    </a:cxn>
                    <a:cxn ang="0">
                      <a:pos x="27" y="65"/>
                    </a:cxn>
                    <a:cxn ang="0">
                      <a:pos x="14" y="69"/>
                    </a:cxn>
                    <a:cxn ang="0">
                      <a:pos x="0" y="73"/>
                    </a:cxn>
                    <a:cxn ang="0">
                      <a:pos x="2" y="79"/>
                    </a:cxn>
                    <a:cxn ang="0">
                      <a:pos x="15" y="76"/>
                    </a:cxn>
                    <a:cxn ang="0">
                      <a:pos x="30" y="71"/>
                    </a:cxn>
                    <a:cxn ang="0">
                      <a:pos x="44" y="68"/>
                    </a:cxn>
                    <a:cxn ang="0">
                      <a:pos x="59" y="64"/>
                    </a:cxn>
                    <a:cxn ang="0">
                      <a:pos x="72" y="61"/>
                    </a:cxn>
                    <a:cxn ang="0">
                      <a:pos x="87" y="57"/>
                    </a:cxn>
                    <a:cxn ang="0">
                      <a:pos x="101" y="53"/>
                    </a:cxn>
                    <a:cxn ang="0">
                      <a:pos x="114" y="49"/>
                    </a:cxn>
                    <a:cxn ang="0">
                      <a:pos x="126" y="45"/>
                    </a:cxn>
                    <a:cxn ang="0">
                      <a:pos x="139" y="40"/>
                    </a:cxn>
                    <a:cxn ang="0">
                      <a:pos x="150" y="34"/>
                    </a:cxn>
                    <a:cxn ang="0">
                      <a:pos x="160" y="30"/>
                    </a:cxn>
                    <a:cxn ang="0">
                      <a:pos x="168" y="24"/>
                    </a:cxn>
                    <a:cxn ang="0">
                      <a:pos x="175" y="18"/>
                    </a:cxn>
                    <a:cxn ang="0">
                      <a:pos x="181" y="10"/>
                    </a:cxn>
                    <a:cxn ang="0">
                      <a:pos x="183" y="2"/>
                    </a:cxn>
                    <a:cxn ang="0">
                      <a:pos x="183" y="2"/>
                    </a:cxn>
                    <a:cxn ang="0">
                      <a:pos x="183" y="2"/>
                    </a:cxn>
                    <a:cxn ang="0">
                      <a:pos x="183" y="2"/>
                    </a:cxn>
                    <a:cxn ang="0">
                      <a:pos x="183" y="2"/>
                    </a:cxn>
                    <a:cxn ang="0">
                      <a:pos x="177" y="1"/>
                    </a:cxn>
                  </a:cxnLst>
                  <a:rect l="0" t="0" r="r" b="b"/>
                  <a:pathLst>
                    <a:path w="183" h="79">
                      <a:moveTo>
                        <a:pt x="177" y="1"/>
                      </a:moveTo>
                      <a:lnTo>
                        <a:pt x="177" y="0"/>
                      </a:lnTo>
                      <a:lnTo>
                        <a:pt x="175" y="6"/>
                      </a:lnTo>
                      <a:lnTo>
                        <a:pt x="170" y="13"/>
                      </a:lnTo>
                      <a:lnTo>
                        <a:pt x="165" y="19"/>
                      </a:lnTo>
                      <a:lnTo>
                        <a:pt x="156" y="25"/>
                      </a:lnTo>
                      <a:lnTo>
                        <a:pt x="147" y="30"/>
                      </a:lnTo>
                      <a:lnTo>
                        <a:pt x="137" y="34"/>
                      </a:lnTo>
                      <a:lnTo>
                        <a:pt x="125" y="38"/>
                      </a:lnTo>
                      <a:lnTo>
                        <a:pt x="113" y="42"/>
                      </a:lnTo>
                      <a:lnTo>
                        <a:pt x="99" y="47"/>
                      </a:lnTo>
                      <a:lnTo>
                        <a:pt x="85" y="50"/>
                      </a:lnTo>
                      <a:lnTo>
                        <a:pt x="71" y="54"/>
                      </a:lnTo>
                      <a:lnTo>
                        <a:pt x="56" y="57"/>
                      </a:lnTo>
                      <a:lnTo>
                        <a:pt x="42" y="62"/>
                      </a:lnTo>
                      <a:lnTo>
                        <a:pt x="27" y="65"/>
                      </a:lnTo>
                      <a:lnTo>
                        <a:pt x="14" y="69"/>
                      </a:lnTo>
                      <a:lnTo>
                        <a:pt x="0" y="73"/>
                      </a:lnTo>
                      <a:lnTo>
                        <a:pt x="2" y="79"/>
                      </a:lnTo>
                      <a:lnTo>
                        <a:pt x="15" y="76"/>
                      </a:lnTo>
                      <a:lnTo>
                        <a:pt x="30" y="71"/>
                      </a:lnTo>
                      <a:lnTo>
                        <a:pt x="44" y="68"/>
                      </a:lnTo>
                      <a:lnTo>
                        <a:pt x="59" y="64"/>
                      </a:lnTo>
                      <a:lnTo>
                        <a:pt x="72" y="61"/>
                      </a:lnTo>
                      <a:lnTo>
                        <a:pt x="87" y="57"/>
                      </a:lnTo>
                      <a:lnTo>
                        <a:pt x="101" y="53"/>
                      </a:lnTo>
                      <a:lnTo>
                        <a:pt x="114" y="49"/>
                      </a:lnTo>
                      <a:lnTo>
                        <a:pt x="126" y="45"/>
                      </a:lnTo>
                      <a:lnTo>
                        <a:pt x="139" y="40"/>
                      </a:lnTo>
                      <a:lnTo>
                        <a:pt x="150" y="34"/>
                      </a:lnTo>
                      <a:lnTo>
                        <a:pt x="160" y="30"/>
                      </a:lnTo>
                      <a:lnTo>
                        <a:pt x="168" y="24"/>
                      </a:lnTo>
                      <a:lnTo>
                        <a:pt x="175" y="18"/>
                      </a:lnTo>
                      <a:lnTo>
                        <a:pt x="181" y="10"/>
                      </a:lnTo>
                      <a:lnTo>
                        <a:pt x="183" y="2"/>
                      </a:lnTo>
                      <a:lnTo>
                        <a:pt x="183" y="2"/>
                      </a:lnTo>
                      <a:lnTo>
                        <a:pt x="183" y="2"/>
                      </a:lnTo>
                      <a:lnTo>
                        <a:pt x="183" y="2"/>
                      </a:lnTo>
                      <a:lnTo>
                        <a:pt x="183" y="2"/>
                      </a:lnTo>
                      <a:lnTo>
                        <a:pt x="17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29" name="Freeform 205"/>
              <p:cNvSpPr>
                <a:spLocks/>
              </p:cNvSpPr>
              <p:nvPr/>
            </p:nvSpPr>
            <p:spPr bwMode="auto">
              <a:xfrm>
                <a:off x="3224" y="1995"/>
                <a:ext cx="58" cy="23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12"/>
                  </a:cxn>
                  <a:cxn ang="0">
                    <a:pos x="7" y="30"/>
                  </a:cxn>
                  <a:cxn ang="0">
                    <a:pos x="14" y="54"/>
                  </a:cxn>
                  <a:cxn ang="0">
                    <a:pos x="22" y="85"/>
                  </a:cxn>
                  <a:cxn ang="0">
                    <a:pos x="32" y="120"/>
                  </a:cxn>
                  <a:cxn ang="0">
                    <a:pos x="42" y="158"/>
                  </a:cxn>
                  <a:cxn ang="0">
                    <a:pos x="52" y="198"/>
                  </a:cxn>
                  <a:cxn ang="0">
                    <a:pos x="63" y="239"/>
                  </a:cxn>
                  <a:cxn ang="0">
                    <a:pos x="73" y="281"/>
                  </a:cxn>
                  <a:cxn ang="0">
                    <a:pos x="83" y="321"/>
                  </a:cxn>
                  <a:cxn ang="0">
                    <a:pos x="93" y="358"/>
                  </a:cxn>
                  <a:cxn ang="0">
                    <a:pos x="100" y="391"/>
                  </a:cxn>
                  <a:cxn ang="0">
                    <a:pos x="106" y="420"/>
                  </a:cxn>
                  <a:cxn ang="0">
                    <a:pos x="110" y="442"/>
                  </a:cxn>
                  <a:cxn ang="0">
                    <a:pos x="112" y="457"/>
                  </a:cxn>
                  <a:cxn ang="0">
                    <a:pos x="118" y="463"/>
                  </a:cxn>
                  <a:cxn ang="0">
                    <a:pos x="118" y="450"/>
                  </a:cxn>
                  <a:cxn ang="0">
                    <a:pos x="114" y="432"/>
                  </a:cxn>
                  <a:cxn ang="0">
                    <a:pos x="110" y="405"/>
                  </a:cxn>
                  <a:cxn ang="0">
                    <a:pos x="103" y="374"/>
                  </a:cxn>
                  <a:cxn ang="0">
                    <a:pos x="94" y="338"/>
                  </a:cxn>
                  <a:cxn ang="0">
                    <a:pos x="85" y="299"/>
                  </a:cxn>
                  <a:cxn ang="0">
                    <a:pos x="74" y="258"/>
                  </a:cxn>
                  <a:cxn ang="0">
                    <a:pos x="64" y="216"/>
                  </a:cxn>
                  <a:cxn ang="0">
                    <a:pos x="53" y="176"/>
                  </a:cxn>
                  <a:cxn ang="0">
                    <a:pos x="43" y="136"/>
                  </a:cxn>
                  <a:cxn ang="0">
                    <a:pos x="34" y="100"/>
                  </a:cxn>
                  <a:cxn ang="0">
                    <a:pos x="25" y="67"/>
                  </a:cxn>
                  <a:cxn ang="0">
                    <a:pos x="18" y="39"/>
                  </a:cxn>
                  <a:cxn ang="0">
                    <a:pos x="12" y="18"/>
                  </a:cxn>
                  <a:cxn ang="0">
                    <a:pos x="8" y="4"/>
                  </a:cxn>
                  <a:cxn ang="0">
                    <a:pos x="7" y="0"/>
                  </a:cxn>
                </a:cxnLst>
                <a:rect l="0" t="0" r="r" b="b"/>
                <a:pathLst>
                  <a:path w="118" h="463">
                    <a:moveTo>
                      <a:pt x="0" y="2"/>
                    </a:moveTo>
                    <a:lnTo>
                      <a:pt x="0" y="3"/>
                    </a:lnTo>
                    <a:lnTo>
                      <a:pt x="2" y="7"/>
                    </a:lnTo>
                    <a:lnTo>
                      <a:pt x="3" y="12"/>
                    </a:lnTo>
                    <a:lnTo>
                      <a:pt x="5" y="21"/>
                    </a:lnTo>
                    <a:lnTo>
                      <a:pt x="7" y="30"/>
                    </a:lnTo>
                    <a:lnTo>
                      <a:pt x="11" y="41"/>
                    </a:lnTo>
                    <a:lnTo>
                      <a:pt x="14" y="54"/>
                    </a:lnTo>
                    <a:lnTo>
                      <a:pt x="19" y="69"/>
                    </a:lnTo>
                    <a:lnTo>
                      <a:pt x="22" y="85"/>
                    </a:lnTo>
                    <a:lnTo>
                      <a:pt x="27" y="101"/>
                    </a:lnTo>
                    <a:lnTo>
                      <a:pt x="32" y="120"/>
                    </a:lnTo>
                    <a:lnTo>
                      <a:pt x="37" y="138"/>
                    </a:lnTo>
                    <a:lnTo>
                      <a:pt x="42" y="158"/>
                    </a:lnTo>
                    <a:lnTo>
                      <a:pt x="47" y="177"/>
                    </a:lnTo>
                    <a:lnTo>
                      <a:pt x="52" y="198"/>
                    </a:lnTo>
                    <a:lnTo>
                      <a:pt x="58" y="219"/>
                    </a:lnTo>
                    <a:lnTo>
                      <a:pt x="63" y="239"/>
                    </a:lnTo>
                    <a:lnTo>
                      <a:pt x="68" y="260"/>
                    </a:lnTo>
                    <a:lnTo>
                      <a:pt x="73" y="281"/>
                    </a:lnTo>
                    <a:lnTo>
                      <a:pt x="79" y="302"/>
                    </a:lnTo>
                    <a:lnTo>
                      <a:pt x="83" y="321"/>
                    </a:lnTo>
                    <a:lnTo>
                      <a:pt x="88" y="340"/>
                    </a:lnTo>
                    <a:lnTo>
                      <a:pt x="93" y="358"/>
                    </a:lnTo>
                    <a:lnTo>
                      <a:pt x="96" y="375"/>
                    </a:lnTo>
                    <a:lnTo>
                      <a:pt x="100" y="391"/>
                    </a:lnTo>
                    <a:lnTo>
                      <a:pt x="103" y="406"/>
                    </a:lnTo>
                    <a:lnTo>
                      <a:pt x="106" y="420"/>
                    </a:lnTo>
                    <a:lnTo>
                      <a:pt x="109" y="433"/>
                    </a:lnTo>
                    <a:lnTo>
                      <a:pt x="110" y="442"/>
                    </a:lnTo>
                    <a:lnTo>
                      <a:pt x="111" y="451"/>
                    </a:lnTo>
                    <a:lnTo>
                      <a:pt x="112" y="457"/>
                    </a:lnTo>
                    <a:lnTo>
                      <a:pt x="112" y="462"/>
                    </a:lnTo>
                    <a:lnTo>
                      <a:pt x="118" y="463"/>
                    </a:lnTo>
                    <a:lnTo>
                      <a:pt x="118" y="457"/>
                    </a:lnTo>
                    <a:lnTo>
                      <a:pt x="118" y="450"/>
                    </a:lnTo>
                    <a:lnTo>
                      <a:pt x="117" y="442"/>
                    </a:lnTo>
                    <a:lnTo>
                      <a:pt x="114" y="432"/>
                    </a:lnTo>
                    <a:lnTo>
                      <a:pt x="112" y="419"/>
                    </a:lnTo>
                    <a:lnTo>
                      <a:pt x="110" y="405"/>
                    </a:lnTo>
                    <a:lnTo>
                      <a:pt x="106" y="390"/>
                    </a:lnTo>
                    <a:lnTo>
                      <a:pt x="103" y="374"/>
                    </a:lnTo>
                    <a:lnTo>
                      <a:pt x="98" y="357"/>
                    </a:lnTo>
                    <a:lnTo>
                      <a:pt x="94" y="338"/>
                    </a:lnTo>
                    <a:lnTo>
                      <a:pt x="89" y="319"/>
                    </a:lnTo>
                    <a:lnTo>
                      <a:pt x="85" y="299"/>
                    </a:lnTo>
                    <a:lnTo>
                      <a:pt x="80" y="279"/>
                    </a:lnTo>
                    <a:lnTo>
                      <a:pt x="74" y="258"/>
                    </a:lnTo>
                    <a:lnTo>
                      <a:pt x="70" y="237"/>
                    </a:lnTo>
                    <a:lnTo>
                      <a:pt x="64" y="216"/>
                    </a:lnTo>
                    <a:lnTo>
                      <a:pt x="58" y="196"/>
                    </a:lnTo>
                    <a:lnTo>
                      <a:pt x="53" y="176"/>
                    </a:lnTo>
                    <a:lnTo>
                      <a:pt x="49" y="156"/>
                    </a:lnTo>
                    <a:lnTo>
                      <a:pt x="43" y="136"/>
                    </a:lnTo>
                    <a:lnTo>
                      <a:pt x="38" y="117"/>
                    </a:lnTo>
                    <a:lnTo>
                      <a:pt x="34" y="100"/>
                    </a:lnTo>
                    <a:lnTo>
                      <a:pt x="29" y="83"/>
                    </a:lnTo>
                    <a:lnTo>
                      <a:pt x="25" y="67"/>
                    </a:lnTo>
                    <a:lnTo>
                      <a:pt x="21" y="53"/>
                    </a:lnTo>
                    <a:lnTo>
                      <a:pt x="18" y="39"/>
                    </a:lnTo>
                    <a:lnTo>
                      <a:pt x="14" y="27"/>
                    </a:lnTo>
                    <a:lnTo>
                      <a:pt x="12" y="18"/>
                    </a:lnTo>
                    <a:lnTo>
                      <a:pt x="10" y="10"/>
                    </a:lnTo>
                    <a:lnTo>
                      <a:pt x="8" y="4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" name="Freeform 206"/>
              <p:cNvSpPr>
                <a:spLocks/>
              </p:cNvSpPr>
              <p:nvPr/>
            </p:nvSpPr>
            <p:spPr bwMode="auto">
              <a:xfrm>
                <a:off x="3156" y="2077"/>
                <a:ext cx="148" cy="318"/>
              </a:xfrm>
              <a:custGeom>
                <a:avLst/>
                <a:gdLst/>
                <a:ahLst/>
                <a:cxnLst>
                  <a:cxn ang="0">
                    <a:pos x="4" y="280"/>
                  </a:cxn>
                  <a:cxn ang="0">
                    <a:pos x="3" y="254"/>
                  </a:cxn>
                  <a:cxn ang="0">
                    <a:pos x="1" y="192"/>
                  </a:cxn>
                  <a:cxn ang="0">
                    <a:pos x="0" y="113"/>
                  </a:cxn>
                  <a:cxn ang="0">
                    <a:pos x="4" y="44"/>
                  </a:cxn>
                  <a:cxn ang="0">
                    <a:pos x="17" y="4"/>
                  </a:cxn>
                  <a:cxn ang="0">
                    <a:pos x="36" y="5"/>
                  </a:cxn>
                  <a:cxn ang="0">
                    <a:pos x="54" y="26"/>
                  </a:cxn>
                  <a:cxn ang="0">
                    <a:pos x="65" y="56"/>
                  </a:cxn>
                  <a:cxn ang="0">
                    <a:pos x="75" y="86"/>
                  </a:cxn>
                  <a:cxn ang="0">
                    <a:pos x="78" y="106"/>
                  </a:cxn>
                  <a:cxn ang="0">
                    <a:pos x="117" y="178"/>
                  </a:cxn>
                  <a:cxn ang="0">
                    <a:pos x="92" y="109"/>
                  </a:cxn>
                  <a:cxn ang="0">
                    <a:pos x="86" y="88"/>
                  </a:cxn>
                  <a:cxn ang="0">
                    <a:pos x="77" y="60"/>
                  </a:cxn>
                  <a:cxn ang="0">
                    <a:pos x="72" y="34"/>
                  </a:cxn>
                  <a:cxn ang="0">
                    <a:pos x="73" y="19"/>
                  </a:cxn>
                  <a:cxn ang="0">
                    <a:pos x="86" y="22"/>
                  </a:cxn>
                  <a:cxn ang="0">
                    <a:pos x="98" y="37"/>
                  </a:cxn>
                  <a:cxn ang="0">
                    <a:pos x="108" y="58"/>
                  </a:cxn>
                  <a:cxn ang="0">
                    <a:pos x="118" y="83"/>
                  </a:cxn>
                  <a:cxn ang="0">
                    <a:pos x="130" y="111"/>
                  </a:cxn>
                  <a:cxn ang="0">
                    <a:pos x="145" y="140"/>
                  </a:cxn>
                  <a:cxn ang="0">
                    <a:pos x="172" y="184"/>
                  </a:cxn>
                  <a:cxn ang="0">
                    <a:pos x="186" y="201"/>
                  </a:cxn>
                  <a:cxn ang="0">
                    <a:pos x="190" y="204"/>
                  </a:cxn>
                  <a:cxn ang="0">
                    <a:pos x="192" y="215"/>
                  </a:cxn>
                  <a:cxn ang="0">
                    <a:pos x="206" y="231"/>
                  </a:cxn>
                  <a:cxn ang="0">
                    <a:pos x="223" y="237"/>
                  </a:cxn>
                  <a:cxn ang="0">
                    <a:pos x="229" y="226"/>
                  </a:cxn>
                  <a:cxn ang="0">
                    <a:pos x="229" y="205"/>
                  </a:cxn>
                  <a:cxn ang="0">
                    <a:pos x="227" y="184"/>
                  </a:cxn>
                  <a:cxn ang="0">
                    <a:pos x="223" y="167"/>
                  </a:cxn>
                  <a:cxn ang="0">
                    <a:pos x="223" y="163"/>
                  </a:cxn>
                  <a:cxn ang="0">
                    <a:pos x="227" y="152"/>
                  </a:cxn>
                  <a:cxn ang="0">
                    <a:pos x="234" y="134"/>
                  </a:cxn>
                  <a:cxn ang="0">
                    <a:pos x="244" y="118"/>
                  </a:cxn>
                  <a:cxn ang="0">
                    <a:pos x="254" y="111"/>
                  </a:cxn>
                  <a:cxn ang="0">
                    <a:pos x="266" y="121"/>
                  </a:cxn>
                  <a:cxn ang="0">
                    <a:pos x="273" y="143"/>
                  </a:cxn>
                  <a:cxn ang="0">
                    <a:pos x="274" y="164"/>
                  </a:cxn>
                  <a:cxn ang="0">
                    <a:pos x="270" y="186"/>
                  </a:cxn>
                  <a:cxn ang="0">
                    <a:pos x="266" y="211"/>
                  </a:cxn>
                  <a:cxn ang="0">
                    <a:pos x="265" y="246"/>
                  </a:cxn>
                  <a:cxn ang="0">
                    <a:pos x="267" y="286"/>
                  </a:cxn>
                  <a:cxn ang="0">
                    <a:pos x="266" y="322"/>
                  </a:cxn>
                  <a:cxn ang="0">
                    <a:pos x="261" y="348"/>
                  </a:cxn>
                  <a:cxn ang="0">
                    <a:pos x="257" y="369"/>
                  </a:cxn>
                  <a:cxn ang="0">
                    <a:pos x="254" y="379"/>
                  </a:cxn>
                  <a:cxn ang="0">
                    <a:pos x="237" y="445"/>
                  </a:cxn>
                  <a:cxn ang="0">
                    <a:pos x="100" y="566"/>
                  </a:cxn>
                </a:cxnLst>
                <a:rect l="0" t="0" r="r" b="b"/>
                <a:pathLst>
                  <a:path w="295" h="636">
                    <a:moveTo>
                      <a:pt x="100" y="566"/>
                    </a:moveTo>
                    <a:lnTo>
                      <a:pt x="94" y="439"/>
                    </a:lnTo>
                    <a:lnTo>
                      <a:pt x="4" y="280"/>
                    </a:lnTo>
                    <a:lnTo>
                      <a:pt x="4" y="277"/>
                    </a:lnTo>
                    <a:lnTo>
                      <a:pt x="3" y="268"/>
                    </a:lnTo>
                    <a:lnTo>
                      <a:pt x="3" y="254"/>
                    </a:lnTo>
                    <a:lnTo>
                      <a:pt x="2" y="237"/>
                    </a:lnTo>
                    <a:lnTo>
                      <a:pt x="1" y="215"/>
                    </a:lnTo>
                    <a:lnTo>
                      <a:pt x="1" y="192"/>
                    </a:lnTo>
                    <a:lnTo>
                      <a:pt x="0" y="166"/>
                    </a:lnTo>
                    <a:lnTo>
                      <a:pt x="0" y="140"/>
                    </a:lnTo>
                    <a:lnTo>
                      <a:pt x="0" y="113"/>
                    </a:lnTo>
                    <a:lnTo>
                      <a:pt x="1" y="88"/>
                    </a:lnTo>
                    <a:lnTo>
                      <a:pt x="2" y="65"/>
                    </a:lnTo>
                    <a:lnTo>
                      <a:pt x="4" y="44"/>
                    </a:lnTo>
                    <a:lnTo>
                      <a:pt x="8" y="26"/>
                    </a:lnTo>
                    <a:lnTo>
                      <a:pt x="12" y="12"/>
                    </a:lnTo>
                    <a:lnTo>
                      <a:pt x="17" y="4"/>
                    </a:lnTo>
                    <a:lnTo>
                      <a:pt x="24" y="0"/>
                    </a:lnTo>
                    <a:lnTo>
                      <a:pt x="31" y="2"/>
                    </a:lnTo>
                    <a:lnTo>
                      <a:pt x="36" y="5"/>
                    </a:lnTo>
                    <a:lnTo>
                      <a:pt x="42" y="11"/>
                    </a:lnTo>
                    <a:lnTo>
                      <a:pt x="48" y="18"/>
                    </a:lnTo>
                    <a:lnTo>
                      <a:pt x="54" y="26"/>
                    </a:lnTo>
                    <a:lnTo>
                      <a:pt x="58" y="35"/>
                    </a:lnTo>
                    <a:lnTo>
                      <a:pt x="62" y="45"/>
                    </a:lnTo>
                    <a:lnTo>
                      <a:pt x="65" y="56"/>
                    </a:lnTo>
                    <a:lnTo>
                      <a:pt x="69" y="66"/>
                    </a:lnTo>
                    <a:lnTo>
                      <a:pt x="72" y="76"/>
                    </a:lnTo>
                    <a:lnTo>
                      <a:pt x="75" y="86"/>
                    </a:lnTo>
                    <a:lnTo>
                      <a:pt x="76" y="94"/>
                    </a:lnTo>
                    <a:lnTo>
                      <a:pt x="77" y="102"/>
                    </a:lnTo>
                    <a:lnTo>
                      <a:pt x="78" y="106"/>
                    </a:lnTo>
                    <a:lnTo>
                      <a:pt x="79" y="110"/>
                    </a:lnTo>
                    <a:lnTo>
                      <a:pt x="79" y="111"/>
                    </a:lnTo>
                    <a:lnTo>
                      <a:pt x="117" y="178"/>
                    </a:lnTo>
                    <a:lnTo>
                      <a:pt x="94" y="113"/>
                    </a:lnTo>
                    <a:lnTo>
                      <a:pt x="93" y="112"/>
                    </a:lnTo>
                    <a:lnTo>
                      <a:pt x="92" y="109"/>
                    </a:lnTo>
                    <a:lnTo>
                      <a:pt x="91" y="103"/>
                    </a:lnTo>
                    <a:lnTo>
                      <a:pt x="88" y="96"/>
                    </a:lnTo>
                    <a:lnTo>
                      <a:pt x="86" y="88"/>
                    </a:lnTo>
                    <a:lnTo>
                      <a:pt x="83" y="79"/>
                    </a:lnTo>
                    <a:lnTo>
                      <a:pt x="80" y="69"/>
                    </a:lnTo>
                    <a:lnTo>
                      <a:pt x="77" y="60"/>
                    </a:lnTo>
                    <a:lnTo>
                      <a:pt x="75" y="51"/>
                    </a:lnTo>
                    <a:lnTo>
                      <a:pt x="73" y="42"/>
                    </a:lnTo>
                    <a:lnTo>
                      <a:pt x="72" y="34"/>
                    </a:lnTo>
                    <a:lnTo>
                      <a:pt x="71" y="27"/>
                    </a:lnTo>
                    <a:lnTo>
                      <a:pt x="72" y="22"/>
                    </a:lnTo>
                    <a:lnTo>
                      <a:pt x="73" y="19"/>
                    </a:lnTo>
                    <a:lnTo>
                      <a:pt x="77" y="18"/>
                    </a:lnTo>
                    <a:lnTo>
                      <a:pt x="81" y="19"/>
                    </a:lnTo>
                    <a:lnTo>
                      <a:pt x="86" y="22"/>
                    </a:lnTo>
                    <a:lnTo>
                      <a:pt x="91" y="27"/>
                    </a:lnTo>
                    <a:lnTo>
                      <a:pt x="94" y="31"/>
                    </a:lnTo>
                    <a:lnTo>
                      <a:pt x="98" y="37"/>
                    </a:lnTo>
                    <a:lnTo>
                      <a:pt x="102" y="44"/>
                    </a:lnTo>
                    <a:lnTo>
                      <a:pt x="104" y="51"/>
                    </a:lnTo>
                    <a:lnTo>
                      <a:pt x="108" y="58"/>
                    </a:lnTo>
                    <a:lnTo>
                      <a:pt x="111" y="66"/>
                    </a:lnTo>
                    <a:lnTo>
                      <a:pt x="115" y="74"/>
                    </a:lnTo>
                    <a:lnTo>
                      <a:pt x="118" y="83"/>
                    </a:lnTo>
                    <a:lnTo>
                      <a:pt x="122" y="93"/>
                    </a:lnTo>
                    <a:lnTo>
                      <a:pt x="125" y="102"/>
                    </a:lnTo>
                    <a:lnTo>
                      <a:pt x="130" y="111"/>
                    </a:lnTo>
                    <a:lnTo>
                      <a:pt x="134" y="120"/>
                    </a:lnTo>
                    <a:lnTo>
                      <a:pt x="139" y="131"/>
                    </a:lnTo>
                    <a:lnTo>
                      <a:pt x="145" y="140"/>
                    </a:lnTo>
                    <a:lnTo>
                      <a:pt x="155" y="158"/>
                    </a:lnTo>
                    <a:lnTo>
                      <a:pt x="164" y="172"/>
                    </a:lnTo>
                    <a:lnTo>
                      <a:pt x="172" y="184"/>
                    </a:lnTo>
                    <a:lnTo>
                      <a:pt x="178" y="192"/>
                    </a:lnTo>
                    <a:lnTo>
                      <a:pt x="183" y="197"/>
                    </a:lnTo>
                    <a:lnTo>
                      <a:pt x="186" y="201"/>
                    </a:lnTo>
                    <a:lnTo>
                      <a:pt x="189" y="203"/>
                    </a:lnTo>
                    <a:lnTo>
                      <a:pt x="190" y="203"/>
                    </a:lnTo>
                    <a:lnTo>
                      <a:pt x="190" y="204"/>
                    </a:lnTo>
                    <a:lnTo>
                      <a:pt x="190" y="207"/>
                    </a:lnTo>
                    <a:lnTo>
                      <a:pt x="190" y="210"/>
                    </a:lnTo>
                    <a:lnTo>
                      <a:pt x="192" y="215"/>
                    </a:lnTo>
                    <a:lnTo>
                      <a:pt x="194" y="219"/>
                    </a:lnTo>
                    <a:lnTo>
                      <a:pt x="199" y="225"/>
                    </a:lnTo>
                    <a:lnTo>
                      <a:pt x="206" y="231"/>
                    </a:lnTo>
                    <a:lnTo>
                      <a:pt x="215" y="235"/>
                    </a:lnTo>
                    <a:lnTo>
                      <a:pt x="220" y="238"/>
                    </a:lnTo>
                    <a:lnTo>
                      <a:pt x="223" y="237"/>
                    </a:lnTo>
                    <a:lnTo>
                      <a:pt x="225" y="234"/>
                    </a:lnTo>
                    <a:lnTo>
                      <a:pt x="228" y="231"/>
                    </a:lnTo>
                    <a:lnTo>
                      <a:pt x="229" y="226"/>
                    </a:lnTo>
                    <a:lnTo>
                      <a:pt x="229" y="219"/>
                    </a:lnTo>
                    <a:lnTo>
                      <a:pt x="229" y="212"/>
                    </a:lnTo>
                    <a:lnTo>
                      <a:pt x="229" y="205"/>
                    </a:lnTo>
                    <a:lnTo>
                      <a:pt x="228" y="197"/>
                    </a:lnTo>
                    <a:lnTo>
                      <a:pt x="227" y="190"/>
                    </a:lnTo>
                    <a:lnTo>
                      <a:pt x="227" y="184"/>
                    </a:lnTo>
                    <a:lnTo>
                      <a:pt x="225" y="178"/>
                    </a:lnTo>
                    <a:lnTo>
                      <a:pt x="224" y="172"/>
                    </a:lnTo>
                    <a:lnTo>
                      <a:pt x="223" y="167"/>
                    </a:lnTo>
                    <a:lnTo>
                      <a:pt x="222" y="165"/>
                    </a:lnTo>
                    <a:lnTo>
                      <a:pt x="222" y="164"/>
                    </a:lnTo>
                    <a:lnTo>
                      <a:pt x="223" y="163"/>
                    </a:lnTo>
                    <a:lnTo>
                      <a:pt x="223" y="160"/>
                    </a:lnTo>
                    <a:lnTo>
                      <a:pt x="224" y="157"/>
                    </a:lnTo>
                    <a:lnTo>
                      <a:pt x="227" y="152"/>
                    </a:lnTo>
                    <a:lnTo>
                      <a:pt x="229" y="147"/>
                    </a:lnTo>
                    <a:lnTo>
                      <a:pt x="231" y="141"/>
                    </a:lnTo>
                    <a:lnTo>
                      <a:pt x="234" y="134"/>
                    </a:lnTo>
                    <a:lnTo>
                      <a:pt x="237" y="128"/>
                    </a:lnTo>
                    <a:lnTo>
                      <a:pt x="240" y="122"/>
                    </a:lnTo>
                    <a:lnTo>
                      <a:pt x="244" y="118"/>
                    </a:lnTo>
                    <a:lnTo>
                      <a:pt x="247" y="114"/>
                    </a:lnTo>
                    <a:lnTo>
                      <a:pt x="251" y="112"/>
                    </a:lnTo>
                    <a:lnTo>
                      <a:pt x="254" y="111"/>
                    </a:lnTo>
                    <a:lnTo>
                      <a:pt x="259" y="112"/>
                    </a:lnTo>
                    <a:lnTo>
                      <a:pt x="262" y="116"/>
                    </a:lnTo>
                    <a:lnTo>
                      <a:pt x="266" y="121"/>
                    </a:lnTo>
                    <a:lnTo>
                      <a:pt x="269" y="129"/>
                    </a:lnTo>
                    <a:lnTo>
                      <a:pt x="272" y="136"/>
                    </a:lnTo>
                    <a:lnTo>
                      <a:pt x="273" y="143"/>
                    </a:lnTo>
                    <a:lnTo>
                      <a:pt x="274" y="150"/>
                    </a:lnTo>
                    <a:lnTo>
                      <a:pt x="274" y="157"/>
                    </a:lnTo>
                    <a:lnTo>
                      <a:pt x="274" y="164"/>
                    </a:lnTo>
                    <a:lnTo>
                      <a:pt x="273" y="171"/>
                    </a:lnTo>
                    <a:lnTo>
                      <a:pt x="272" y="178"/>
                    </a:lnTo>
                    <a:lnTo>
                      <a:pt x="270" y="186"/>
                    </a:lnTo>
                    <a:lnTo>
                      <a:pt x="268" y="194"/>
                    </a:lnTo>
                    <a:lnTo>
                      <a:pt x="267" y="202"/>
                    </a:lnTo>
                    <a:lnTo>
                      <a:pt x="266" y="211"/>
                    </a:lnTo>
                    <a:lnTo>
                      <a:pt x="266" y="222"/>
                    </a:lnTo>
                    <a:lnTo>
                      <a:pt x="265" y="233"/>
                    </a:lnTo>
                    <a:lnTo>
                      <a:pt x="265" y="246"/>
                    </a:lnTo>
                    <a:lnTo>
                      <a:pt x="266" y="260"/>
                    </a:lnTo>
                    <a:lnTo>
                      <a:pt x="267" y="273"/>
                    </a:lnTo>
                    <a:lnTo>
                      <a:pt x="267" y="286"/>
                    </a:lnTo>
                    <a:lnTo>
                      <a:pt x="267" y="299"/>
                    </a:lnTo>
                    <a:lnTo>
                      <a:pt x="267" y="311"/>
                    </a:lnTo>
                    <a:lnTo>
                      <a:pt x="266" y="322"/>
                    </a:lnTo>
                    <a:lnTo>
                      <a:pt x="265" y="332"/>
                    </a:lnTo>
                    <a:lnTo>
                      <a:pt x="263" y="340"/>
                    </a:lnTo>
                    <a:lnTo>
                      <a:pt x="261" y="348"/>
                    </a:lnTo>
                    <a:lnTo>
                      <a:pt x="260" y="356"/>
                    </a:lnTo>
                    <a:lnTo>
                      <a:pt x="259" y="363"/>
                    </a:lnTo>
                    <a:lnTo>
                      <a:pt x="257" y="369"/>
                    </a:lnTo>
                    <a:lnTo>
                      <a:pt x="255" y="374"/>
                    </a:lnTo>
                    <a:lnTo>
                      <a:pt x="254" y="377"/>
                    </a:lnTo>
                    <a:lnTo>
                      <a:pt x="254" y="379"/>
                    </a:lnTo>
                    <a:lnTo>
                      <a:pt x="253" y="381"/>
                    </a:lnTo>
                    <a:lnTo>
                      <a:pt x="253" y="382"/>
                    </a:lnTo>
                    <a:lnTo>
                      <a:pt x="237" y="445"/>
                    </a:lnTo>
                    <a:lnTo>
                      <a:pt x="295" y="536"/>
                    </a:lnTo>
                    <a:lnTo>
                      <a:pt x="119" y="636"/>
                    </a:lnTo>
                    <a:lnTo>
                      <a:pt x="100" y="566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" name="Freeform 207"/>
              <p:cNvSpPr>
                <a:spLocks/>
              </p:cNvSpPr>
              <p:nvPr/>
            </p:nvSpPr>
            <p:spPr bwMode="auto">
              <a:xfrm>
                <a:off x="3200" y="2294"/>
                <a:ext cx="10" cy="66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0" y="3"/>
                  </a:cxn>
                  <a:cxn ang="0">
                    <a:pos x="6" y="131"/>
                  </a:cxn>
                  <a:cxn ang="0">
                    <a:pos x="20" y="130"/>
                  </a:cxn>
                  <a:cxn ang="0">
                    <a:pos x="13" y="2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" y="7"/>
                  </a:cxn>
                </a:cxnLst>
                <a:rect l="0" t="0" r="r" b="b"/>
                <a:pathLst>
                  <a:path w="20" h="131">
                    <a:moveTo>
                      <a:pt x="1" y="7"/>
                    </a:moveTo>
                    <a:lnTo>
                      <a:pt x="0" y="3"/>
                    </a:lnTo>
                    <a:lnTo>
                      <a:pt x="6" y="131"/>
                    </a:lnTo>
                    <a:lnTo>
                      <a:pt x="20" y="130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" name="Freeform 208"/>
              <p:cNvSpPr>
                <a:spLocks/>
              </p:cNvSpPr>
              <p:nvPr/>
            </p:nvSpPr>
            <p:spPr bwMode="auto">
              <a:xfrm>
                <a:off x="3156" y="2215"/>
                <a:ext cx="50" cy="8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7"/>
                  </a:cxn>
                  <a:cxn ang="0">
                    <a:pos x="90" y="166"/>
                  </a:cxn>
                  <a:cxn ang="0">
                    <a:pos x="102" y="159"/>
                  </a:cxn>
                  <a:cxn ang="0">
                    <a:pos x="12" y="0"/>
                  </a:cxn>
                  <a:cxn ang="0">
                    <a:pos x="13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3"/>
                  </a:cxn>
                </a:cxnLst>
                <a:rect l="0" t="0" r="r" b="b"/>
                <a:pathLst>
                  <a:path w="102" h="166">
                    <a:moveTo>
                      <a:pt x="0" y="3"/>
                    </a:moveTo>
                    <a:lnTo>
                      <a:pt x="0" y="7"/>
                    </a:lnTo>
                    <a:lnTo>
                      <a:pt x="90" y="166"/>
                    </a:lnTo>
                    <a:lnTo>
                      <a:pt x="102" y="159"/>
                    </a:lnTo>
                    <a:lnTo>
                      <a:pt x="12" y="0"/>
                    </a:lnTo>
                    <a:lnTo>
                      <a:pt x="13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" name="Freeform 209"/>
              <p:cNvSpPr>
                <a:spLocks/>
              </p:cNvSpPr>
              <p:nvPr/>
            </p:nvSpPr>
            <p:spPr bwMode="auto">
              <a:xfrm>
                <a:off x="3153" y="2073"/>
                <a:ext cx="15" cy="14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1" y="17"/>
                  </a:cxn>
                  <a:cxn ang="0">
                    <a:pos x="7" y="32"/>
                  </a:cxn>
                  <a:cxn ang="0">
                    <a:pos x="4" y="50"/>
                  </a:cxn>
                  <a:cxn ang="0">
                    <a:pos x="2" y="72"/>
                  </a:cxn>
                  <a:cxn ang="0">
                    <a:pos x="0" y="95"/>
                  </a:cxn>
                  <a:cxn ang="0">
                    <a:pos x="0" y="120"/>
                  </a:cxn>
                  <a:cxn ang="0">
                    <a:pos x="0" y="147"/>
                  </a:cxn>
                  <a:cxn ang="0">
                    <a:pos x="0" y="173"/>
                  </a:cxn>
                  <a:cxn ang="0">
                    <a:pos x="0" y="199"/>
                  </a:cxn>
                  <a:cxn ang="0">
                    <a:pos x="1" y="223"/>
                  </a:cxn>
                  <a:cxn ang="0">
                    <a:pos x="2" y="244"/>
                  </a:cxn>
                  <a:cxn ang="0">
                    <a:pos x="2" y="262"/>
                  </a:cxn>
                  <a:cxn ang="0">
                    <a:pos x="3" y="276"/>
                  </a:cxn>
                  <a:cxn ang="0">
                    <a:pos x="4" y="284"/>
                  </a:cxn>
                  <a:cxn ang="0">
                    <a:pos x="4" y="287"/>
                  </a:cxn>
                  <a:cxn ang="0">
                    <a:pos x="17" y="286"/>
                  </a:cxn>
                  <a:cxn ang="0">
                    <a:pos x="17" y="284"/>
                  </a:cxn>
                  <a:cxn ang="0">
                    <a:pos x="16" y="275"/>
                  </a:cxn>
                  <a:cxn ang="0">
                    <a:pos x="16" y="261"/>
                  </a:cxn>
                  <a:cxn ang="0">
                    <a:pos x="15" y="242"/>
                  </a:cxn>
                  <a:cxn ang="0">
                    <a:pos x="14" y="222"/>
                  </a:cxn>
                  <a:cxn ang="0">
                    <a:pos x="13" y="199"/>
                  </a:cxn>
                  <a:cxn ang="0">
                    <a:pos x="13" y="173"/>
                  </a:cxn>
                  <a:cxn ang="0">
                    <a:pos x="13" y="147"/>
                  </a:cxn>
                  <a:cxn ang="0">
                    <a:pos x="13" y="120"/>
                  </a:cxn>
                  <a:cxn ang="0">
                    <a:pos x="14" y="96"/>
                  </a:cxn>
                  <a:cxn ang="0">
                    <a:pos x="15" y="72"/>
                  </a:cxn>
                  <a:cxn ang="0">
                    <a:pos x="17" y="51"/>
                  </a:cxn>
                  <a:cxn ang="0">
                    <a:pos x="21" y="34"/>
                  </a:cxn>
                  <a:cxn ang="0">
                    <a:pos x="24" y="21"/>
                  </a:cxn>
                  <a:cxn ang="0">
                    <a:pos x="27" y="15"/>
                  </a:cxn>
                  <a:cxn ang="0">
                    <a:pos x="30" y="14"/>
                  </a:cxn>
                  <a:cxn ang="0">
                    <a:pos x="30" y="14"/>
                  </a:cxn>
                  <a:cxn ang="0">
                    <a:pos x="30" y="0"/>
                  </a:cxn>
                </a:cxnLst>
                <a:rect l="0" t="0" r="r" b="b"/>
                <a:pathLst>
                  <a:path w="30" h="287">
                    <a:moveTo>
                      <a:pt x="30" y="0"/>
                    </a:moveTo>
                    <a:lnTo>
                      <a:pt x="30" y="0"/>
                    </a:lnTo>
                    <a:lnTo>
                      <a:pt x="18" y="6"/>
                    </a:lnTo>
                    <a:lnTo>
                      <a:pt x="11" y="17"/>
                    </a:lnTo>
                    <a:lnTo>
                      <a:pt x="7" y="32"/>
                    </a:lnTo>
                    <a:lnTo>
                      <a:pt x="4" y="50"/>
                    </a:lnTo>
                    <a:lnTo>
                      <a:pt x="2" y="72"/>
                    </a:lnTo>
                    <a:lnTo>
                      <a:pt x="0" y="95"/>
                    </a:lnTo>
                    <a:lnTo>
                      <a:pt x="0" y="120"/>
                    </a:lnTo>
                    <a:lnTo>
                      <a:pt x="0" y="147"/>
                    </a:lnTo>
                    <a:lnTo>
                      <a:pt x="0" y="173"/>
                    </a:lnTo>
                    <a:lnTo>
                      <a:pt x="0" y="199"/>
                    </a:lnTo>
                    <a:lnTo>
                      <a:pt x="1" y="223"/>
                    </a:lnTo>
                    <a:lnTo>
                      <a:pt x="2" y="244"/>
                    </a:lnTo>
                    <a:lnTo>
                      <a:pt x="2" y="262"/>
                    </a:lnTo>
                    <a:lnTo>
                      <a:pt x="3" y="276"/>
                    </a:lnTo>
                    <a:lnTo>
                      <a:pt x="4" y="284"/>
                    </a:lnTo>
                    <a:lnTo>
                      <a:pt x="4" y="287"/>
                    </a:lnTo>
                    <a:lnTo>
                      <a:pt x="17" y="286"/>
                    </a:lnTo>
                    <a:lnTo>
                      <a:pt x="17" y="284"/>
                    </a:lnTo>
                    <a:lnTo>
                      <a:pt x="16" y="275"/>
                    </a:lnTo>
                    <a:lnTo>
                      <a:pt x="16" y="261"/>
                    </a:lnTo>
                    <a:lnTo>
                      <a:pt x="15" y="242"/>
                    </a:lnTo>
                    <a:lnTo>
                      <a:pt x="14" y="222"/>
                    </a:lnTo>
                    <a:lnTo>
                      <a:pt x="13" y="199"/>
                    </a:lnTo>
                    <a:lnTo>
                      <a:pt x="13" y="173"/>
                    </a:lnTo>
                    <a:lnTo>
                      <a:pt x="13" y="147"/>
                    </a:lnTo>
                    <a:lnTo>
                      <a:pt x="13" y="120"/>
                    </a:lnTo>
                    <a:lnTo>
                      <a:pt x="14" y="96"/>
                    </a:lnTo>
                    <a:lnTo>
                      <a:pt x="15" y="72"/>
                    </a:lnTo>
                    <a:lnTo>
                      <a:pt x="17" y="51"/>
                    </a:lnTo>
                    <a:lnTo>
                      <a:pt x="21" y="34"/>
                    </a:lnTo>
                    <a:lnTo>
                      <a:pt x="24" y="21"/>
                    </a:lnTo>
                    <a:lnTo>
                      <a:pt x="27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" name="Freeform 210"/>
              <p:cNvSpPr>
                <a:spLocks/>
              </p:cNvSpPr>
              <p:nvPr/>
            </p:nvSpPr>
            <p:spPr bwMode="auto">
              <a:xfrm>
                <a:off x="3168" y="2073"/>
                <a:ext cx="32" cy="61"/>
              </a:xfrm>
              <a:custGeom>
                <a:avLst/>
                <a:gdLst/>
                <a:ahLst/>
                <a:cxnLst>
                  <a:cxn ang="0">
                    <a:pos x="61" y="116"/>
                  </a:cxn>
                  <a:cxn ang="0">
                    <a:pos x="62" y="118"/>
                  </a:cxn>
                  <a:cxn ang="0">
                    <a:pos x="62" y="116"/>
                  </a:cxn>
                  <a:cxn ang="0">
                    <a:pos x="61" y="112"/>
                  </a:cxn>
                  <a:cxn ang="0">
                    <a:pos x="60" y="108"/>
                  </a:cxn>
                  <a:cxn ang="0">
                    <a:pos x="59" y="100"/>
                  </a:cxn>
                  <a:cxn ang="0">
                    <a:pos x="56" y="91"/>
                  </a:cxn>
                  <a:cxn ang="0">
                    <a:pos x="54" y="81"/>
                  </a:cxn>
                  <a:cxn ang="0">
                    <a:pos x="51" y="72"/>
                  </a:cxn>
                  <a:cxn ang="0">
                    <a:pos x="48" y="60"/>
                  </a:cxn>
                  <a:cxn ang="0">
                    <a:pos x="44" y="50"/>
                  </a:cxn>
                  <a:cxn ang="0">
                    <a:pos x="40" y="40"/>
                  </a:cxn>
                  <a:cxn ang="0">
                    <a:pos x="34" y="30"/>
                  </a:cxn>
                  <a:cxn ang="0">
                    <a:pos x="30" y="21"/>
                  </a:cxn>
                  <a:cxn ang="0">
                    <a:pos x="23" y="13"/>
                  </a:cxn>
                  <a:cxn ang="0">
                    <a:pos x="16" y="7"/>
                  </a:cxn>
                  <a:cxn ang="0">
                    <a:pos x="9" y="3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4" y="14"/>
                  </a:cxn>
                  <a:cxn ang="0">
                    <a:pos x="9" y="17"/>
                  </a:cxn>
                  <a:cxn ang="0">
                    <a:pos x="14" y="21"/>
                  </a:cxn>
                  <a:cxn ang="0">
                    <a:pos x="18" y="28"/>
                  </a:cxn>
                  <a:cxn ang="0">
                    <a:pos x="24" y="36"/>
                  </a:cxn>
                  <a:cxn ang="0">
                    <a:pos x="27" y="45"/>
                  </a:cxn>
                  <a:cxn ang="0">
                    <a:pos x="32" y="55"/>
                  </a:cxn>
                  <a:cxn ang="0">
                    <a:pos x="36" y="65"/>
                  </a:cxn>
                  <a:cxn ang="0">
                    <a:pos x="39" y="75"/>
                  </a:cxn>
                  <a:cxn ang="0">
                    <a:pos x="41" y="85"/>
                  </a:cxn>
                  <a:cxn ang="0">
                    <a:pos x="44" y="94"/>
                  </a:cxn>
                  <a:cxn ang="0">
                    <a:pos x="46" y="102"/>
                  </a:cxn>
                  <a:cxn ang="0">
                    <a:pos x="47" y="109"/>
                  </a:cxn>
                  <a:cxn ang="0">
                    <a:pos x="48" y="116"/>
                  </a:cxn>
                  <a:cxn ang="0">
                    <a:pos x="48" y="118"/>
                  </a:cxn>
                  <a:cxn ang="0">
                    <a:pos x="48" y="119"/>
                  </a:cxn>
                  <a:cxn ang="0">
                    <a:pos x="49" y="121"/>
                  </a:cxn>
                  <a:cxn ang="0">
                    <a:pos x="48" y="119"/>
                  </a:cxn>
                  <a:cxn ang="0">
                    <a:pos x="49" y="120"/>
                  </a:cxn>
                  <a:cxn ang="0">
                    <a:pos x="49" y="121"/>
                  </a:cxn>
                  <a:cxn ang="0">
                    <a:pos x="61" y="116"/>
                  </a:cxn>
                </a:cxnLst>
                <a:rect l="0" t="0" r="r" b="b"/>
                <a:pathLst>
                  <a:path w="62" h="121">
                    <a:moveTo>
                      <a:pt x="61" y="116"/>
                    </a:moveTo>
                    <a:lnTo>
                      <a:pt x="62" y="118"/>
                    </a:lnTo>
                    <a:lnTo>
                      <a:pt x="62" y="116"/>
                    </a:lnTo>
                    <a:lnTo>
                      <a:pt x="61" y="112"/>
                    </a:lnTo>
                    <a:lnTo>
                      <a:pt x="60" y="108"/>
                    </a:lnTo>
                    <a:lnTo>
                      <a:pt x="59" y="100"/>
                    </a:lnTo>
                    <a:lnTo>
                      <a:pt x="56" y="91"/>
                    </a:lnTo>
                    <a:lnTo>
                      <a:pt x="54" y="81"/>
                    </a:lnTo>
                    <a:lnTo>
                      <a:pt x="51" y="72"/>
                    </a:lnTo>
                    <a:lnTo>
                      <a:pt x="48" y="60"/>
                    </a:lnTo>
                    <a:lnTo>
                      <a:pt x="44" y="50"/>
                    </a:lnTo>
                    <a:lnTo>
                      <a:pt x="40" y="40"/>
                    </a:lnTo>
                    <a:lnTo>
                      <a:pt x="34" y="30"/>
                    </a:lnTo>
                    <a:lnTo>
                      <a:pt x="30" y="21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9" y="3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4" y="14"/>
                    </a:lnTo>
                    <a:lnTo>
                      <a:pt x="9" y="17"/>
                    </a:lnTo>
                    <a:lnTo>
                      <a:pt x="14" y="21"/>
                    </a:lnTo>
                    <a:lnTo>
                      <a:pt x="18" y="28"/>
                    </a:lnTo>
                    <a:lnTo>
                      <a:pt x="24" y="36"/>
                    </a:lnTo>
                    <a:lnTo>
                      <a:pt x="27" y="45"/>
                    </a:lnTo>
                    <a:lnTo>
                      <a:pt x="32" y="55"/>
                    </a:lnTo>
                    <a:lnTo>
                      <a:pt x="36" y="65"/>
                    </a:lnTo>
                    <a:lnTo>
                      <a:pt x="39" y="75"/>
                    </a:lnTo>
                    <a:lnTo>
                      <a:pt x="41" y="85"/>
                    </a:lnTo>
                    <a:lnTo>
                      <a:pt x="44" y="94"/>
                    </a:lnTo>
                    <a:lnTo>
                      <a:pt x="46" y="102"/>
                    </a:lnTo>
                    <a:lnTo>
                      <a:pt x="47" y="109"/>
                    </a:lnTo>
                    <a:lnTo>
                      <a:pt x="48" y="116"/>
                    </a:lnTo>
                    <a:lnTo>
                      <a:pt x="48" y="118"/>
                    </a:lnTo>
                    <a:lnTo>
                      <a:pt x="48" y="119"/>
                    </a:lnTo>
                    <a:lnTo>
                      <a:pt x="49" y="121"/>
                    </a:lnTo>
                    <a:lnTo>
                      <a:pt x="48" y="119"/>
                    </a:lnTo>
                    <a:lnTo>
                      <a:pt x="49" y="120"/>
                    </a:lnTo>
                    <a:lnTo>
                      <a:pt x="49" y="121"/>
                    </a:lnTo>
                    <a:lnTo>
                      <a:pt x="61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5" name="Freeform 211"/>
              <p:cNvSpPr>
                <a:spLocks/>
              </p:cNvSpPr>
              <p:nvPr/>
            </p:nvSpPr>
            <p:spPr bwMode="auto">
              <a:xfrm>
                <a:off x="3193" y="2131"/>
                <a:ext cx="34" cy="62"/>
              </a:xfrm>
              <a:custGeom>
                <a:avLst/>
                <a:gdLst/>
                <a:ahLst/>
                <a:cxnLst>
                  <a:cxn ang="0">
                    <a:pos x="38" y="71"/>
                  </a:cxn>
                  <a:cxn ang="0">
                    <a:pos x="50" y="66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38" y="72"/>
                  </a:cxn>
                  <a:cxn ang="0">
                    <a:pos x="50" y="66"/>
                  </a:cxn>
                  <a:cxn ang="0">
                    <a:pos x="38" y="72"/>
                  </a:cxn>
                  <a:cxn ang="0">
                    <a:pos x="68" y="124"/>
                  </a:cxn>
                  <a:cxn ang="0">
                    <a:pos x="50" y="66"/>
                  </a:cxn>
                  <a:cxn ang="0">
                    <a:pos x="38" y="71"/>
                  </a:cxn>
                </a:cxnLst>
                <a:rect l="0" t="0" r="r" b="b"/>
                <a:pathLst>
                  <a:path w="68" h="124">
                    <a:moveTo>
                      <a:pt x="38" y="71"/>
                    </a:moveTo>
                    <a:lnTo>
                      <a:pt x="50" y="66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38" y="72"/>
                    </a:lnTo>
                    <a:lnTo>
                      <a:pt x="50" y="66"/>
                    </a:lnTo>
                    <a:lnTo>
                      <a:pt x="38" y="72"/>
                    </a:lnTo>
                    <a:lnTo>
                      <a:pt x="68" y="124"/>
                    </a:lnTo>
                    <a:lnTo>
                      <a:pt x="50" y="66"/>
                    </a:lnTo>
                    <a:lnTo>
                      <a:pt x="38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6" name="Freeform 212"/>
              <p:cNvSpPr>
                <a:spLocks/>
              </p:cNvSpPr>
              <p:nvPr/>
            </p:nvSpPr>
            <p:spPr bwMode="auto">
              <a:xfrm>
                <a:off x="3201" y="2132"/>
                <a:ext cx="17" cy="3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23" y="69"/>
                  </a:cxn>
                  <a:cxn ang="0">
                    <a:pos x="35" y="64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0" y="5"/>
                  </a:cxn>
                </a:cxnLst>
                <a:rect l="0" t="0" r="r" b="b"/>
                <a:pathLst>
                  <a:path w="35" h="69">
                    <a:moveTo>
                      <a:pt x="0" y="5"/>
                    </a:moveTo>
                    <a:lnTo>
                      <a:pt x="0" y="5"/>
                    </a:lnTo>
                    <a:lnTo>
                      <a:pt x="23" y="69"/>
                    </a:lnTo>
                    <a:lnTo>
                      <a:pt x="35" y="64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" name="Freeform 213"/>
              <p:cNvSpPr>
                <a:spLocks/>
              </p:cNvSpPr>
              <p:nvPr/>
            </p:nvSpPr>
            <p:spPr bwMode="auto">
              <a:xfrm>
                <a:off x="3189" y="2082"/>
                <a:ext cx="17" cy="52"/>
              </a:xfrm>
              <a:custGeom>
                <a:avLst/>
                <a:gdLst/>
                <a:ahLst/>
                <a:cxnLst>
                  <a:cxn ang="0">
                    <a:pos x="19" y="2"/>
                  </a:cxn>
                  <a:cxn ang="0">
                    <a:pos x="19" y="2"/>
                  </a:cxn>
                  <a:cxn ang="0">
                    <a:pos x="12" y="0"/>
                  </a:cxn>
                  <a:cxn ang="0">
                    <a:pos x="5" y="2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3"/>
                  </a:cxn>
                  <a:cxn ang="0">
                    <a:pos x="1" y="31"/>
                  </a:cxn>
                  <a:cxn ang="0">
                    <a:pos x="4" y="40"/>
                  </a:cxn>
                  <a:cxn ang="0">
                    <a:pos x="6" y="51"/>
                  </a:cxn>
                  <a:cxn ang="0">
                    <a:pos x="10" y="60"/>
                  </a:cxn>
                  <a:cxn ang="0">
                    <a:pos x="12" y="69"/>
                  </a:cxn>
                  <a:cxn ang="0">
                    <a:pos x="14" y="78"/>
                  </a:cxn>
                  <a:cxn ang="0">
                    <a:pos x="16" y="86"/>
                  </a:cxn>
                  <a:cxn ang="0">
                    <a:pos x="19" y="93"/>
                  </a:cxn>
                  <a:cxn ang="0">
                    <a:pos x="21" y="99"/>
                  </a:cxn>
                  <a:cxn ang="0">
                    <a:pos x="22" y="102"/>
                  </a:cxn>
                  <a:cxn ang="0">
                    <a:pos x="23" y="104"/>
                  </a:cxn>
                  <a:cxn ang="0">
                    <a:pos x="35" y="99"/>
                  </a:cxn>
                  <a:cxn ang="0">
                    <a:pos x="35" y="98"/>
                  </a:cxn>
                  <a:cxn ang="0">
                    <a:pos x="33" y="94"/>
                  </a:cxn>
                  <a:cxn ang="0">
                    <a:pos x="31" y="90"/>
                  </a:cxn>
                  <a:cxn ang="0">
                    <a:pos x="29" y="83"/>
                  </a:cxn>
                  <a:cxn ang="0">
                    <a:pos x="27" y="75"/>
                  </a:cxn>
                  <a:cxn ang="0">
                    <a:pos x="23" y="66"/>
                  </a:cxn>
                  <a:cxn ang="0">
                    <a:pos x="21" y="56"/>
                  </a:cxn>
                  <a:cxn ang="0">
                    <a:pos x="19" y="46"/>
                  </a:cxn>
                  <a:cxn ang="0">
                    <a:pos x="16" y="37"/>
                  </a:cxn>
                  <a:cxn ang="0">
                    <a:pos x="14" y="29"/>
                  </a:cxn>
                  <a:cxn ang="0">
                    <a:pos x="13" y="21"/>
                  </a:cxn>
                  <a:cxn ang="0">
                    <a:pos x="13" y="15"/>
                  </a:cxn>
                  <a:cxn ang="0">
                    <a:pos x="14" y="11"/>
                  </a:cxn>
                  <a:cxn ang="0">
                    <a:pos x="13" y="11"/>
                  </a:cxn>
                  <a:cxn ang="0">
                    <a:pos x="12" y="13"/>
                  </a:cxn>
                  <a:cxn ang="0">
                    <a:pos x="13" y="13"/>
                  </a:cxn>
                  <a:cxn ang="0">
                    <a:pos x="13" y="13"/>
                  </a:cxn>
                  <a:cxn ang="0">
                    <a:pos x="19" y="2"/>
                  </a:cxn>
                </a:cxnLst>
                <a:rect l="0" t="0" r="r" b="b"/>
                <a:pathLst>
                  <a:path w="35" h="104">
                    <a:moveTo>
                      <a:pt x="19" y="2"/>
                    </a:moveTo>
                    <a:lnTo>
                      <a:pt x="19" y="2"/>
                    </a:lnTo>
                    <a:lnTo>
                      <a:pt x="12" y="0"/>
                    </a:lnTo>
                    <a:lnTo>
                      <a:pt x="5" y="2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1" y="31"/>
                    </a:lnTo>
                    <a:lnTo>
                      <a:pt x="4" y="40"/>
                    </a:lnTo>
                    <a:lnTo>
                      <a:pt x="6" y="51"/>
                    </a:lnTo>
                    <a:lnTo>
                      <a:pt x="10" y="60"/>
                    </a:lnTo>
                    <a:lnTo>
                      <a:pt x="12" y="69"/>
                    </a:lnTo>
                    <a:lnTo>
                      <a:pt x="14" y="78"/>
                    </a:lnTo>
                    <a:lnTo>
                      <a:pt x="16" y="86"/>
                    </a:lnTo>
                    <a:lnTo>
                      <a:pt x="19" y="93"/>
                    </a:lnTo>
                    <a:lnTo>
                      <a:pt x="21" y="99"/>
                    </a:lnTo>
                    <a:lnTo>
                      <a:pt x="22" y="102"/>
                    </a:lnTo>
                    <a:lnTo>
                      <a:pt x="23" y="104"/>
                    </a:lnTo>
                    <a:lnTo>
                      <a:pt x="35" y="99"/>
                    </a:lnTo>
                    <a:lnTo>
                      <a:pt x="35" y="98"/>
                    </a:lnTo>
                    <a:lnTo>
                      <a:pt x="33" y="94"/>
                    </a:lnTo>
                    <a:lnTo>
                      <a:pt x="31" y="90"/>
                    </a:lnTo>
                    <a:lnTo>
                      <a:pt x="29" y="83"/>
                    </a:lnTo>
                    <a:lnTo>
                      <a:pt x="27" y="75"/>
                    </a:lnTo>
                    <a:lnTo>
                      <a:pt x="23" y="66"/>
                    </a:lnTo>
                    <a:lnTo>
                      <a:pt x="21" y="56"/>
                    </a:lnTo>
                    <a:lnTo>
                      <a:pt x="19" y="46"/>
                    </a:lnTo>
                    <a:lnTo>
                      <a:pt x="16" y="37"/>
                    </a:lnTo>
                    <a:lnTo>
                      <a:pt x="14" y="29"/>
                    </a:lnTo>
                    <a:lnTo>
                      <a:pt x="13" y="21"/>
                    </a:lnTo>
                    <a:lnTo>
                      <a:pt x="13" y="15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8" name="Freeform 214"/>
              <p:cNvSpPr>
                <a:spLocks/>
              </p:cNvSpPr>
              <p:nvPr/>
            </p:nvSpPr>
            <p:spPr bwMode="auto">
              <a:xfrm>
                <a:off x="3195" y="2084"/>
                <a:ext cx="37" cy="64"/>
              </a:xfrm>
              <a:custGeom>
                <a:avLst/>
                <a:gdLst/>
                <a:ahLst/>
                <a:cxnLst>
                  <a:cxn ang="0">
                    <a:pos x="73" y="122"/>
                  </a:cxn>
                  <a:cxn ang="0">
                    <a:pos x="73" y="122"/>
                  </a:cxn>
                  <a:cxn ang="0">
                    <a:pos x="67" y="113"/>
                  </a:cxn>
                  <a:cxn ang="0">
                    <a:pos x="62" y="104"/>
                  </a:cxn>
                  <a:cxn ang="0">
                    <a:pos x="58" y="93"/>
                  </a:cxn>
                  <a:cxn ang="0">
                    <a:pos x="54" y="85"/>
                  </a:cxn>
                  <a:cxn ang="0">
                    <a:pos x="50" y="76"/>
                  </a:cxn>
                  <a:cxn ang="0">
                    <a:pos x="46" y="67"/>
                  </a:cxn>
                  <a:cxn ang="0">
                    <a:pos x="43" y="58"/>
                  </a:cxn>
                  <a:cxn ang="0">
                    <a:pos x="39" y="50"/>
                  </a:cxn>
                  <a:cxn ang="0">
                    <a:pos x="36" y="42"/>
                  </a:cxn>
                  <a:cxn ang="0">
                    <a:pos x="33" y="34"/>
                  </a:cxn>
                  <a:cxn ang="0">
                    <a:pos x="29" y="27"/>
                  </a:cxn>
                  <a:cxn ang="0">
                    <a:pos x="25" y="20"/>
                  </a:cxn>
                  <a:cxn ang="0">
                    <a:pos x="22" y="14"/>
                  </a:cxn>
                  <a:cxn ang="0">
                    <a:pos x="17" y="9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3" y="13"/>
                  </a:cxn>
                  <a:cxn ang="0">
                    <a:pos x="8" y="16"/>
                  </a:cxn>
                  <a:cxn ang="0">
                    <a:pos x="11" y="21"/>
                  </a:cxn>
                  <a:cxn ang="0">
                    <a:pos x="15" y="27"/>
                  </a:cxn>
                  <a:cxn ang="0">
                    <a:pos x="18" y="32"/>
                  </a:cxn>
                  <a:cxn ang="0">
                    <a:pos x="21" y="39"/>
                  </a:cxn>
                  <a:cxn ang="0">
                    <a:pos x="24" y="46"/>
                  </a:cxn>
                  <a:cxn ang="0">
                    <a:pos x="28" y="54"/>
                  </a:cxn>
                  <a:cxn ang="0">
                    <a:pos x="31" y="62"/>
                  </a:cxn>
                  <a:cxn ang="0">
                    <a:pos x="35" y="72"/>
                  </a:cxn>
                  <a:cxn ang="0">
                    <a:pos x="38" y="81"/>
                  </a:cxn>
                  <a:cxn ang="0">
                    <a:pos x="41" y="90"/>
                  </a:cxn>
                  <a:cxn ang="0">
                    <a:pos x="46" y="99"/>
                  </a:cxn>
                  <a:cxn ang="0">
                    <a:pos x="51" y="108"/>
                  </a:cxn>
                  <a:cxn ang="0">
                    <a:pos x="55" y="119"/>
                  </a:cxn>
                  <a:cxn ang="0">
                    <a:pos x="61" y="129"/>
                  </a:cxn>
                  <a:cxn ang="0">
                    <a:pos x="61" y="129"/>
                  </a:cxn>
                  <a:cxn ang="0">
                    <a:pos x="73" y="122"/>
                  </a:cxn>
                </a:cxnLst>
                <a:rect l="0" t="0" r="r" b="b"/>
                <a:pathLst>
                  <a:path w="73" h="129">
                    <a:moveTo>
                      <a:pt x="73" y="122"/>
                    </a:moveTo>
                    <a:lnTo>
                      <a:pt x="73" y="122"/>
                    </a:lnTo>
                    <a:lnTo>
                      <a:pt x="67" y="113"/>
                    </a:lnTo>
                    <a:lnTo>
                      <a:pt x="62" y="104"/>
                    </a:lnTo>
                    <a:lnTo>
                      <a:pt x="58" y="93"/>
                    </a:lnTo>
                    <a:lnTo>
                      <a:pt x="54" y="85"/>
                    </a:lnTo>
                    <a:lnTo>
                      <a:pt x="50" y="76"/>
                    </a:lnTo>
                    <a:lnTo>
                      <a:pt x="46" y="67"/>
                    </a:lnTo>
                    <a:lnTo>
                      <a:pt x="43" y="58"/>
                    </a:lnTo>
                    <a:lnTo>
                      <a:pt x="39" y="50"/>
                    </a:lnTo>
                    <a:lnTo>
                      <a:pt x="36" y="42"/>
                    </a:lnTo>
                    <a:lnTo>
                      <a:pt x="33" y="34"/>
                    </a:lnTo>
                    <a:lnTo>
                      <a:pt x="29" y="27"/>
                    </a:lnTo>
                    <a:lnTo>
                      <a:pt x="25" y="20"/>
                    </a:lnTo>
                    <a:lnTo>
                      <a:pt x="22" y="14"/>
                    </a:lnTo>
                    <a:lnTo>
                      <a:pt x="17" y="9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3" y="13"/>
                    </a:lnTo>
                    <a:lnTo>
                      <a:pt x="8" y="16"/>
                    </a:lnTo>
                    <a:lnTo>
                      <a:pt x="11" y="21"/>
                    </a:lnTo>
                    <a:lnTo>
                      <a:pt x="15" y="27"/>
                    </a:lnTo>
                    <a:lnTo>
                      <a:pt x="18" y="32"/>
                    </a:lnTo>
                    <a:lnTo>
                      <a:pt x="21" y="39"/>
                    </a:lnTo>
                    <a:lnTo>
                      <a:pt x="24" y="46"/>
                    </a:lnTo>
                    <a:lnTo>
                      <a:pt x="28" y="54"/>
                    </a:lnTo>
                    <a:lnTo>
                      <a:pt x="31" y="62"/>
                    </a:lnTo>
                    <a:lnTo>
                      <a:pt x="35" y="72"/>
                    </a:lnTo>
                    <a:lnTo>
                      <a:pt x="38" y="81"/>
                    </a:lnTo>
                    <a:lnTo>
                      <a:pt x="41" y="90"/>
                    </a:lnTo>
                    <a:lnTo>
                      <a:pt x="46" y="99"/>
                    </a:lnTo>
                    <a:lnTo>
                      <a:pt x="51" y="108"/>
                    </a:lnTo>
                    <a:lnTo>
                      <a:pt x="55" y="119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73" y="1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9" name="Freeform 215"/>
              <p:cNvSpPr>
                <a:spLocks/>
              </p:cNvSpPr>
              <p:nvPr/>
            </p:nvSpPr>
            <p:spPr bwMode="auto">
              <a:xfrm>
                <a:off x="3226" y="2145"/>
                <a:ext cx="29" cy="36"/>
              </a:xfrm>
              <a:custGeom>
                <a:avLst/>
                <a:gdLst/>
                <a:ahLst/>
                <a:cxnLst>
                  <a:cxn ang="0">
                    <a:pos x="56" y="68"/>
                  </a:cxn>
                  <a:cxn ang="0">
                    <a:pos x="54" y="63"/>
                  </a:cxn>
                  <a:cxn ang="0">
                    <a:pos x="54" y="63"/>
                  </a:cxn>
                  <a:cxn ang="0">
                    <a:pos x="52" y="60"/>
                  </a:cxn>
                  <a:cxn ang="0">
                    <a:pos x="48" y="57"/>
                  </a:cxn>
                  <a:cxn ang="0">
                    <a:pos x="44" y="51"/>
                  </a:cxn>
                  <a:cxn ang="0">
                    <a:pos x="38" y="44"/>
                  </a:cxn>
                  <a:cxn ang="0">
                    <a:pos x="31" y="33"/>
                  </a:cxn>
                  <a:cxn ang="0">
                    <a:pos x="22" y="19"/>
                  </a:cxn>
                  <a:cxn ang="0">
                    <a:pos x="12" y="0"/>
                  </a:cxn>
                  <a:cxn ang="0">
                    <a:pos x="0" y="7"/>
                  </a:cxn>
                  <a:cxn ang="0">
                    <a:pos x="10" y="26"/>
                  </a:cxn>
                  <a:cxn ang="0">
                    <a:pos x="20" y="39"/>
                  </a:cxn>
                  <a:cxn ang="0">
                    <a:pos x="28" y="51"/>
                  </a:cxn>
                  <a:cxn ang="0">
                    <a:pos x="35" y="60"/>
                  </a:cxn>
                  <a:cxn ang="0">
                    <a:pos x="39" y="65"/>
                  </a:cxn>
                  <a:cxn ang="0">
                    <a:pos x="43" y="69"/>
                  </a:cxn>
                  <a:cxn ang="0">
                    <a:pos x="45" y="72"/>
                  </a:cxn>
                  <a:cxn ang="0">
                    <a:pos x="46" y="73"/>
                  </a:cxn>
                  <a:cxn ang="0">
                    <a:pos x="44" y="67"/>
                  </a:cxn>
                  <a:cxn ang="0">
                    <a:pos x="56" y="68"/>
                  </a:cxn>
                  <a:cxn ang="0">
                    <a:pos x="58" y="65"/>
                  </a:cxn>
                  <a:cxn ang="0">
                    <a:pos x="54" y="63"/>
                  </a:cxn>
                  <a:cxn ang="0">
                    <a:pos x="56" y="68"/>
                  </a:cxn>
                </a:cxnLst>
                <a:rect l="0" t="0" r="r" b="b"/>
                <a:pathLst>
                  <a:path w="58" h="73">
                    <a:moveTo>
                      <a:pt x="56" y="68"/>
                    </a:moveTo>
                    <a:lnTo>
                      <a:pt x="54" y="63"/>
                    </a:lnTo>
                    <a:lnTo>
                      <a:pt x="54" y="63"/>
                    </a:lnTo>
                    <a:lnTo>
                      <a:pt x="52" y="60"/>
                    </a:lnTo>
                    <a:lnTo>
                      <a:pt x="48" y="57"/>
                    </a:lnTo>
                    <a:lnTo>
                      <a:pt x="44" y="51"/>
                    </a:lnTo>
                    <a:lnTo>
                      <a:pt x="38" y="44"/>
                    </a:lnTo>
                    <a:lnTo>
                      <a:pt x="31" y="33"/>
                    </a:lnTo>
                    <a:lnTo>
                      <a:pt x="22" y="19"/>
                    </a:lnTo>
                    <a:lnTo>
                      <a:pt x="12" y="0"/>
                    </a:lnTo>
                    <a:lnTo>
                      <a:pt x="0" y="7"/>
                    </a:lnTo>
                    <a:lnTo>
                      <a:pt x="10" y="26"/>
                    </a:lnTo>
                    <a:lnTo>
                      <a:pt x="20" y="39"/>
                    </a:lnTo>
                    <a:lnTo>
                      <a:pt x="28" y="51"/>
                    </a:lnTo>
                    <a:lnTo>
                      <a:pt x="35" y="60"/>
                    </a:lnTo>
                    <a:lnTo>
                      <a:pt x="39" y="65"/>
                    </a:lnTo>
                    <a:lnTo>
                      <a:pt x="43" y="69"/>
                    </a:lnTo>
                    <a:lnTo>
                      <a:pt x="45" y="72"/>
                    </a:lnTo>
                    <a:lnTo>
                      <a:pt x="46" y="73"/>
                    </a:lnTo>
                    <a:lnTo>
                      <a:pt x="44" y="67"/>
                    </a:lnTo>
                    <a:lnTo>
                      <a:pt x="56" y="68"/>
                    </a:lnTo>
                    <a:lnTo>
                      <a:pt x="58" y="65"/>
                    </a:lnTo>
                    <a:lnTo>
                      <a:pt x="54" y="63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0" name="Freeform 216"/>
              <p:cNvSpPr>
                <a:spLocks/>
              </p:cNvSpPr>
              <p:nvPr/>
            </p:nvSpPr>
            <p:spPr bwMode="auto">
              <a:xfrm>
                <a:off x="3248" y="2178"/>
                <a:ext cx="17" cy="19"/>
              </a:xfrm>
              <a:custGeom>
                <a:avLst/>
                <a:gdLst/>
                <a:ahLst/>
                <a:cxnLst>
                  <a:cxn ang="0">
                    <a:pos x="34" y="28"/>
                  </a:cxn>
                  <a:cxn ang="0">
                    <a:pos x="34" y="28"/>
                  </a:cxn>
                  <a:cxn ang="0">
                    <a:pos x="26" y="22"/>
                  </a:cxn>
                  <a:cxn ang="0">
                    <a:pos x="21" y="17"/>
                  </a:cxn>
                  <a:cxn ang="0">
                    <a:pos x="17" y="13"/>
                  </a:cxn>
                  <a:cxn ang="0">
                    <a:pos x="14" y="8"/>
                  </a:cxn>
                  <a:cxn ang="0">
                    <a:pos x="14" y="5"/>
                  </a:cxn>
                  <a:cxn ang="0">
                    <a:pos x="12" y="2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5"/>
                  </a:cxn>
                  <a:cxn ang="0">
                    <a:pos x="1" y="9"/>
                  </a:cxn>
                  <a:cxn ang="0">
                    <a:pos x="3" y="14"/>
                  </a:cxn>
                  <a:cxn ang="0">
                    <a:pos x="7" y="20"/>
                  </a:cxn>
                  <a:cxn ang="0">
                    <a:pos x="11" y="27"/>
                  </a:cxn>
                  <a:cxn ang="0">
                    <a:pos x="19" y="32"/>
                  </a:cxn>
                  <a:cxn ang="0">
                    <a:pos x="29" y="38"/>
                  </a:cxn>
                  <a:cxn ang="0">
                    <a:pos x="29" y="38"/>
                  </a:cxn>
                  <a:cxn ang="0">
                    <a:pos x="34" y="28"/>
                  </a:cxn>
                </a:cxnLst>
                <a:rect l="0" t="0" r="r" b="b"/>
                <a:pathLst>
                  <a:path w="34" h="38">
                    <a:moveTo>
                      <a:pt x="34" y="28"/>
                    </a:moveTo>
                    <a:lnTo>
                      <a:pt x="34" y="28"/>
                    </a:lnTo>
                    <a:lnTo>
                      <a:pt x="26" y="22"/>
                    </a:lnTo>
                    <a:lnTo>
                      <a:pt x="21" y="17"/>
                    </a:lnTo>
                    <a:lnTo>
                      <a:pt x="17" y="13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3" y="14"/>
                    </a:lnTo>
                    <a:lnTo>
                      <a:pt x="7" y="20"/>
                    </a:lnTo>
                    <a:lnTo>
                      <a:pt x="11" y="27"/>
                    </a:lnTo>
                    <a:lnTo>
                      <a:pt x="19" y="32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34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1" name="Freeform 217"/>
              <p:cNvSpPr>
                <a:spLocks/>
              </p:cNvSpPr>
              <p:nvPr/>
            </p:nvSpPr>
            <p:spPr bwMode="auto">
              <a:xfrm>
                <a:off x="3262" y="2157"/>
                <a:ext cx="12" cy="4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5" y="7"/>
                  </a:cxn>
                  <a:cxn ang="0">
                    <a:pos x="5" y="11"/>
                  </a:cxn>
                  <a:cxn ang="0">
                    <a:pos x="7" y="17"/>
                  </a:cxn>
                  <a:cxn ang="0">
                    <a:pos x="8" y="23"/>
                  </a:cxn>
                  <a:cxn ang="0">
                    <a:pos x="9" y="30"/>
                  </a:cxn>
                  <a:cxn ang="0">
                    <a:pos x="10" y="37"/>
                  </a:cxn>
                  <a:cxn ang="0">
                    <a:pos x="10" y="43"/>
                  </a:cxn>
                  <a:cxn ang="0">
                    <a:pos x="10" y="50"/>
                  </a:cxn>
                  <a:cxn ang="0">
                    <a:pos x="10" y="57"/>
                  </a:cxn>
                  <a:cxn ang="0">
                    <a:pos x="10" y="63"/>
                  </a:cxn>
                  <a:cxn ang="0">
                    <a:pos x="10" y="66"/>
                  </a:cxn>
                  <a:cxn ang="0">
                    <a:pos x="8" y="69"/>
                  </a:cxn>
                  <a:cxn ang="0">
                    <a:pos x="8" y="69"/>
                  </a:cxn>
                  <a:cxn ang="0">
                    <a:pos x="8" y="69"/>
                  </a:cxn>
                  <a:cxn ang="0">
                    <a:pos x="5" y="69"/>
                  </a:cxn>
                  <a:cxn ang="0">
                    <a:pos x="0" y="79"/>
                  </a:cxn>
                  <a:cxn ang="0">
                    <a:pos x="7" y="81"/>
                  </a:cxn>
                  <a:cxn ang="0">
                    <a:pos x="13" y="80"/>
                  </a:cxn>
                  <a:cxn ang="0">
                    <a:pos x="18" y="77"/>
                  </a:cxn>
                  <a:cxn ang="0">
                    <a:pos x="22" y="71"/>
                  </a:cxn>
                  <a:cxn ang="0">
                    <a:pos x="23" y="64"/>
                  </a:cxn>
                  <a:cxn ang="0">
                    <a:pos x="24" y="57"/>
                  </a:cxn>
                  <a:cxn ang="0">
                    <a:pos x="24" y="50"/>
                  </a:cxn>
                  <a:cxn ang="0">
                    <a:pos x="24" y="43"/>
                  </a:cxn>
                  <a:cxn ang="0">
                    <a:pos x="23" y="34"/>
                  </a:cxn>
                  <a:cxn ang="0">
                    <a:pos x="22" y="27"/>
                  </a:cxn>
                  <a:cxn ang="0">
                    <a:pos x="20" y="20"/>
                  </a:cxn>
                  <a:cxn ang="0">
                    <a:pos x="19" y="13"/>
                  </a:cxn>
                  <a:cxn ang="0">
                    <a:pos x="18" y="9"/>
                  </a:cxn>
                  <a:cxn ang="0">
                    <a:pos x="1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7" y="4"/>
                  </a:cxn>
                  <a:cxn ang="0">
                    <a:pos x="4" y="0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0"/>
                  </a:cxn>
                </a:cxnLst>
                <a:rect l="0" t="0" r="r" b="b"/>
                <a:pathLst>
                  <a:path w="24" h="81">
                    <a:moveTo>
                      <a:pt x="4" y="0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5" y="7"/>
                    </a:lnTo>
                    <a:lnTo>
                      <a:pt x="5" y="11"/>
                    </a:lnTo>
                    <a:lnTo>
                      <a:pt x="7" y="17"/>
                    </a:lnTo>
                    <a:lnTo>
                      <a:pt x="8" y="23"/>
                    </a:lnTo>
                    <a:lnTo>
                      <a:pt x="9" y="30"/>
                    </a:lnTo>
                    <a:lnTo>
                      <a:pt x="10" y="37"/>
                    </a:lnTo>
                    <a:lnTo>
                      <a:pt x="10" y="43"/>
                    </a:lnTo>
                    <a:lnTo>
                      <a:pt x="10" y="50"/>
                    </a:lnTo>
                    <a:lnTo>
                      <a:pt x="10" y="57"/>
                    </a:lnTo>
                    <a:lnTo>
                      <a:pt x="10" y="63"/>
                    </a:lnTo>
                    <a:lnTo>
                      <a:pt x="10" y="66"/>
                    </a:lnTo>
                    <a:lnTo>
                      <a:pt x="8" y="69"/>
                    </a:lnTo>
                    <a:lnTo>
                      <a:pt x="8" y="69"/>
                    </a:lnTo>
                    <a:lnTo>
                      <a:pt x="8" y="69"/>
                    </a:lnTo>
                    <a:lnTo>
                      <a:pt x="5" y="69"/>
                    </a:lnTo>
                    <a:lnTo>
                      <a:pt x="0" y="79"/>
                    </a:lnTo>
                    <a:lnTo>
                      <a:pt x="7" y="81"/>
                    </a:lnTo>
                    <a:lnTo>
                      <a:pt x="13" y="80"/>
                    </a:lnTo>
                    <a:lnTo>
                      <a:pt x="18" y="77"/>
                    </a:lnTo>
                    <a:lnTo>
                      <a:pt x="22" y="71"/>
                    </a:lnTo>
                    <a:lnTo>
                      <a:pt x="23" y="64"/>
                    </a:lnTo>
                    <a:lnTo>
                      <a:pt x="24" y="57"/>
                    </a:lnTo>
                    <a:lnTo>
                      <a:pt x="24" y="50"/>
                    </a:lnTo>
                    <a:lnTo>
                      <a:pt x="24" y="43"/>
                    </a:lnTo>
                    <a:lnTo>
                      <a:pt x="23" y="34"/>
                    </a:lnTo>
                    <a:lnTo>
                      <a:pt x="22" y="27"/>
                    </a:lnTo>
                    <a:lnTo>
                      <a:pt x="20" y="20"/>
                    </a:lnTo>
                    <a:lnTo>
                      <a:pt x="19" y="13"/>
                    </a:lnTo>
                    <a:lnTo>
                      <a:pt x="18" y="9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2" name="Freeform 218"/>
              <p:cNvSpPr>
                <a:spLocks/>
              </p:cNvSpPr>
              <p:nvPr/>
            </p:nvSpPr>
            <p:spPr bwMode="auto">
              <a:xfrm>
                <a:off x="3265" y="2129"/>
                <a:ext cx="27" cy="31"/>
              </a:xfrm>
              <a:custGeom>
                <a:avLst/>
                <a:gdLst/>
                <a:ahLst/>
                <a:cxnLst>
                  <a:cxn ang="0">
                    <a:pos x="56" y="14"/>
                  </a:cxn>
                  <a:cxn ang="0">
                    <a:pos x="56" y="14"/>
                  </a:cxn>
                  <a:cxn ang="0">
                    <a:pos x="51" y="7"/>
                  </a:cxn>
                  <a:cxn ang="0">
                    <a:pos x="45" y="2"/>
                  </a:cxn>
                  <a:cxn ang="0">
                    <a:pos x="38" y="0"/>
                  </a:cxn>
                  <a:cxn ang="0">
                    <a:pos x="32" y="2"/>
                  </a:cxn>
                  <a:cxn ang="0">
                    <a:pos x="27" y="5"/>
                  </a:cxn>
                  <a:cxn ang="0">
                    <a:pos x="23" y="9"/>
                  </a:cxn>
                  <a:cxn ang="0">
                    <a:pos x="19" y="15"/>
                  </a:cxn>
                  <a:cxn ang="0">
                    <a:pos x="15" y="21"/>
                  </a:cxn>
                  <a:cxn ang="0">
                    <a:pos x="12" y="28"/>
                  </a:cxn>
                  <a:cxn ang="0">
                    <a:pos x="9" y="33"/>
                  </a:cxn>
                  <a:cxn ang="0">
                    <a:pos x="6" y="40"/>
                  </a:cxn>
                  <a:cxn ang="0">
                    <a:pos x="5" y="46"/>
                  </a:cxn>
                  <a:cxn ang="0">
                    <a:pos x="3" y="51"/>
                  </a:cxn>
                  <a:cxn ang="0">
                    <a:pos x="1" y="55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13" y="62"/>
                  </a:cxn>
                  <a:cxn ang="0">
                    <a:pos x="13" y="61"/>
                  </a:cxn>
                  <a:cxn ang="0">
                    <a:pos x="13" y="59"/>
                  </a:cxn>
                  <a:cxn ang="0">
                    <a:pos x="15" y="55"/>
                  </a:cxn>
                  <a:cxn ang="0">
                    <a:pos x="16" y="51"/>
                  </a:cxn>
                  <a:cxn ang="0">
                    <a:pos x="19" y="45"/>
                  </a:cxn>
                  <a:cxn ang="0">
                    <a:pos x="21" y="39"/>
                  </a:cxn>
                  <a:cxn ang="0">
                    <a:pos x="24" y="32"/>
                  </a:cxn>
                  <a:cxn ang="0">
                    <a:pos x="27" y="27"/>
                  </a:cxn>
                  <a:cxn ang="0">
                    <a:pos x="29" y="22"/>
                  </a:cxn>
                  <a:cxn ang="0">
                    <a:pos x="32" y="18"/>
                  </a:cxn>
                  <a:cxn ang="0">
                    <a:pos x="36" y="15"/>
                  </a:cxn>
                  <a:cxn ang="0">
                    <a:pos x="38" y="14"/>
                  </a:cxn>
                  <a:cxn ang="0">
                    <a:pos x="38" y="14"/>
                  </a:cxn>
                  <a:cxn ang="0">
                    <a:pos x="39" y="14"/>
                  </a:cxn>
                  <a:cxn ang="0">
                    <a:pos x="41" y="15"/>
                  </a:cxn>
                  <a:cxn ang="0">
                    <a:pos x="44" y="20"/>
                  </a:cxn>
                  <a:cxn ang="0">
                    <a:pos x="44" y="20"/>
                  </a:cxn>
                  <a:cxn ang="0">
                    <a:pos x="56" y="14"/>
                  </a:cxn>
                </a:cxnLst>
                <a:rect l="0" t="0" r="r" b="b"/>
                <a:pathLst>
                  <a:path w="56" h="62">
                    <a:moveTo>
                      <a:pt x="56" y="14"/>
                    </a:moveTo>
                    <a:lnTo>
                      <a:pt x="56" y="14"/>
                    </a:lnTo>
                    <a:lnTo>
                      <a:pt x="51" y="7"/>
                    </a:lnTo>
                    <a:lnTo>
                      <a:pt x="45" y="2"/>
                    </a:lnTo>
                    <a:lnTo>
                      <a:pt x="38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9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8"/>
                    </a:lnTo>
                    <a:lnTo>
                      <a:pt x="9" y="33"/>
                    </a:lnTo>
                    <a:lnTo>
                      <a:pt x="6" y="40"/>
                    </a:lnTo>
                    <a:lnTo>
                      <a:pt x="5" y="46"/>
                    </a:lnTo>
                    <a:lnTo>
                      <a:pt x="3" y="51"/>
                    </a:lnTo>
                    <a:lnTo>
                      <a:pt x="1" y="55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13" y="62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5"/>
                    </a:lnTo>
                    <a:lnTo>
                      <a:pt x="16" y="51"/>
                    </a:lnTo>
                    <a:lnTo>
                      <a:pt x="19" y="45"/>
                    </a:lnTo>
                    <a:lnTo>
                      <a:pt x="21" y="39"/>
                    </a:lnTo>
                    <a:lnTo>
                      <a:pt x="24" y="32"/>
                    </a:lnTo>
                    <a:lnTo>
                      <a:pt x="27" y="27"/>
                    </a:lnTo>
                    <a:lnTo>
                      <a:pt x="29" y="22"/>
                    </a:lnTo>
                    <a:lnTo>
                      <a:pt x="32" y="18"/>
                    </a:lnTo>
                    <a:lnTo>
                      <a:pt x="36" y="15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9" y="14"/>
                    </a:lnTo>
                    <a:lnTo>
                      <a:pt x="41" y="15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3" name="Freeform 219"/>
              <p:cNvSpPr>
                <a:spLocks/>
              </p:cNvSpPr>
              <p:nvPr/>
            </p:nvSpPr>
            <p:spPr bwMode="auto">
              <a:xfrm>
                <a:off x="3286" y="2135"/>
                <a:ext cx="11" cy="71"/>
              </a:xfrm>
              <a:custGeom>
                <a:avLst/>
                <a:gdLst/>
                <a:ahLst/>
                <a:cxnLst>
                  <a:cxn ang="0">
                    <a:pos x="14" y="140"/>
                  </a:cxn>
                  <a:cxn ang="0">
                    <a:pos x="14" y="140"/>
                  </a:cxn>
                  <a:cxn ang="0">
                    <a:pos x="13" y="128"/>
                  </a:cxn>
                  <a:cxn ang="0">
                    <a:pos x="13" y="115"/>
                  </a:cxn>
                  <a:cxn ang="0">
                    <a:pos x="13" y="105"/>
                  </a:cxn>
                  <a:cxn ang="0">
                    <a:pos x="14" y="94"/>
                  </a:cxn>
                  <a:cxn ang="0">
                    <a:pos x="15" y="85"/>
                  </a:cxn>
                  <a:cxn ang="0">
                    <a:pos x="16" y="76"/>
                  </a:cxn>
                  <a:cxn ang="0">
                    <a:pos x="17" y="69"/>
                  </a:cxn>
                  <a:cxn ang="0">
                    <a:pos x="18" y="61"/>
                  </a:cxn>
                  <a:cxn ang="0">
                    <a:pos x="21" y="54"/>
                  </a:cxn>
                  <a:cxn ang="0">
                    <a:pos x="21" y="46"/>
                  </a:cxn>
                  <a:cxn ang="0">
                    <a:pos x="22" y="39"/>
                  </a:cxn>
                  <a:cxn ang="0">
                    <a:pos x="22" y="32"/>
                  </a:cxn>
                  <a:cxn ang="0">
                    <a:pos x="21" y="25"/>
                  </a:cxn>
                  <a:cxn ang="0">
                    <a:pos x="19" y="17"/>
                  </a:cxn>
                  <a:cxn ang="0">
                    <a:pos x="16" y="9"/>
                  </a:cxn>
                  <a:cxn ang="0">
                    <a:pos x="13" y="0"/>
                  </a:cxn>
                  <a:cxn ang="0">
                    <a:pos x="1" y="6"/>
                  </a:cxn>
                  <a:cxn ang="0">
                    <a:pos x="4" y="14"/>
                  </a:cxn>
                  <a:cxn ang="0">
                    <a:pos x="7" y="19"/>
                  </a:cxn>
                  <a:cxn ang="0">
                    <a:pos x="8" y="26"/>
                  </a:cxn>
                  <a:cxn ang="0">
                    <a:pos x="9" y="33"/>
                  </a:cxn>
                  <a:cxn ang="0">
                    <a:pos x="9" y="39"/>
                  </a:cxn>
                  <a:cxn ang="0">
                    <a:pos x="8" y="46"/>
                  </a:cxn>
                  <a:cxn ang="0">
                    <a:pos x="7" y="52"/>
                  </a:cxn>
                  <a:cxn ang="0">
                    <a:pos x="6" y="59"/>
                  </a:cxn>
                  <a:cxn ang="0">
                    <a:pos x="4" y="67"/>
                  </a:cxn>
                  <a:cxn ang="0">
                    <a:pos x="3" y="75"/>
                  </a:cxn>
                  <a:cxn ang="0">
                    <a:pos x="2" y="83"/>
                  </a:cxn>
                  <a:cxn ang="0">
                    <a:pos x="1" y="93"/>
                  </a:cxn>
                  <a:cxn ang="0">
                    <a:pos x="0" y="104"/>
                  </a:cxn>
                  <a:cxn ang="0">
                    <a:pos x="0" y="115"/>
                  </a:cxn>
                  <a:cxn ang="0">
                    <a:pos x="0" y="128"/>
                  </a:cxn>
                  <a:cxn ang="0">
                    <a:pos x="0" y="142"/>
                  </a:cxn>
                  <a:cxn ang="0">
                    <a:pos x="0" y="142"/>
                  </a:cxn>
                  <a:cxn ang="0">
                    <a:pos x="14" y="140"/>
                  </a:cxn>
                </a:cxnLst>
                <a:rect l="0" t="0" r="r" b="b"/>
                <a:pathLst>
                  <a:path w="22" h="142">
                    <a:moveTo>
                      <a:pt x="14" y="140"/>
                    </a:moveTo>
                    <a:lnTo>
                      <a:pt x="14" y="140"/>
                    </a:lnTo>
                    <a:lnTo>
                      <a:pt x="13" y="128"/>
                    </a:lnTo>
                    <a:lnTo>
                      <a:pt x="13" y="115"/>
                    </a:lnTo>
                    <a:lnTo>
                      <a:pt x="13" y="105"/>
                    </a:lnTo>
                    <a:lnTo>
                      <a:pt x="14" y="94"/>
                    </a:lnTo>
                    <a:lnTo>
                      <a:pt x="15" y="85"/>
                    </a:lnTo>
                    <a:lnTo>
                      <a:pt x="16" y="76"/>
                    </a:lnTo>
                    <a:lnTo>
                      <a:pt x="17" y="69"/>
                    </a:lnTo>
                    <a:lnTo>
                      <a:pt x="18" y="61"/>
                    </a:lnTo>
                    <a:lnTo>
                      <a:pt x="21" y="54"/>
                    </a:lnTo>
                    <a:lnTo>
                      <a:pt x="21" y="46"/>
                    </a:lnTo>
                    <a:lnTo>
                      <a:pt x="22" y="39"/>
                    </a:lnTo>
                    <a:lnTo>
                      <a:pt x="22" y="32"/>
                    </a:lnTo>
                    <a:lnTo>
                      <a:pt x="21" y="25"/>
                    </a:lnTo>
                    <a:lnTo>
                      <a:pt x="19" y="17"/>
                    </a:lnTo>
                    <a:lnTo>
                      <a:pt x="16" y="9"/>
                    </a:lnTo>
                    <a:lnTo>
                      <a:pt x="13" y="0"/>
                    </a:lnTo>
                    <a:lnTo>
                      <a:pt x="1" y="6"/>
                    </a:lnTo>
                    <a:lnTo>
                      <a:pt x="4" y="14"/>
                    </a:lnTo>
                    <a:lnTo>
                      <a:pt x="7" y="19"/>
                    </a:lnTo>
                    <a:lnTo>
                      <a:pt x="8" y="26"/>
                    </a:lnTo>
                    <a:lnTo>
                      <a:pt x="9" y="33"/>
                    </a:lnTo>
                    <a:lnTo>
                      <a:pt x="9" y="39"/>
                    </a:lnTo>
                    <a:lnTo>
                      <a:pt x="8" y="46"/>
                    </a:lnTo>
                    <a:lnTo>
                      <a:pt x="7" y="52"/>
                    </a:lnTo>
                    <a:lnTo>
                      <a:pt x="6" y="59"/>
                    </a:lnTo>
                    <a:lnTo>
                      <a:pt x="4" y="67"/>
                    </a:lnTo>
                    <a:lnTo>
                      <a:pt x="3" y="75"/>
                    </a:lnTo>
                    <a:lnTo>
                      <a:pt x="2" y="83"/>
                    </a:lnTo>
                    <a:lnTo>
                      <a:pt x="1" y="93"/>
                    </a:lnTo>
                    <a:lnTo>
                      <a:pt x="0" y="104"/>
                    </a:lnTo>
                    <a:lnTo>
                      <a:pt x="0" y="115"/>
                    </a:lnTo>
                    <a:lnTo>
                      <a:pt x="0" y="128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4" y="1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4" name="Freeform 220"/>
              <p:cNvSpPr>
                <a:spLocks/>
              </p:cNvSpPr>
              <p:nvPr/>
            </p:nvSpPr>
            <p:spPr bwMode="auto">
              <a:xfrm>
                <a:off x="3280" y="2206"/>
                <a:ext cx="13" cy="62"/>
              </a:xfrm>
              <a:custGeom>
                <a:avLst/>
                <a:gdLst/>
                <a:ahLst/>
                <a:cxnLst>
                  <a:cxn ang="0">
                    <a:pos x="13" y="125"/>
                  </a:cxn>
                  <a:cxn ang="0">
                    <a:pos x="13" y="126"/>
                  </a:cxn>
                  <a:cxn ang="0">
                    <a:pos x="13" y="125"/>
                  </a:cxn>
                  <a:cxn ang="0">
                    <a:pos x="14" y="124"/>
                  </a:cxn>
                  <a:cxn ang="0">
                    <a:pos x="15" y="120"/>
                  </a:cxn>
                  <a:cxn ang="0">
                    <a:pos x="15" y="117"/>
                  </a:cxn>
                  <a:cxn ang="0">
                    <a:pos x="17" y="112"/>
                  </a:cxn>
                  <a:cxn ang="0">
                    <a:pos x="20" y="106"/>
                  </a:cxn>
                  <a:cxn ang="0">
                    <a:pos x="21" y="99"/>
                  </a:cxn>
                  <a:cxn ang="0">
                    <a:pos x="22" y="91"/>
                  </a:cxn>
                  <a:cxn ang="0">
                    <a:pos x="23" y="83"/>
                  </a:cxn>
                  <a:cxn ang="0">
                    <a:pos x="24" y="74"/>
                  </a:cxn>
                  <a:cxn ang="0">
                    <a:pos x="27" y="65"/>
                  </a:cxn>
                  <a:cxn ang="0">
                    <a:pos x="27" y="53"/>
                  </a:cxn>
                  <a:cxn ang="0">
                    <a:pos x="28" y="41"/>
                  </a:cxn>
                  <a:cxn ang="0">
                    <a:pos x="28" y="28"/>
                  </a:cxn>
                  <a:cxn ang="0">
                    <a:pos x="27" y="14"/>
                  </a:cxn>
                  <a:cxn ang="0">
                    <a:pos x="27" y="0"/>
                  </a:cxn>
                  <a:cxn ang="0">
                    <a:pos x="13" y="2"/>
                  </a:cxn>
                  <a:cxn ang="0">
                    <a:pos x="14" y="15"/>
                  </a:cxn>
                  <a:cxn ang="0">
                    <a:pos x="15" y="28"/>
                  </a:cxn>
                  <a:cxn ang="0">
                    <a:pos x="15" y="41"/>
                  </a:cxn>
                  <a:cxn ang="0">
                    <a:pos x="14" y="52"/>
                  </a:cxn>
                  <a:cxn ang="0">
                    <a:pos x="13" y="63"/>
                  </a:cxn>
                  <a:cxn ang="0">
                    <a:pos x="12" y="73"/>
                  </a:cxn>
                  <a:cxn ang="0">
                    <a:pos x="11" y="81"/>
                  </a:cxn>
                  <a:cxn ang="0">
                    <a:pos x="9" y="90"/>
                  </a:cxn>
                  <a:cxn ang="0">
                    <a:pos x="8" y="97"/>
                  </a:cxn>
                  <a:cxn ang="0">
                    <a:pos x="6" y="103"/>
                  </a:cxn>
                  <a:cxn ang="0">
                    <a:pos x="5" y="109"/>
                  </a:cxn>
                  <a:cxn ang="0">
                    <a:pos x="4" y="113"/>
                  </a:cxn>
                  <a:cxn ang="0">
                    <a:pos x="2" y="117"/>
                  </a:cxn>
                  <a:cxn ang="0">
                    <a:pos x="1" y="118"/>
                  </a:cxn>
                  <a:cxn ang="0">
                    <a:pos x="1" y="120"/>
                  </a:cxn>
                  <a:cxn ang="0">
                    <a:pos x="1" y="121"/>
                  </a:cxn>
                  <a:cxn ang="0">
                    <a:pos x="0" y="123"/>
                  </a:cxn>
                  <a:cxn ang="0">
                    <a:pos x="1" y="121"/>
                  </a:cxn>
                  <a:cxn ang="0">
                    <a:pos x="1" y="121"/>
                  </a:cxn>
                  <a:cxn ang="0">
                    <a:pos x="0" y="123"/>
                  </a:cxn>
                  <a:cxn ang="0">
                    <a:pos x="13" y="125"/>
                  </a:cxn>
                </a:cxnLst>
                <a:rect l="0" t="0" r="r" b="b"/>
                <a:pathLst>
                  <a:path w="28" h="126">
                    <a:moveTo>
                      <a:pt x="13" y="125"/>
                    </a:moveTo>
                    <a:lnTo>
                      <a:pt x="13" y="126"/>
                    </a:lnTo>
                    <a:lnTo>
                      <a:pt x="13" y="125"/>
                    </a:lnTo>
                    <a:lnTo>
                      <a:pt x="14" y="124"/>
                    </a:lnTo>
                    <a:lnTo>
                      <a:pt x="15" y="120"/>
                    </a:lnTo>
                    <a:lnTo>
                      <a:pt x="15" y="117"/>
                    </a:lnTo>
                    <a:lnTo>
                      <a:pt x="17" y="112"/>
                    </a:lnTo>
                    <a:lnTo>
                      <a:pt x="20" y="106"/>
                    </a:lnTo>
                    <a:lnTo>
                      <a:pt x="21" y="99"/>
                    </a:lnTo>
                    <a:lnTo>
                      <a:pt x="22" y="91"/>
                    </a:lnTo>
                    <a:lnTo>
                      <a:pt x="23" y="83"/>
                    </a:lnTo>
                    <a:lnTo>
                      <a:pt x="24" y="74"/>
                    </a:lnTo>
                    <a:lnTo>
                      <a:pt x="27" y="65"/>
                    </a:lnTo>
                    <a:lnTo>
                      <a:pt x="27" y="53"/>
                    </a:lnTo>
                    <a:lnTo>
                      <a:pt x="28" y="41"/>
                    </a:lnTo>
                    <a:lnTo>
                      <a:pt x="28" y="28"/>
                    </a:lnTo>
                    <a:lnTo>
                      <a:pt x="27" y="14"/>
                    </a:lnTo>
                    <a:lnTo>
                      <a:pt x="27" y="0"/>
                    </a:lnTo>
                    <a:lnTo>
                      <a:pt x="13" y="2"/>
                    </a:lnTo>
                    <a:lnTo>
                      <a:pt x="14" y="15"/>
                    </a:lnTo>
                    <a:lnTo>
                      <a:pt x="15" y="28"/>
                    </a:lnTo>
                    <a:lnTo>
                      <a:pt x="15" y="41"/>
                    </a:lnTo>
                    <a:lnTo>
                      <a:pt x="14" y="52"/>
                    </a:lnTo>
                    <a:lnTo>
                      <a:pt x="13" y="63"/>
                    </a:lnTo>
                    <a:lnTo>
                      <a:pt x="12" y="73"/>
                    </a:lnTo>
                    <a:lnTo>
                      <a:pt x="11" y="81"/>
                    </a:lnTo>
                    <a:lnTo>
                      <a:pt x="9" y="90"/>
                    </a:lnTo>
                    <a:lnTo>
                      <a:pt x="8" y="97"/>
                    </a:lnTo>
                    <a:lnTo>
                      <a:pt x="6" y="103"/>
                    </a:lnTo>
                    <a:lnTo>
                      <a:pt x="5" y="109"/>
                    </a:lnTo>
                    <a:lnTo>
                      <a:pt x="4" y="113"/>
                    </a:lnTo>
                    <a:lnTo>
                      <a:pt x="2" y="117"/>
                    </a:lnTo>
                    <a:lnTo>
                      <a:pt x="1" y="118"/>
                    </a:lnTo>
                    <a:lnTo>
                      <a:pt x="1" y="120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3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5" name="Freeform 221"/>
              <p:cNvSpPr>
                <a:spLocks/>
              </p:cNvSpPr>
              <p:nvPr/>
            </p:nvSpPr>
            <p:spPr bwMode="auto">
              <a:xfrm>
                <a:off x="3272" y="2267"/>
                <a:ext cx="14" cy="34"/>
              </a:xfrm>
              <a:custGeom>
                <a:avLst/>
                <a:gdLst/>
                <a:ahLst/>
                <a:cxnLst>
                  <a:cxn ang="0">
                    <a:pos x="13" y="62"/>
                  </a:cxn>
                  <a:cxn ang="0">
                    <a:pos x="14" y="66"/>
                  </a:cxn>
                  <a:cxn ang="0">
                    <a:pos x="29" y="2"/>
                  </a:cxn>
                  <a:cxn ang="0">
                    <a:pos x="16" y="0"/>
                  </a:cxn>
                  <a:cxn ang="0">
                    <a:pos x="1" y="63"/>
                  </a:cxn>
                  <a:cxn ang="0">
                    <a:pos x="1" y="67"/>
                  </a:cxn>
                  <a:cxn ang="0">
                    <a:pos x="1" y="63"/>
                  </a:cxn>
                  <a:cxn ang="0">
                    <a:pos x="0" y="65"/>
                  </a:cxn>
                  <a:cxn ang="0">
                    <a:pos x="1" y="67"/>
                  </a:cxn>
                  <a:cxn ang="0">
                    <a:pos x="13" y="62"/>
                  </a:cxn>
                </a:cxnLst>
                <a:rect l="0" t="0" r="r" b="b"/>
                <a:pathLst>
                  <a:path w="29" h="67">
                    <a:moveTo>
                      <a:pt x="13" y="62"/>
                    </a:moveTo>
                    <a:lnTo>
                      <a:pt x="14" y="66"/>
                    </a:lnTo>
                    <a:lnTo>
                      <a:pt x="29" y="2"/>
                    </a:lnTo>
                    <a:lnTo>
                      <a:pt x="16" y="0"/>
                    </a:lnTo>
                    <a:lnTo>
                      <a:pt x="1" y="63"/>
                    </a:lnTo>
                    <a:lnTo>
                      <a:pt x="1" y="67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1" y="67"/>
                    </a:lnTo>
                    <a:lnTo>
                      <a:pt x="13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6" name="Freeform 222"/>
              <p:cNvSpPr>
                <a:spLocks/>
              </p:cNvSpPr>
              <p:nvPr/>
            </p:nvSpPr>
            <p:spPr bwMode="auto">
              <a:xfrm>
                <a:off x="3272" y="2298"/>
                <a:ext cx="36" cy="49"/>
              </a:xfrm>
              <a:custGeom>
                <a:avLst/>
                <a:gdLst/>
                <a:ahLst/>
                <a:cxnLst>
                  <a:cxn ang="0">
                    <a:pos x="67" y="99"/>
                  </a:cxn>
                  <a:cxn ang="0">
                    <a:pos x="69" y="90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58" y="96"/>
                  </a:cxn>
                  <a:cxn ang="0">
                    <a:pos x="60" y="87"/>
                  </a:cxn>
                  <a:cxn ang="0">
                    <a:pos x="67" y="99"/>
                  </a:cxn>
                  <a:cxn ang="0">
                    <a:pos x="73" y="95"/>
                  </a:cxn>
                  <a:cxn ang="0">
                    <a:pos x="69" y="90"/>
                  </a:cxn>
                  <a:cxn ang="0">
                    <a:pos x="67" y="99"/>
                  </a:cxn>
                </a:cxnLst>
                <a:rect l="0" t="0" r="r" b="b"/>
                <a:pathLst>
                  <a:path w="73" h="99">
                    <a:moveTo>
                      <a:pt x="67" y="99"/>
                    </a:moveTo>
                    <a:lnTo>
                      <a:pt x="69" y="90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58" y="96"/>
                    </a:lnTo>
                    <a:lnTo>
                      <a:pt x="60" y="87"/>
                    </a:lnTo>
                    <a:lnTo>
                      <a:pt x="67" y="99"/>
                    </a:lnTo>
                    <a:lnTo>
                      <a:pt x="73" y="95"/>
                    </a:lnTo>
                    <a:lnTo>
                      <a:pt x="69" y="90"/>
                    </a:lnTo>
                    <a:lnTo>
                      <a:pt x="67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7" name="Freeform 223"/>
              <p:cNvSpPr>
                <a:spLocks/>
              </p:cNvSpPr>
              <p:nvPr/>
            </p:nvSpPr>
            <p:spPr bwMode="auto">
              <a:xfrm>
                <a:off x="3213" y="2342"/>
                <a:ext cx="93" cy="57"/>
              </a:xfrm>
              <a:custGeom>
                <a:avLst/>
                <a:gdLst/>
                <a:ahLst/>
                <a:cxnLst>
                  <a:cxn ang="0">
                    <a:pos x="0" y="107"/>
                  </a:cxn>
                  <a:cxn ang="0">
                    <a:pos x="9" y="111"/>
                  </a:cxn>
                  <a:cxn ang="0">
                    <a:pos x="184" y="12"/>
                  </a:cxn>
                  <a:cxn ang="0">
                    <a:pos x="177" y="0"/>
                  </a:cxn>
                  <a:cxn ang="0">
                    <a:pos x="2" y="101"/>
                  </a:cxn>
                  <a:cxn ang="0">
                    <a:pos x="11" y="104"/>
                  </a:cxn>
                  <a:cxn ang="0">
                    <a:pos x="0" y="107"/>
                  </a:cxn>
                  <a:cxn ang="0">
                    <a:pos x="1" y="115"/>
                  </a:cxn>
                  <a:cxn ang="0">
                    <a:pos x="9" y="111"/>
                  </a:cxn>
                  <a:cxn ang="0">
                    <a:pos x="0" y="107"/>
                  </a:cxn>
                </a:cxnLst>
                <a:rect l="0" t="0" r="r" b="b"/>
                <a:pathLst>
                  <a:path w="184" h="115">
                    <a:moveTo>
                      <a:pt x="0" y="107"/>
                    </a:moveTo>
                    <a:lnTo>
                      <a:pt x="9" y="111"/>
                    </a:lnTo>
                    <a:lnTo>
                      <a:pt x="184" y="12"/>
                    </a:lnTo>
                    <a:lnTo>
                      <a:pt x="177" y="0"/>
                    </a:lnTo>
                    <a:lnTo>
                      <a:pt x="2" y="101"/>
                    </a:lnTo>
                    <a:lnTo>
                      <a:pt x="11" y="104"/>
                    </a:lnTo>
                    <a:lnTo>
                      <a:pt x="0" y="107"/>
                    </a:lnTo>
                    <a:lnTo>
                      <a:pt x="1" y="115"/>
                    </a:lnTo>
                    <a:lnTo>
                      <a:pt x="9" y="111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8" name="Freeform 224"/>
              <p:cNvSpPr>
                <a:spLocks/>
              </p:cNvSpPr>
              <p:nvPr/>
            </p:nvSpPr>
            <p:spPr bwMode="auto">
              <a:xfrm>
                <a:off x="3203" y="2359"/>
                <a:ext cx="16" cy="3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3"/>
                  </a:cxn>
                  <a:cxn ang="0">
                    <a:pos x="21" y="72"/>
                  </a:cxn>
                  <a:cxn ang="0">
                    <a:pos x="32" y="69"/>
                  </a:cxn>
                  <a:cxn ang="0">
                    <a:pos x="13" y="0"/>
                  </a:cxn>
                  <a:cxn ang="0">
                    <a:pos x="14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0" y="2"/>
                  </a:cxn>
                </a:cxnLst>
                <a:rect l="0" t="0" r="r" b="b"/>
                <a:pathLst>
                  <a:path w="32" h="72">
                    <a:moveTo>
                      <a:pt x="0" y="2"/>
                    </a:moveTo>
                    <a:lnTo>
                      <a:pt x="1" y="3"/>
                    </a:lnTo>
                    <a:lnTo>
                      <a:pt x="21" y="72"/>
                    </a:lnTo>
                    <a:lnTo>
                      <a:pt x="32" y="69"/>
                    </a:lnTo>
                    <a:lnTo>
                      <a:pt x="13" y="0"/>
                    </a:lnTo>
                    <a:lnTo>
                      <a:pt x="14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" name="Freeform 225"/>
              <p:cNvSpPr>
                <a:spLocks/>
              </p:cNvSpPr>
              <p:nvPr/>
            </p:nvSpPr>
            <p:spPr bwMode="auto">
              <a:xfrm>
                <a:off x="3047" y="1987"/>
                <a:ext cx="163" cy="292"/>
              </a:xfrm>
              <a:custGeom>
                <a:avLst/>
                <a:gdLst/>
                <a:ahLst/>
                <a:cxnLst>
                  <a:cxn ang="0">
                    <a:pos x="326" y="0"/>
                  </a:cxn>
                  <a:cxn ang="0">
                    <a:pos x="302" y="27"/>
                  </a:cxn>
                  <a:cxn ang="0">
                    <a:pos x="36" y="131"/>
                  </a:cxn>
                  <a:cxn ang="0">
                    <a:pos x="160" y="584"/>
                  </a:cxn>
                  <a:cxn ang="0">
                    <a:pos x="123" y="560"/>
                  </a:cxn>
                  <a:cxn ang="0">
                    <a:pos x="0" y="107"/>
                  </a:cxn>
                  <a:cxn ang="0">
                    <a:pos x="326" y="0"/>
                  </a:cxn>
                </a:cxnLst>
                <a:rect l="0" t="0" r="r" b="b"/>
                <a:pathLst>
                  <a:path w="326" h="584">
                    <a:moveTo>
                      <a:pt x="326" y="0"/>
                    </a:moveTo>
                    <a:lnTo>
                      <a:pt x="302" y="27"/>
                    </a:lnTo>
                    <a:lnTo>
                      <a:pt x="36" y="131"/>
                    </a:lnTo>
                    <a:lnTo>
                      <a:pt x="160" y="584"/>
                    </a:lnTo>
                    <a:lnTo>
                      <a:pt x="123" y="560"/>
                    </a:lnTo>
                    <a:lnTo>
                      <a:pt x="0" y="107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0" name="Freeform 226"/>
              <p:cNvSpPr>
                <a:spLocks/>
              </p:cNvSpPr>
              <p:nvPr/>
            </p:nvSpPr>
            <p:spPr bwMode="auto">
              <a:xfrm>
                <a:off x="3197" y="1986"/>
                <a:ext cx="15" cy="17"/>
              </a:xfrm>
              <a:custGeom>
                <a:avLst/>
                <a:gdLst/>
                <a:ahLst/>
                <a:cxnLst>
                  <a:cxn ang="0">
                    <a:pos x="5" y="34"/>
                  </a:cxn>
                  <a:cxn ang="0">
                    <a:pos x="5" y="33"/>
                  </a:cxn>
                  <a:cxn ang="0">
                    <a:pos x="29" y="5"/>
                  </a:cxn>
                  <a:cxn ang="0">
                    <a:pos x="25" y="0"/>
                  </a:cxn>
                  <a:cxn ang="0">
                    <a:pos x="0" y="28"/>
                  </a:cxn>
                  <a:cxn ang="0">
                    <a:pos x="2" y="27"/>
                  </a:cxn>
                  <a:cxn ang="0">
                    <a:pos x="5" y="34"/>
                  </a:cxn>
                  <a:cxn ang="0">
                    <a:pos x="5" y="34"/>
                  </a:cxn>
                  <a:cxn ang="0">
                    <a:pos x="5" y="33"/>
                  </a:cxn>
                  <a:cxn ang="0">
                    <a:pos x="5" y="34"/>
                  </a:cxn>
                </a:cxnLst>
                <a:rect l="0" t="0" r="r" b="b"/>
                <a:pathLst>
                  <a:path w="29" h="34">
                    <a:moveTo>
                      <a:pt x="5" y="34"/>
                    </a:moveTo>
                    <a:lnTo>
                      <a:pt x="5" y="33"/>
                    </a:lnTo>
                    <a:lnTo>
                      <a:pt x="29" y="5"/>
                    </a:lnTo>
                    <a:lnTo>
                      <a:pt x="25" y="0"/>
                    </a:lnTo>
                    <a:lnTo>
                      <a:pt x="0" y="28"/>
                    </a:lnTo>
                    <a:lnTo>
                      <a:pt x="2" y="27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5" y="33"/>
                    </a:lnTo>
                    <a:lnTo>
                      <a:pt x="5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" name="Freeform 227"/>
              <p:cNvSpPr>
                <a:spLocks/>
              </p:cNvSpPr>
              <p:nvPr/>
            </p:nvSpPr>
            <p:spPr bwMode="auto">
              <a:xfrm>
                <a:off x="3064" y="1999"/>
                <a:ext cx="136" cy="56"/>
              </a:xfrm>
              <a:custGeom>
                <a:avLst/>
                <a:gdLst/>
                <a:ahLst/>
                <a:cxnLst>
                  <a:cxn ang="0">
                    <a:pos x="7" y="106"/>
                  </a:cxn>
                  <a:cxn ang="0">
                    <a:pos x="5" y="111"/>
                  </a:cxn>
                  <a:cxn ang="0">
                    <a:pos x="272" y="7"/>
                  </a:cxn>
                  <a:cxn ang="0">
                    <a:pos x="269" y="0"/>
                  </a:cxn>
                  <a:cxn ang="0">
                    <a:pos x="2" y="104"/>
                  </a:cxn>
                  <a:cxn ang="0">
                    <a:pos x="0" y="108"/>
                  </a:cxn>
                  <a:cxn ang="0">
                    <a:pos x="2" y="104"/>
                  </a:cxn>
                  <a:cxn ang="0">
                    <a:pos x="0" y="105"/>
                  </a:cxn>
                  <a:cxn ang="0">
                    <a:pos x="0" y="108"/>
                  </a:cxn>
                  <a:cxn ang="0">
                    <a:pos x="7" y="106"/>
                  </a:cxn>
                </a:cxnLst>
                <a:rect l="0" t="0" r="r" b="b"/>
                <a:pathLst>
                  <a:path w="272" h="111">
                    <a:moveTo>
                      <a:pt x="7" y="106"/>
                    </a:moveTo>
                    <a:lnTo>
                      <a:pt x="5" y="111"/>
                    </a:lnTo>
                    <a:lnTo>
                      <a:pt x="272" y="7"/>
                    </a:lnTo>
                    <a:lnTo>
                      <a:pt x="269" y="0"/>
                    </a:lnTo>
                    <a:lnTo>
                      <a:pt x="2" y="104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7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" name="Freeform 228"/>
              <p:cNvSpPr>
                <a:spLocks/>
              </p:cNvSpPr>
              <p:nvPr/>
            </p:nvSpPr>
            <p:spPr bwMode="auto">
              <a:xfrm>
                <a:off x="3064" y="2052"/>
                <a:ext cx="66" cy="231"/>
              </a:xfrm>
              <a:custGeom>
                <a:avLst/>
                <a:gdLst/>
                <a:ahLst/>
                <a:cxnLst>
                  <a:cxn ang="0">
                    <a:pos x="127" y="456"/>
                  </a:cxn>
                  <a:cxn ang="0">
                    <a:pos x="131" y="453"/>
                  </a:cxn>
                  <a:cxn ang="0">
                    <a:pos x="7" y="0"/>
                  </a:cxn>
                  <a:cxn ang="0">
                    <a:pos x="0" y="2"/>
                  </a:cxn>
                  <a:cxn ang="0">
                    <a:pos x="125" y="455"/>
                  </a:cxn>
                  <a:cxn ang="0">
                    <a:pos x="130" y="452"/>
                  </a:cxn>
                  <a:cxn ang="0">
                    <a:pos x="127" y="456"/>
                  </a:cxn>
                  <a:cxn ang="0">
                    <a:pos x="134" y="461"/>
                  </a:cxn>
                  <a:cxn ang="0">
                    <a:pos x="131" y="453"/>
                  </a:cxn>
                  <a:cxn ang="0">
                    <a:pos x="127" y="456"/>
                  </a:cxn>
                </a:cxnLst>
                <a:rect l="0" t="0" r="r" b="b"/>
                <a:pathLst>
                  <a:path w="134" h="461">
                    <a:moveTo>
                      <a:pt x="127" y="456"/>
                    </a:moveTo>
                    <a:lnTo>
                      <a:pt x="131" y="453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125" y="455"/>
                    </a:lnTo>
                    <a:lnTo>
                      <a:pt x="130" y="452"/>
                    </a:lnTo>
                    <a:lnTo>
                      <a:pt x="127" y="456"/>
                    </a:lnTo>
                    <a:lnTo>
                      <a:pt x="134" y="461"/>
                    </a:lnTo>
                    <a:lnTo>
                      <a:pt x="131" y="453"/>
                    </a:lnTo>
                    <a:lnTo>
                      <a:pt x="127" y="4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3" name="Freeform 229"/>
              <p:cNvSpPr>
                <a:spLocks/>
              </p:cNvSpPr>
              <p:nvPr/>
            </p:nvSpPr>
            <p:spPr bwMode="auto">
              <a:xfrm>
                <a:off x="3107" y="2266"/>
                <a:ext cx="22" cy="1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6"/>
                  </a:cxn>
                  <a:cxn ang="0">
                    <a:pos x="39" y="29"/>
                  </a:cxn>
                  <a:cxn ang="0">
                    <a:pos x="42" y="25"/>
                  </a:cxn>
                  <a:cxn ang="0">
                    <a:pos x="5" y="0"/>
                  </a:cxn>
                  <a:cxn ang="0">
                    <a:pos x="7" y="2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0" y="4"/>
                  </a:cxn>
                </a:cxnLst>
                <a:rect l="0" t="0" r="r" b="b"/>
                <a:pathLst>
                  <a:path w="42" h="29">
                    <a:moveTo>
                      <a:pt x="0" y="4"/>
                    </a:moveTo>
                    <a:lnTo>
                      <a:pt x="2" y="6"/>
                    </a:lnTo>
                    <a:lnTo>
                      <a:pt x="39" y="29"/>
                    </a:lnTo>
                    <a:lnTo>
                      <a:pt x="42" y="25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4" name="Freeform 230"/>
              <p:cNvSpPr>
                <a:spLocks/>
              </p:cNvSpPr>
              <p:nvPr/>
            </p:nvSpPr>
            <p:spPr bwMode="auto">
              <a:xfrm>
                <a:off x="3046" y="2039"/>
                <a:ext cx="65" cy="22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5"/>
                  </a:cxn>
                  <a:cxn ang="0">
                    <a:pos x="124" y="458"/>
                  </a:cxn>
                  <a:cxn ang="0">
                    <a:pos x="131" y="456"/>
                  </a:cxn>
                  <a:cxn ang="0">
                    <a:pos x="7" y="3"/>
                  </a:cxn>
                  <a:cxn ang="0">
                    <a:pos x="5" y="7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3" y="0"/>
                  </a:cxn>
                </a:cxnLst>
                <a:rect l="0" t="0" r="r" b="b"/>
                <a:pathLst>
                  <a:path w="131" h="458">
                    <a:moveTo>
                      <a:pt x="3" y="0"/>
                    </a:moveTo>
                    <a:lnTo>
                      <a:pt x="0" y="5"/>
                    </a:lnTo>
                    <a:lnTo>
                      <a:pt x="124" y="458"/>
                    </a:lnTo>
                    <a:lnTo>
                      <a:pt x="131" y="456"/>
                    </a:lnTo>
                    <a:lnTo>
                      <a:pt x="7" y="3"/>
                    </a:lnTo>
                    <a:lnTo>
                      <a:pt x="5" y="7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5" name="Freeform 231"/>
              <p:cNvSpPr>
                <a:spLocks/>
              </p:cNvSpPr>
              <p:nvPr/>
            </p:nvSpPr>
            <p:spPr bwMode="auto">
              <a:xfrm>
                <a:off x="3047" y="1984"/>
                <a:ext cx="169" cy="59"/>
              </a:xfrm>
              <a:custGeom>
                <a:avLst/>
                <a:gdLst/>
                <a:ahLst/>
                <a:cxnLst>
                  <a:cxn ang="0">
                    <a:pos x="329" y="9"/>
                  </a:cxn>
                  <a:cxn ang="0">
                    <a:pos x="326" y="3"/>
                  </a:cxn>
                  <a:cxn ang="0">
                    <a:pos x="0" y="110"/>
                  </a:cxn>
                  <a:cxn ang="0">
                    <a:pos x="2" y="117"/>
                  </a:cxn>
                  <a:cxn ang="0">
                    <a:pos x="328" y="10"/>
                  </a:cxn>
                  <a:cxn ang="0">
                    <a:pos x="325" y="4"/>
                  </a:cxn>
                  <a:cxn ang="0">
                    <a:pos x="329" y="9"/>
                  </a:cxn>
                  <a:cxn ang="0">
                    <a:pos x="337" y="0"/>
                  </a:cxn>
                  <a:cxn ang="0">
                    <a:pos x="326" y="3"/>
                  </a:cxn>
                  <a:cxn ang="0">
                    <a:pos x="329" y="9"/>
                  </a:cxn>
                </a:cxnLst>
                <a:rect l="0" t="0" r="r" b="b"/>
                <a:pathLst>
                  <a:path w="337" h="117">
                    <a:moveTo>
                      <a:pt x="329" y="9"/>
                    </a:moveTo>
                    <a:lnTo>
                      <a:pt x="326" y="3"/>
                    </a:lnTo>
                    <a:lnTo>
                      <a:pt x="0" y="110"/>
                    </a:lnTo>
                    <a:lnTo>
                      <a:pt x="2" y="117"/>
                    </a:lnTo>
                    <a:lnTo>
                      <a:pt x="328" y="10"/>
                    </a:lnTo>
                    <a:lnTo>
                      <a:pt x="325" y="4"/>
                    </a:lnTo>
                    <a:lnTo>
                      <a:pt x="329" y="9"/>
                    </a:lnTo>
                    <a:lnTo>
                      <a:pt x="337" y="0"/>
                    </a:lnTo>
                    <a:lnTo>
                      <a:pt x="326" y="3"/>
                    </a:lnTo>
                    <a:lnTo>
                      <a:pt x="329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6" name="Freeform 232"/>
              <p:cNvSpPr>
                <a:spLocks/>
              </p:cNvSpPr>
              <p:nvPr/>
            </p:nvSpPr>
            <p:spPr bwMode="auto">
              <a:xfrm>
                <a:off x="3056" y="2279"/>
                <a:ext cx="71" cy="132"/>
              </a:xfrm>
              <a:custGeom>
                <a:avLst/>
                <a:gdLst/>
                <a:ahLst/>
                <a:cxnLst>
                  <a:cxn ang="0">
                    <a:pos x="16" y="173"/>
                  </a:cxn>
                  <a:cxn ang="0">
                    <a:pos x="0" y="263"/>
                  </a:cxn>
                  <a:cxn ang="0">
                    <a:pos x="143" y="0"/>
                  </a:cxn>
                  <a:cxn ang="0">
                    <a:pos x="16" y="173"/>
                  </a:cxn>
                </a:cxnLst>
                <a:rect l="0" t="0" r="r" b="b"/>
                <a:pathLst>
                  <a:path w="143" h="263">
                    <a:moveTo>
                      <a:pt x="16" y="173"/>
                    </a:moveTo>
                    <a:lnTo>
                      <a:pt x="0" y="263"/>
                    </a:lnTo>
                    <a:lnTo>
                      <a:pt x="143" y="0"/>
                    </a:lnTo>
                    <a:lnTo>
                      <a:pt x="16" y="173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7" name="Freeform 233"/>
              <p:cNvSpPr>
                <a:spLocks/>
              </p:cNvSpPr>
              <p:nvPr/>
            </p:nvSpPr>
            <p:spPr bwMode="auto">
              <a:xfrm>
                <a:off x="3053" y="2365"/>
                <a:ext cx="13" cy="54"/>
              </a:xfrm>
              <a:custGeom>
                <a:avLst/>
                <a:gdLst/>
                <a:ahLst/>
                <a:cxnLst>
                  <a:cxn ang="0">
                    <a:pos x="4" y="88"/>
                  </a:cxn>
                  <a:cxn ang="0">
                    <a:pos x="10" y="91"/>
                  </a:cxn>
                  <a:cxn ang="0">
                    <a:pos x="26" y="1"/>
                  </a:cxn>
                  <a:cxn ang="0">
                    <a:pos x="19" y="0"/>
                  </a:cxn>
                  <a:cxn ang="0">
                    <a:pos x="3" y="89"/>
                  </a:cxn>
                  <a:cxn ang="0">
                    <a:pos x="10" y="92"/>
                  </a:cxn>
                  <a:cxn ang="0">
                    <a:pos x="3" y="89"/>
                  </a:cxn>
                  <a:cxn ang="0">
                    <a:pos x="0" y="107"/>
                  </a:cxn>
                  <a:cxn ang="0">
                    <a:pos x="10" y="92"/>
                  </a:cxn>
                  <a:cxn ang="0">
                    <a:pos x="4" y="88"/>
                  </a:cxn>
                </a:cxnLst>
                <a:rect l="0" t="0" r="r" b="b"/>
                <a:pathLst>
                  <a:path w="26" h="107">
                    <a:moveTo>
                      <a:pt x="4" y="88"/>
                    </a:moveTo>
                    <a:lnTo>
                      <a:pt x="10" y="91"/>
                    </a:lnTo>
                    <a:lnTo>
                      <a:pt x="26" y="1"/>
                    </a:lnTo>
                    <a:lnTo>
                      <a:pt x="19" y="0"/>
                    </a:lnTo>
                    <a:lnTo>
                      <a:pt x="3" y="89"/>
                    </a:lnTo>
                    <a:lnTo>
                      <a:pt x="10" y="92"/>
                    </a:lnTo>
                    <a:lnTo>
                      <a:pt x="3" y="89"/>
                    </a:lnTo>
                    <a:lnTo>
                      <a:pt x="0" y="107"/>
                    </a:lnTo>
                    <a:lnTo>
                      <a:pt x="10" y="92"/>
                    </a:lnTo>
                    <a:lnTo>
                      <a:pt x="4" y="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8" name="Freeform 234"/>
              <p:cNvSpPr>
                <a:spLocks/>
              </p:cNvSpPr>
              <p:nvPr/>
            </p:nvSpPr>
            <p:spPr bwMode="auto">
              <a:xfrm>
                <a:off x="3055" y="2279"/>
                <a:ext cx="74" cy="132"/>
              </a:xfrm>
              <a:custGeom>
                <a:avLst/>
                <a:gdLst/>
                <a:ahLst/>
                <a:cxnLst>
                  <a:cxn ang="0">
                    <a:pos x="145" y="1"/>
                  </a:cxn>
                  <a:cxn ang="0">
                    <a:pos x="143" y="0"/>
                  </a:cxn>
                  <a:cxn ang="0">
                    <a:pos x="0" y="261"/>
                  </a:cxn>
                  <a:cxn ang="0">
                    <a:pos x="6" y="265"/>
                  </a:cxn>
                  <a:cxn ang="0">
                    <a:pos x="148" y="2"/>
                  </a:cxn>
                  <a:cxn ang="0">
                    <a:pos x="145" y="1"/>
                  </a:cxn>
                </a:cxnLst>
                <a:rect l="0" t="0" r="r" b="b"/>
                <a:pathLst>
                  <a:path w="148" h="265">
                    <a:moveTo>
                      <a:pt x="145" y="1"/>
                    </a:moveTo>
                    <a:lnTo>
                      <a:pt x="143" y="0"/>
                    </a:lnTo>
                    <a:lnTo>
                      <a:pt x="0" y="261"/>
                    </a:lnTo>
                    <a:lnTo>
                      <a:pt x="6" y="265"/>
                    </a:lnTo>
                    <a:lnTo>
                      <a:pt x="148" y="2"/>
                    </a:lnTo>
                    <a:lnTo>
                      <a:pt x="145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9" name="Freeform 235"/>
              <p:cNvSpPr>
                <a:spLocks/>
              </p:cNvSpPr>
              <p:nvPr/>
            </p:nvSpPr>
            <p:spPr bwMode="auto">
              <a:xfrm>
                <a:off x="2935" y="2082"/>
                <a:ext cx="124" cy="3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12"/>
                  </a:cxn>
                  <a:cxn ang="0">
                    <a:pos x="84" y="222"/>
                  </a:cxn>
                  <a:cxn ang="0">
                    <a:pos x="41" y="275"/>
                  </a:cxn>
                  <a:cxn ang="0">
                    <a:pos x="249" y="605"/>
                  </a:cxn>
                  <a:cxn ang="0">
                    <a:pos x="0" y="0"/>
                  </a:cxn>
                </a:cxnLst>
                <a:rect l="0" t="0" r="r" b="b"/>
                <a:pathLst>
                  <a:path w="249" h="605">
                    <a:moveTo>
                      <a:pt x="0" y="0"/>
                    </a:moveTo>
                    <a:lnTo>
                      <a:pt x="15" y="212"/>
                    </a:lnTo>
                    <a:lnTo>
                      <a:pt x="84" y="222"/>
                    </a:lnTo>
                    <a:lnTo>
                      <a:pt x="41" y="275"/>
                    </a:lnTo>
                    <a:lnTo>
                      <a:pt x="249" y="6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0" name="Freeform 236"/>
              <p:cNvSpPr>
                <a:spLocks/>
              </p:cNvSpPr>
              <p:nvPr/>
            </p:nvSpPr>
            <p:spPr bwMode="auto">
              <a:xfrm>
                <a:off x="2933" y="2082"/>
                <a:ext cx="11" cy="108"/>
              </a:xfrm>
              <a:custGeom>
                <a:avLst/>
                <a:gdLst/>
                <a:ahLst/>
                <a:cxnLst>
                  <a:cxn ang="0">
                    <a:pos x="19" y="208"/>
                  </a:cxn>
                  <a:cxn ang="0">
                    <a:pos x="21" y="212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15" y="212"/>
                  </a:cxn>
                  <a:cxn ang="0">
                    <a:pos x="18" y="215"/>
                  </a:cxn>
                  <a:cxn ang="0">
                    <a:pos x="15" y="212"/>
                  </a:cxn>
                  <a:cxn ang="0">
                    <a:pos x="15" y="215"/>
                  </a:cxn>
                  <a:cxn ang="0">
                    <a:pos x="18" y="215"/>
                  </a:cxn>
                  <a:cxn ang="0">
                    <a:pos x="19" y="208"/>
                  </a:cxn>
                </a:cxnLst>
                <a:rect l="0" t="0" r="r" b="b"/>
                <a:pathLst>
                  <a:path w="21" h="215">
                    <a:moveTo>
                      <a:pt x="19" y="208"/>
                    </a:moveTo>
                    <a:lnTo>
                      <a:pt x="21" y="21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15" y="212"/>
                    </a:lnTo>
                    <a:lnTo>
                      <a:pt x="18" y="215"/>
                    </a:lnTo>
                    <a:lnTo>
                      <a:pt x="15" y="212"/>
                    </a:lnTo>
                    <a:lnTo>
                      <a:pt x="15" y="215"/>
                    </a:lnTo>
                    <a:lnTo>
                      <a:pt x="18" y="215"/>
                    </a:lnTo>
                    <a:lnTo>
                      <a:pt x="19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1" name="Freeform 237"/>
              <p:cNvSpPr>
                <a:spLocks/>
              </p:cNvSpPr>
              <p:nvPr/>
            </p:nvSpPr>
            <p:spPr bwMode="auto">
              <a:xfrm>
                <a:off x="2942" y="2186"/>
                <a:ext cx="37" cy="9"/>
              </a:xfrm>
              <a:custGeom>
                <a:avLst/>
                <a:gdLst/>
                <a:ahLst/>
                <a:cxnLst>
                  <a:cxn ang="0">
                    <a:pos x="71" y="16"/>
                  </a:cxn>
                  <a:cxn ang="0">
                    <a:pos x="70" y="12"/>
                  </a:cxn>
                  <a:cxn ang="0">
                    <a:pos x="1" y="0"/>
                  </a:cxn>
                  <a:cxn ang="0">
                    <a:pos x="0" y="7"/>
                  </a:cxn>
                  <a:cxn ang="0">
                    <a:pos x="69" y="18"/>
                  </a:cxn>
                  <a:cxn ang="0">
                    <a:pos x="67" y="13"/>
                  </a:cxn>
                  <a:cxn ang="0">
                    <a:pos x="71" y="16"/>
                  </a:cxn>
                  <a:cxn ang="0">
                    <a:pos x="75" y="12"/>
                  </a:cxn>
                  <a:cxn ang="0">
                    <a:pos x="70" y="12"/>
                  </a:cxn>
                  <a:cxn ang="0">
                    <a:pos x="71" y="16"/>
                  </a:cxn>
                </a:cxnLst>
                <a:rect l="0" t="0" r="r" b="b"/>
                <a:pathLst>
                  <a:path w="75" h="18">
                    <a:moveTo>
                      <a:pt x="71" y="16"/>
                    </a:moveTo>
                    <a:lnTo>
                      <a:pt x="70" y="12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69" y="18"/>
                    </a:lnTo>
                    <a:lnTo>
                      <a:pt x="67" y="13"/>
                    </a:lnTo>
                    <a:lnTo>
                      <a:pt x="71" y="16"/>
                    </a:lnTo>
                    <a:lnTo>
                      <a:pt x="75" y="12"/>
                    </a:lnTo>
                    <a:lnTo>
                      <a:pt x="70" y="12"/>
                    </a:lnTo>
                    <a:lnTo>
                      <a:pt x="7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2" name="Freeform 238"/>
              <p:cNvSpPr>
                <a:spLocks/>
              </p:cNvSpPr>
              <p:nvPr/>
            </p:nvSpPr>
            <p:spPr bwMode="auto">
              <a:xfrm>
                <a:off x="2954" y="2192"/>
                <a:ext cx="24" cy="29"/>
              </a:xfrm>
              <a:custGeom>
                <a:avLst/>
                <a:gdLst/>
                <a:ahLst/>
                <a:cxnLst>
                  <a:cxn ang="0">
                    <a:pos x="7" y="53"/>
                  </a:cxn>
                  <a:cxn ang="0">
                    <a:pos x="6" y="56"/>
                  </a:cxn>
                  <a:cxn ang="0">
                    <a:pos x="48" y="3"/>
                  </a:cxn>
                  <a:cxn ang="0">
                    <a:pos x="44" y="0"/>
                  </a:cxn>
                  <a:cxn ang="0">
                    <a:pos x="1" y="53"/>
                  </a:cxn>
                  <a:cxn ang="0">
                    <a:pos x="1" y="56"/>
                  </a:cxn>
                  <a:cxn ang="0">
                    <a:pos x="1" y="53"/>
                  </a:cxn>
                  <a:cxn ang="0">
                    <a:pos x="0" y="54"/>
                  </a:cxn>
                  <a:cxn ang="0">
                    <a:pos x="1" y="56"/>
                  </a:cxn>
                  <a:cxn ang="0">
                    <a:pos x="7" y="53"/>
                  </a:cxn>
                </a:cxnLst>
                <a:rect l="0" t="0" r="r" b="b"/>
                <a:pathLst>
                  <a:path w="48" h="56">
                    <a:moveTo>
                      <a:pt x="7" y="53"/>
                    </a:moveTo>
                    <a:lnTo>
                      <a:pt x="6" y="56"/>
                    </a:lnTo>
                    <a:lnTo>
                      <a:pt x="48" y="3"/>
                    </a:lnTo>
                    <a:lnTo>
                      <a:pt x="44" y="0"/>
                    </a:lnTo>
                    <a:lnTo>
                      <a:pt x="1" y="53"/>
                    </a:lnTo>
                    <a:lnTo>
                      <a:pt x="1" y="56"/>
                    </a:lnTo>
                    <a:lnTo>
                      <a:pt x="1" y="53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7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3" name="Freeform 239"/>
              <p:cNvSpPr>
                <a:spLocks/>
              </p:cNvSpPr>
              <p:nvPr/>
            </p:nvSpPr>
            <p:spPr bwMode="auto">
              <a:xfrm>
                <a:off x="2954" y="2219"/>
                <a:ext cx="106" cy="166"/>
              </a:xfrm>
              <a:custGeom>
                <a:avLst/>
                <a:gdLst/>
                <a:ahLst/>
                <a:cxnLst>
                  <a:cxn ang="0">
                    <a:pos x="210" y="331"/>
                  </a:cxn>
                  <a:cxn ang="0">
                    <a:pos x="212" y="328"/>
                  </a:cxn>
                  <a:cxn ang="0">
                    <a:pos x="6" y="0"/>
                  </a:cxn>
                  <a:cxn ang="0">
                    <a:pos x="0" y="3"/>
                  </a:cxn>
                  <a:cxn ang="0">
                    <a:pos x="208" y="332"/>
                  </a:cxn>
                  <a:cxn ang="0">
                    <a:pos x="210" y="331"/>
                  </a:cxn>
                </a:cxnLst>
                <a:rect l="0" t="0" r="r" b="b"/>
                <a:pathLst>
                  <a:path w="212" h="332">
                    <a:moveTo>
                      <a:pt x="210" y="331"/>
                    </a:moveTo>
                    <a:lnTo>
                      <a:pt x="212" y="328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208" y="332"/>
                    </a:lnTo>
                    <a:lnTo>
                      <a:pt x="210" y="3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4" name="Freeform 240"/>
              <p:cNvSpPr>
                <a:spLocks/>
              </p:cNvSpPr>
              <p:nvPr/>
            </p:nvSpPr>
            <p:spPr bwMode="auto">
              <a:xfrm>
                <a:off x="3191" y="2113"/>
                <a:ext cx="210" cy="495"/>
              </a:xfrm>
              <a:custGeom>
                <a:avLst/>
                <a:gdLst/>
                <a:ahLst/>
                <a:cxnLst>
                  <a:cxn ang="0">
                    <a:pos x="293" y="10"/>
                  </a:cxn>
                  <a:cxn ang="0">
                    <a:pos x="302" y="40"/>
                  </a:cxn>
                  <a:cxn ang="0">
                    <a:pos x="313" y="84"/>
                  </a:cxn>
                  <a:cxn ang="0">
                    <a:pos x="325" y="139"/>
                  </a:cxn>
                  <a:cxn ang="0">
                    <a:pos x="336" y="200"/>
                  </a:cxn>
                  <a:cxn ang="0">
                    <a:pos x="347" y="263"/>
                  </a:cxn>
                  <a:cxn ang="0">
                    <a:pos x="357" y="324"/>
                  </a:cxn>
                  <a:cxn ang="0">
                    <a:pos x="366" y="379"/>
                  </a:cxn>
                  <a:cxn ang="0">
                    <a:pos x="373" y="424"/>
                  </a:cxn>
                  <a:cxn ang="0">
                    <a:pos x="378" y="453"/>
                  </a:cxn>
                  <a:cxn ang="0">
                    <a:pos x="379" y="464"/>
                  </a:cxn>
                  <a:cxn ang="0">
                    <a:pos x="334" y="931"/>
                  </a:cxn>
                  <a:cxn ang="0">
                    <a:pos x="317" y="941"/>
                  </a:cxn>
                  <a:cxn ang="0">
                    <a:pos x="288" y="960"/>
                  </a:cxn>
                  <a:cxn ang="0">
                    <a:pos x="252" y="977"/>
                  </a:cxn>
                  <a:cxn ang="0">
                    <a:pos x="219" y="990"/>
                  </a:cxn>
                  <a:cxn ang="0">
                    <a:pos x="197" y="988"/>
                  </a:cxn>
                  <a:cxn ang="0">
                    <a:pos x="162" y="948"/>
                  </a:cxn>
                  <a:cxn ang="0">
                    <a:pos x="131" y="893"/>
                  </a:cxn>
                  <a:cxn ang="0">
                    <a:pos x="104" y="829"/>
                  </a:cxn>
                  <a:cxn ang="0">
                    <a:pos x="78" y="759"/>
                  </a:cxn>
                  <a:cxn ang="0">
                    <a:pos x="58" y="685"/>
                  </a:cxn>
                  <a:cxn ang="0">
                    <a:pos x="39" y="615"/>
                  </a:cxn>
                  <a:cxn ang="0">
                    <a:pos x="24" y="551"/>
                  </a:cxn>
                  <a:cxn ang="0">
                    <a:pos x="14" y="495"/>
                  </a:cxn>
                  <a:cxn ang="0">
                    <a:pos x="6" y="453"/>
                  </a:cxn>
                  <a:cxn ang="0">
                    <a:pos x="1" y="427"/>
                  </a:cxn>
                  <a:cxn ang="0">
                    <a:pos x="2" y="423"/>
                  </a:cxn>
                  <a:cxn ang="0">
                    <a:pos x="25" y="415"/>
                  </a:cxn>
                  <a:cxn ang="0">
                    <a:pos x="67" y="400"/>
                  </a:cxn>
                  <a:cxn ang="0">
                    <a:pos x="116" y="379"/>
                  </a:cxn>
                  <a:cxn ang="0">
                    <a:pos x="164" y="354"/>
                  </a:cxn>
                  <a:cxn ang="0">
                    <a:pos x="197" y="327"/>
                  </a:cxn>
                  <a:cxn ang="0">
                    <a:pos x="222" y="367"/>
                  </a:cxn>
                  <a:cxn ang="0">
                    <a:pos x="223" y="351"/>
                  </a:cxn>
                  <a:cxn ang="0">
                    <a:pos x="227" y="320"/>
                  </a:cxn>
                  <a:cxn ang="0">
                    <a:pos x="231" y="278"/>
                  </a:cxn>
                  <a:cxn ang="0">
                    <a:pos x="237" y="229"/>
                  </a:cxn>
                  <a:cxn ang="0">
                    <a:pos x="244" y="175"/>
                  </a:cxn>
                  <a:cxn ang="0">
                    <a:pos x="252" y="123"/>
                  </a:cxn>
                  <a:cxn ang="0">
                    <a:pos x="260" y="75"/>
                  </a:cxn>
                  <a:cxn ang="0">
                    <a:pos x="268" y="36"/>
                  </a:cxn>
                  <a:cxn ang="0">
                    <a:pos x="276" y="9"/>
                  </a:cxn>
                  <a:cxn ang="0">
                    <a:pos x="284" y="0"/>
                  </a:cxn>
                </a:cxnLst>
                <a:rect l="0" t="0" r="r" b="b"/>
                <a:pathLst>
                  <a:path w="419" h="991">
                    <a:moveTo>
                      <a:pt x="287" y="1"/>
                    </a:moveTo>
                    <a:lnTo>
                      <a:pt x="290" y="5"/>
                    </a:lnTo>
                    <a:lnTo>
                      <a:pt x="293" y="10"/>
                    </a:lnTo>
                    <a:lnTo>
                      <a:pt x="296" y="18"/>
                    </a:lnTo>
                    <a:lnTo>
                      <a:pt x="299" y="29"/>
                    </a:lnTo>
                    <a:lnTo>
                      <a:pt x="302" y="40"/>
                    </a:lnTo>
                    <a:lnTo>
                      <a:pt x="306" y="53"/>
                    </a:lnTo>
                    <a:lnTo>
                      <a:pt x="310" y="68"/>
                    </a:lnTo>
                    <a:lnTo>
                      <a:pt x="313" y="84"/>
                    </a:lnTo>
                    <a:lnTo>
                      <a:pt x="317" y="101"/>
                    </a:lnTo>
                    <a:lnTo>
                      <a:pt x="320" y="120"/>
                    </a:lnTo>
                    <a:lnTo>
                      <a:pt x="325" y="139"/>
                    </a:lnTo>
                    <a:lnTo>
                      <a:pt x="328" y="159"/>
                    </a:lnTo>
                    <a:lnTo>
                      <a:pt x="332" y="180"/>
                    </a:lnTo>
                    <a:lnTo>
                      <a:pt x="336" y="200"/>
                    </a:lnTo>
                    <a:lnTo>
                      <a:pt x="340" y="221"/>
                    </a:lnTo>
                    <a:lnTo>
                      <a:pt x="343" y="243"/>
                    </a:lnTo>
                    <a:lnTo>
                      <a:pt x="347" y="263"/>
                    </a:lnTo>
                    <a:lnTo>
                      <a:pt x="350" y="284"/>
                    </a:lnTo>
                    <a:lnTo>
                      <a:pt x="354" y="304"/>
                    </a:lnTo>
                    <a:lnTo>
                      <a:pt x="357" y="324"/>
                    </a:lnTo>
                    <a:lnTo>
                      <a:pt x="361" y="343"/>
                    </a:lnTo>
                    <a:lnTo>
                      <a:pt x="364" y="362"/>
                    </a:lnTo>
                    <a:lnTo>
                      <a:pt x="366" y="379"/>
                    </a:lnTo>
                    <a:lnTo>
                      <a:pt x="369" y="395"/>
                    </a:lnTo>
                    <a:lnTo>
                      <a:pt x="371" y="410"/>
                    </a:lnTo>
                    <a:lnTo>
                      <a:pt x="373" y="424"/>
                    </a:lnTo>
                    <a:lnTo>
                      <a:pt x="376" y="435"/>
                    </a:lnTo>
                    <a:lnTo>
                      <a:pt x="377" y="446"/>
                    </a:lnTo>
                    <a:lnTo>
                      <a:pt x="378" y="453"/>
                    </a:lnTo>
                    <a:lnTo>
                      <a:pt x="378" y="460"/>
                    </a:lnTo>
                    <a:lnTo>
                      <a:pt x="379" y="463"/>
                    </a:lnTo>
                    <a:lnTo>
                      <a:pt x="379" y="464"/>
                    </a:lnTo>
                    <a:lnTo>
                      <a:pt x="419" y="772"/>
                    </a:lnTo>
                    <a:lnTo>
                      <a:pt x="335" y="930"/>
                    </a:lnTo>
                    <a:lnTo>
                      <a:pt x="334" y="931"/>
                    </a:lnTo>
                    <a:lnTo>
                      <a:pt x="329" y="933"/>
                    </a:lnTo>
                    <a:lnTo>
                      <a:pt x="325" y="937"/>
                    </a:lnTo>
                    <a:lnTo>
                      <a:pt x="317" y="941"/>
                    </a:lnTo>
                    <a:lnTo>
                      <a:pt x="309" y="947"/>
                    </a:lnTo>
                    <a:lnTo>
                      <a:pt x="298" y="953"/>
                    </a:lnTo>
                    <a:lnTo>
                      <a:pt x="288" y="960"/>
                    </a:lnTo>
                    <a:lnTo>
                      <a:pt x="276" y="965"/>
                    </a:lnTo>
                    <a:lnTo>
                      <a:pt x="264" y="971"/>
                    </a:lnTo>
                    <a:lnTo>
                      <a:pt x="252" y="977"/>
                    </a:lnTo>
                    <a:lnTo>
                      <a:pt x="241" y="983"/>
                    </a:lnTo>
                    <a:lnTo>
                      <a:pt x="229" y="986"/>
                    </a:lnTo>
                    <a:lnTo>
                      <a:pt x="219" y="990"/>
                    </a:lnTo>
                    <a:lnTo>
                      <a:pt x="211" y="991"/>
                    </a:lnTo>
                    <a:lnTo>
                      <a:pt x="203" y="991"/>
                    </a:lnTo>
                    <a:lnTo>
                      <a:pt x="197" y="988"/>
                    </a:lnTo>
                    <a:lnTo>
                      <a:pt x="184" y="977"/>
                    </a:lnTo>
                    <a:lnTo>
                      <a:pt x="174" y="963"/>
                    </a:lnTo>
                    <a:lnTo>
                      <a:pt x="162" y="948"/>
                    </a:lnTo>
                    <a:lnTo>
                      <a:pt x="152" y="931"/>
                    </a:lnTo>
                    <a:lnTo>
                      <a:pt x="142" y="912"/>
                    </a:lnTo>
                    <a:lnTo>
                      <a:pt x="131" y="893"/>
                    </a:lnTo>
                    <a:lnTo>
                      <a:pt x="122" y="872"/>
                    </a:lnTo>
                    <a:lnTo>
                      <a:pt x="113" y="851"/>
                    </a:lnTo>
                    <a:lnTo>
                      <a:pt x="104" y="829"/>
                    </a:lnTo>
                    <a:lnTo>
                      <a:pt x="94" y="806"/>
                    </a:lnTo>
                    <a:lnTo>
                      <a:pt x="86" y="782"/>
                    </a:lnTo>
                    <a:lnTo>
                      <a:pt x="78" y="759"/>
                    </a:lnTo>
                    <a:lnTo>
                      <a:pt x="71" y="734"/>
                    </a:lnTo>
                    <a:lnTo>
                      <a:pt x="64" y="711"/>
                    </a:lnTo>
                    <a:lnTo>
                      <a:pt x="58" y="685"/>
                    </a:lnTo>
                    <a:lnTo>
                      <a:pt x="51" y="662"/>
                    </a:lnTo>
                    <a:lnTo>
                      <a:pt x="45" y="638"/>
                    </a:lnTo>
                    <a:lnTo>
                      <a:pt x="39" y="615"/>
                    </a:lnTo>
                    <a:lnTo>
                      <a:pt x="34" y="593"/>
                    </a:lnTo>
                    <a:lnTo>
                      <a:pt x="29" y="570"/>
                    </a:lnTo>
                    <a:lnTo>
                      <a:pt x="24" y="551"/>
                    </a:lnTo>
                    <a:lnTo>
                      <a:pt x="21" y="531"/>
                    </a:lnTo>
                    <a:lnTo>
                      <a:pt x="16" y="513"/>
                    </a:lnTo>
                    <a:lnTo>
                      <a:pt x="14" y="495"/>
                    </a:lnTo>
                    <a:lnTo>
                      <a:pt x="10" y="479"/>
                    </a:lnTo>
                    <a:lnTo>
                      <a:pt x="8" y="465"/>
                    </a:lnTo>
                    <a:lnTo>
                      <a:pt x="6" y="453"/>
                    </a:lnTo>
                    <a:lnTo>
                      <a:pt x="3" y="442"/>
                    </a:lnTo>
                    <a:lnTo>
                      <a:pt x="2" y="434"/>
                    </a:lnTo>
                    <a:lnTo>
                      <a:pt x="1" y="427"/>
                    </a:lnTo>
                    <a:lnTo>
                      <a:pt x="0" y="424"/>
                    </a:lnTo>
                    <a:lnTo>
                      <a:pt x="0" y="423"/>
                    </a:lnTo>
                    <a:lnTo>
                      <a:pt x="2" y="423"/>
                    </a:lnTo>
                    <a:lnTo>
                      <a:pt x="7" y="420"/>
                    </a:lnTo>
                    <a:lnTo>
                      <a:pt x="15" y="418"/>
                    </a:lnTo>
                    <a:lnTo>
                      <a:pt x="25" y="415"/>
                    </a:lnTo>
                    <a:lnTo>
                      <a:pt x="38" y="410"/>
                    </a:lnTo>
                    <a:lnTo>
                      <a:pt x="52" y="405"/>
                    </a:lnTo>
                    <a:lnTo>
                      <a:pt x="67" y="400"/>
                    </a:lnTo>
                    <a:lnTo>
                      <a:pt x="83" y="393"/>
                    </a:lnTo>
                    <a:lnTo>
                      <a:pt x="100" y="386"/>
                    </a:lnTo>
                    <a:lnTo>
                      <a:pt x="116" y="379"/>
                    </a:lnTo>
                    <a:lnTo>
                      <a:pt x="134" y="371"/>
                    </a:lnTo>
                    <a:lnTo>
                      <a:pt x="149" y="363"/>
                    </a:lnTo>
                    <a:lnTo>
                      <a:pt x="164" y="354"/>
                    </a:lnTo>
                    <a:lnTo>
                      <a:pt x="176" y="346"/>
                    </a:lnTo>
                    <a:lnTo>
                      <a:pt x="188" y="336"/>
                    </a:lnTo>
                    <a:lnTo>
                      <a:pt x="197" y="327"/>
                    </a:lnTo>
                    <a:lnTo>
                      <a:pt x="329" y="623"/>
                    </a:lnTo>
                    <a:lnTo>
                      <a:pt x="222" y="369"/>
                    </a:lnTo>
                    <a:lnTo>
                      <a:pt x="222" y="367"/>
                    </a:lnTo>
                    <a:lnTo>
                      <a:pt x="222" y="364"/>
                    </a:lnTo>
                    <a:lnTo>
                      <a:pt x="223" y="358"/>
                    </a:lnTo>
                    <a:lnTo>
                      <a:pt x="223" y="351"/>
                    </a:lnTo>
                    <a:lnTo>
                      <a:pt x="225" y="342"/>
                    </a:lnTo>
                    <a:lnTo>
                      <a:pt x="226" y="333"/>
                    </a:lnTo>
                    <a:lnTo>
                      <a:pt x="227" y="320"/>
                    </a:lnTo>
                    <a:lnTo>
                      <a:pt x="228" y="308"/>
                    </a:lnTo>
                    <a:lnTo>
                      <a:pt x="230" y="294"/>
                    </a:lnTo>
                    <a:lnTo>
                      <a:pt x="231" y="278"/>
                    </a:lnTo>
                    <a:lnTo>
                      <a:pt x="234" y="261"/>
                    </a:lnTo>
                    <a:lnTo>
                      <a:pt x="235" y="245"/>
                    </a:lnTo>
                    <a:lnTo>
                      <a:pt x="237" y="229"/>
                    </a:lnTo>
                    <a:lnTo>
                      <a:pt x="240" y="211"/>
                    </a:lnTo>
                    <a:lnTo>
                      <a:pt x="242" y="193"/>
                    </a:lnTo>
                    <a:lnTo>
                      <a:pt x="244" y="175"/>
                    </a:lnTo>
                    <a:lnTo>
                      <a:pt x="246" y="158"/>
                    </a:lnTo>
                    <a:lnTo>
                      <a:pt x="249" y="140"/>
                    </a:lnTo>
                    <a:lnTo>
                      <a:pt x="252" y="123"/>
                    </a:lnTo>
                    <a:lnTo>
                      <a:pt x="255" y="106"/>
                    </a:lnTo>
                    <a:lnTo>
                      <a:pt x="257" y="91"/>
                    </a:lnTo>
                    <a:lnTo>
                      <a:pt x="260" y="75"/>
                    </a:lnTo>
                    <a:lnTo>
                      <a:pt x="263" y="61"/>
                    </a:lnTo>
                    <a:lnTo>
                      <a:pt x="265" y="47"/>
                    </a:lnTo>
                    <a:lnTo>
                      <a:pt x="268" y="36"/>
                    </a:lnTo>
                    <a:lnTo>
                      <a:pt x="271" y="25"/>
                    </a:lnTo>
                    <a:lnTo>
                      <a:pt x="274" y="17"/>
                    </a:lnTo>
                    <a:lnTo>
                      <a:pt x="276" y="9"/>
                    </a:lnTo>
                    <a:lnTo>
                      <a:pt x="279" y="5"/>
                    </a:lnTo>
                    <a:lnTo>
                      <a:pt x="282" y="1"/>
                    </a:lnTo>
                    <a:lnTo>
                      <a:pt x="284" y="0"/>
                    </a:lnTo>
                    <a:lnTo>
                      <a:pt x="287" y="1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5" name="Freeform 241"/>
              <p:cNvSpPr>
                <a:spLocks/>
              </p:cNvSpPr>
              <p:nvPr/>
            </p:nvSpPr>
            <p:spPr bwMode="auto">
              <a:xfrm>
                <a:off x="3333" y="2111"/>
                <a:ext cx="51" cy="235"/>
              </a:xfrm>
              <a:custGeom>
                <a:avLst/>
                <a:gdLst/>
                <a:ahLst/>
                <a:cxnLst>
                  <a:cxn ang="0">
                    <a:pos x="103" y="467"/>
                  </a:cxn>
                  <a:cxn ang="0">
                    <a:pos x="102" y="461"/>
                  </a:cxn>
                  <a:cxn ang="0">
                    <a:pos x="99" y="449"/>
                  </a:cxn>
                  <a:cxn ang="0">
                    <a:pos x="97" y="427"/>
                  </a:cxn>
                  <a:cxn ang="0">
                    <a:pos x="93" y="399"/>
                  </a:cxn>
                  <a:cxn ang="0">
                    <a:pos x="87" y="365"/>
                  </a:cxn>
                  <a:cxn ang="0">
                    <a:pos x="81" y="328"/>
                  </a:cxn>
                  <a:cxn ang="0">
                    <a:pos x="74" y="287"/>
                  </a:cxn>
                  <a:cxn ang="0">
                    <a:pos x="67" y="246"/>
                  </a:cxn>
                  <a:cxn ang="0">
                    <a:pos x="59" y="203"/>
                  </a:cxn>
                  <a:cxn ang="0">
                    <a:pos x="52" y="162"/>
                  </a:cxn>
                  <a:cxn ang="0">
                    <a:pos x="44" y="123"/>
                  </a:cxn>
                  <a:cxn ang="0">
                    <a:pos x="37" y="87"/>
                  </a:cxn>
                  <a:cxn ang="0">
                    <a:pos x="29" y="56"/>
                  </a:cxn>
                  <a:cxn ang="0">
                    <a:pos x="22" y="30"/>
                  </a:cxn>
                  <a:cxn ang="0">
                    <a:pos x="15" y="12"/>
                  </a:cxn>
                  <a:cxn ang="0">
                    <a:pos x="8" y="0"/>
                  </a:cxn>
                  <a:cxn ang="0">
                    <a:pos x="1" y="12"/>
                  </a:cxn>
                  <a:cxn ang="0">
                    <a:pos x="7" y="25"/>
                  </a:cxn>
                  <a:cxn ang="0">
                    <a:pos x="13" y="45"/>
                  </a:cxn>
                  <a:cxn ang="0">
                    <a:pos x="20" y="73"/>
                  </a:cxn>
                  <a:cxn ang="0">
                    <a:pos x="28" y="106"/>
                  </a:cxn>
                  <a:cxn ang="0">
                    <a:pos x="35" y="144"/>
                  </a:cxn>
                  <a:cxn ang="0">
                    <a:pos x="43" y="185"/>
                  </a:cxn>
                  <a:cxn ang="0">
                    <a:pos x="50" y="226"/>
                  </a:cxn>
                  <a:cxn ang="0">
                    <a:pos x="58" y="268"/>
                  </a:cxn>
                  <a:cxn ang="0">
                    <a:pos x="65" y="309"/>
                  </a:cxn>
                  <a:cxn ang="0">
                    <a:pos x="71" y="348"/>
                  </a:cxn>
                  <a:cxn ang="0">
                    <a:pos x="76" y="384"/>
                  </a:cxn>
                  <a:cxn ang="0">
                    <a:pos x="81" y="415"/>
                  </a:cxn>
                  <a:cxn ang="0">
                    <a:pos x="86" y="441"/>
                  </a:cxn>
                  <a:cxn ang="0">
                    <a:pos x="88" y="458"/>
                  </a:cxn>
                  <a:cxn ang="0">
                    <a:pos x="90" y="468"/>
                  </a:cxn>
                  <a:cxn ang="0">
                    <a:pos x="90" y="469"/>
                  </a:cxn>
                  <a:cxn ang="0">
                    <a:pos x="103" y="467"/>
                  </a:cxn>
                </a:cxnLst>
                <a:rect l="0" t="0" r="r" b="b"/>
                <a:pathLst>
                  <a:path w="103" h="469">
                    <a:moveTo>
                      <a:pt x="103" y="467"/>
                    </a:moveTo>
                    <a:lnTo>
                      <a:pt x="103" y="467"/>
                    </a:lnTo>
                    <a:lnTo>
                      <a:pt x="103" y="466"/>
                    </a:lnTo>
                    <a:lnTo>
                      <a:pt x="102" y="461"/>
                    </a:lnTo>
                    <a:lnTo>
                      <a:pt x="101" y="457"/>
                    </a:lnTo>
                    <a:lnTo>
                      <a:pt x="99" y="449"/>
                    </a:lnTo>
                    <a:lnTo>
                      <a:pt x="98" y="438"/>
                    </a:lnTo>
                    <a:lnTo>
                      <a:pt x="97" y="427"/>
                    </a:lnTo>
                    <a:lnTo>
                      <a:pt x="95" y="413"/>
                    </a:lnTo>
                    <a:lnTo>
                      <a:pt x="93" y="399"/>
                    </a:lnTo>
                    <a:lnTo>
                      <a:pt x="90" y="382"/>
                    </a:lnTo>
                    <a:lnTo>
                      <a:pt x="87" y="365"/>
                    </a:lnTo>
                    <a:lnTo>
                      <a:pt x="83" y="346"/>
                    </a:lnTo>
                    <a:lnTo>
                      <a:pt x="81" y="328"/>
                    </a:lnTo>
                    <a:lnTo>
                      <a:pt x="78" y="307"/>
                    </a:lnTo>
                    <a:lnTo>
                      <a:pt x="74" y="287"/>
                    </a:lnTo>
                    <a:lnTo>
                      <a:pt x="71" y="265"/>
                    </a:lnTo>
                    <a:lnTo>
                      <a:pt x="67" y="246"/>
                    </a:lnTo>
                    <a:lnTo>
                      <a:pt x="63" y="224"/>
                    </a:lnTo>
                    <a:lnTo>
                      <a:pt x="59" y="203"/>
                    </a:lnTo>
                    <a:lnTo>
                      <a:pt x="56" y="182"/>
                    </a:lnTo>
                    <a:lnTo>
                      <a:pt x="52" y="162"/>
                    </a:lnTo>
                    <a:lnTo>
                      <a:pt x="48" y="141"/>
                    </a:lnTo>
                    <a:lnTo>
                      <a:pt x="44" y="123"/>
                    </a:lnTo>
                    <a:lnTo>
                      <a:pt x="41" y="104"/>
                    </a:lnTo>
                    <a:lnTo>
                      <a:pt x="37" y="87"/>
                    </a:lnTo>
                    <a:lnTo>
                      <a:pt x="33" y="71"/>
                    </a:lnTo>
                    <a:lnTo>
                      <a:pt x="29" y="56"/>
                    </a:lnTo>
                    <a:lnTo>
                      <a:pt x="26" y="42"/>
                    </a:lnTo>
                    <a:lnTo>
                      <a:pt x="22" y="30"/>
                    </a:lnTo>
                    <a:lnTo>
                      <a:pt x="19" y="20"/>
                    </a:lnTo>
                    <a:lnTo>
                      <a:pt x="15" y="12"/>
                    </a:lnTo>
                    <a:lnTo>
                      <a:pt x="12" y="5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4" y="17"/>
                    </a:lnTo>
                    <a:lnTo>
                      <a:pt x="7" y="25"/>
                    </a:lnTo>
                    <a:lnTo>
                      <a:pt x="10" y="34"/>
                    </a:lnTo>
                    <a:lnTo>
                      <a:pt x="13" y="45"/>
                    </a:lnTo>
                    <a:lnTo>
                      <a:pt x="16" y="59"/>
                    </a:lnTo>
                    <a:lnTo>
                      <a:pt x="20" y="73"/>
                    </a:lnTo>
                    <a:lnTo>
                      <a:pt x="23" y="89"/>
                    </a:lnTo>
                    <a:lnTo>
                      <a:pt x="28" y="106"/>
                    </a:lnTo>
                    <a:lnTo>
                      <a:pt x="31" y="125"/>
                    </a:lnTo>
                    <a:lnTo>
                      <a:pt x="35" y="144"/>
                    </a:lnTo>
                    <a:lnTo>
                      <a:pt x="40" y="164"/>
                    </a:lnTo>
                    <a:lnTo>
                      <a:pt x="43" y="185"/>
                    </a:lnTo>
                    <a:lnTo>
                      <a:pt x="46" y="206"/>
                    </a:lnTo>
                    <a:lnTo>
                      <a:pt x="50" y="226"/>
                    </a:lnTo>
                    <a:lnTo>
                      <a:pt x="54" y="247"/>
                    </a:lnTo>
                    <a:lnTo>
                      <a:pt x="58" y="268"/>
                    </a:lnTo>
                    <a:lnTo>
                      <a:pt x="61" y="288"/>
                    </a:lnTo>
                    <a:lnTo>
                      <a:pt x="65" y="309"/>
                    </a:lnTo>
                    <a:lnTo>
                      <a:pt x="68" y="329"/>
                    </a:lnTo>
                    <a:lnTo>
                      <a:pt x="71" y="348"/>
                    </a:lnTo>
                    <a:lnTo>
                      <a:pt x="74" y="367"/>
                    </a:lnTo>
                    <a:lnTo>
                      <a:pt x="76" y="384"/>
                    </a:lnTo>
                    <a:lnTo>
                      <a:pt x="79" y="400"/>
                    </a:lnTo>
                    <a:lnTo>
                      <a:pt x="81" y="415"/>
                    </a:lnTo>
                    <a:lnTo>
                      <a:pt x="83" y="429"/>
                    </a:lnTo>
                    <a:lnTo>
                      <a:pt x="86" y="441"/>
                    </a:lnTo>
                    <a:lnTo>
                      <a:pt x="87" y="450"/>
                    </a:lnTo>
                    <a:lnTo>
                      <a:pt x="88" y="458"/>
                    </a:lnTo>
                    <a:lnTo>
                      <a:pt x="89" y="465"/>
                    </a:lnTo>
                    <a:lnTo>
                      <a:pt x="90" y="468"/>
                    </a:lnTo>
                    <a:lnTo>
                      <a:pt x="90" y="469"/>
                    </a:lnTo>
                    <a:lnTo>
                      <a:pt x="90" y="469"/>
                    </a:lnTo>
                    <a:lnTo>
                      <a:pt x="103" y="467"/>
                    </a:lnTo>
                    <a:lnTo>
                      <a:pt x="103" y="467"/>
                    </a:lnTo>
                    <a:lnTo>
                      <a:pt x="103" y="4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6" name="Freeform 242"/>
              <p:cNvSpPr>
                <a:spLocks/>
              </p:cNvSpPr>
              <p:nvPr/>
            </p:nvSpPr>
            <p:spPr bwMode="auto">
              <a:xfrm>
                <a:off x="3378" y="2345"/>
                <a:ext cx="27" cy="156"/>
              </a:xfrm>
              <a:custGeom>
                <a:avLst/>
                <a:gdLst/>
                <a:ahLst/>
                <a:cxnLst>
                  <a:cxn ang="0">
                    <a:pos x="52" y="312"/>
                  </a:cxn>
                  <a:cxn ang="0">
                    <a:pos x="53" y="308"/>
                  </a:cxn>
                  <a:cxn ang="0">
                    <a:pos x="13" y="0"/>
                  </a:cxn>
                  <a:cxn ang="0">
                    <a:pos x="0" y="2"/>
                  </a:cxn>
                  <a:cxn ang="0">
                    <a:pos x="41" y="310"/>
                  </a:cxn>
                  <a:cxn ang="0">
                    <a:pos x="42" y="305"/>
                  </a:cxn>
                  <a:cxn ang="0">
                    <a:pos x="52" y="312"/>
                  </a:cxn>
                  <a:cxn ang="0">
                    <a:pos x="53" y="310"/>
                  </a:cxn>
                  <a:cxn ang="0">
                    <a:pos x="53" y="308"/>
                  </a:cxn>
                  <a:cxn ang="0">
                    <a:pos x="52" y="312"/>
                  </a:cxn>
                </a:cxnLst>
                <a:rect l="0" t="0" r="r" b="b"/>
                <a:pathLst>
                  <a:path w="53" h="312">
                    <a:moveTo>
                      <a:pt x="52" y="312"/>
                    </a:moveTo>
                    <a:lnTo>
                      <a:pt x="53" y="308"/>
                    </a:lnTo>
                    <a:lnTo>
                      <a:pt x="13" y="0"/>
                    </a:lnTo>
                    <a:lnTo>
                      <a:pt x="0" y="2"/>
                    </a:lnTo>
                    <a:lnTo>
                      <a:pt x="41" y="310"/>
                    </a:lnTo>
                    <a:lnTo>
                      <a:pt x="42" y="305"/>
                    </a:lnTo>
                    <a:lnTo>
                      <a:pt x="52" y="312"/>
                    </a:lnTo>
                    <a:lnTo>
                      <a:pt x="53" y="310"/>
                    </a:lnTo>
                    <a:lnTo>
                      <a:pt x="53" y="308"/>
                    </a:lnTo>
                    <a:lnTo>
                      <a:pt x="52" y="3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7" name="Freeform 243"/>
              <p:cNvSpPr>
                <a:spLocks/>
              </p:cNvSpPr>
              <p:nvPr/>
            </p:nvSpPr>
            <p:spPr bwMode="auto">
              <a:xfrm>
                <a:off x="3356" y="2497"/>
                <a:ext cx="48" cy="84"/>
              </a:xfrm>
              <a:custGeom>
                <a:avLst/>
                <a:gdLst/>
                <a:ahLst/>
                <a:cxnLst>
                  <a:cxn ang="0">
                    <a:pos x="10" y="167"/>
                  </a:cxn>
                  <a:cxn ang="0">
                    <a:pos x="12" y="165"/>
                  </a:cxn>
                  <a:cxn ang="0">
                    <a:pos x="96" y="7"/>
                  </a:cxn>
                  <a:cxn ang="0">
                    <a:pos x="86" y="0"/>
                  </a:cxn>
                  <a:cxn ang="0">
                    <a:pos x="0" y="159"/>
                  </a:cxn>
                  <a:cxn ang="0">
                    <a:pos x="3" y="157"/>
                  </a:cxn>
                  <a:cxn ang="0">
                    <a:pos x="10" y="167"/>
                  </a:cxn>
                  <a:cxn ang="0">
                    <a:pos x="11" y="166"/>
                  </a:cxn>
                  <a:cxn ang="0">
                    <a:pos x="12" y="165"/>
                  </a:cxn>
                  <a:cxn ang="0">
                    <a:pos x="10" y="167"/>
                  </a:cxn>
                </a:cxnLst>
                <a:rect l="0" t="0" r="r" b="b"/>
                <a:pathLst>
                  <a:path w="96" h="167">
                    <a:moveTo>
                      <a:pt x="10" y="167"/>
                    </a:moveTo>
                    <a:lnTo>
                      <a:pt x="12" y="165"/>
                    </a:lnTo>
                    <a:lnTo>
                      <a:pt x="96" y="7"/>
                    </a:lnTo>
                    <a:lnTo>
                      <a:pt x="86" y="0"/>
                    </a:lnTo>
                    <a:lnTo>
                      <a:pt x="0" y="159"/>
                    </a:lnTo>
                    <a:lnTo>
                      <a:pt x="3" y="157"/>
                    </a:lnTo>
                    <a:lnTo>
                      <a:pt x="10" y="167"/>
                    </a:lnTo>
                    <a:lnTo>
                      <a:pt x="11" y="166"/>
                    </a:lnTo>
                    <a:lnTo>
                      <a:pt x="12" y="165"/>
                    </a:lnTo>
                    <a:lnTo>
                      <a:pt x="10" y="1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8" name="Freeform 244"/>
              <p:cNvSpPr>
                <a:spLocks/>
              </p:cNvSpPr>
              <p:nvPr/>
            </p:nvSpPr>
            <p:spPr bwMode="auto">
              <a:xfrm>
                <a:off x="3288" y="2576"/>
                <a:ext cx="73" cy="36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" y="69"/>
                  </a:cxn>
                  <a:cxn ang="0">
                    <a:pos x="10" y="71"/>
                  </a:cxn>
                  <a:cxn ang="0">
                    <a:pos x="19" y="73"/>
                  </a:cxn>
                  <a:cxn ang="0">
                    <a:pos x="29" y="70"/>
                  </a:cxn>
                  <a:cxn ang="0">
                    <a:pos x="39" y="67"/>
                  </a:cxn>
                  <a:cxn ang="0">
                    <a:pos x="51" y="63"/>
                  </a:cxn>
                  <a:cxn ang="0">
                    <a:pos x="63" y="58"/>
                  </a:cxn>
                  <a:cxn ang="0">
                    <a:pos x="75" y="53"/>
                  </a:cxn>
                  <a:cxn ang="0">
                    <a:pos x="87" y="46"/>
                  </a:cxn>
                  <a:cxn ang="0">
                    <a:pos x="98" y="39"/>
                  </a:cxn>
                  <a:cxn ang="0">
                    <a:pos x="110" y="33"/>
                  </a:cxn>
                  <a:cxn ang="0">
                    <a:pos x="119" y="28"/>
                  </a:cxn>
                  <a:cxn ang="0">
                    <a:pos x="128" y="22"/>
                  </a:cxn>
                  <a:cxn ang="0">
                    <a:pos x="136" y="17"/>
                  </a:cxn>
                  <a:cxn ang="0">
                    <a:pos x="142" y="14"/>
                  </a:cxn>
                  <a:cxn ang="0">
                    <a:pos x="144" y="12"/>
                  </a:cxn>
                  <a:cxn ang="0">
                    <a:pos x="147" y="10"/>
                  </a:cxn>
                  <a:cxn ang="0">
                    <a:pos x="140" y="0"/>
                  </a:cxn>
                  <a:cxn ang="0">
                    <a:pos x="139" y="0"/>
                  </a:cxn>
                  <a:cxn ang="0">
                    <a:pos x="134" y="2"/>
                  </a:cxn>
                  <a:cxn ang="0">
                    <a:pos x="128" y="7"/>
                  </a:cxn>
                  <a:cxn ang="0">
                    <a:pos x="121" y="12"/>
                  </a:cxn>
                  <a:cxn ang="0">
                    <a:pos x="113" y="16"/>
                  </a:cxn>
                  <a:cxn ang="0">
                    <a:pos x="103" y="22"/>
                  </a:cxn>
                  <a:cxn ang="0">
                    <a:pos x="92" y="29"/>
                  </a:cxn>
                  <a:cxn ang="0">
                    <a:pos x="81" y="35"/>
                  </a:cxn>
                  <a:cxn ang="0">
                    <a:pos x="69" y="40"/>
                  </a:cxn>
                  <a:cxn ang="0">
                    <a:pos x="57" y="46"/>
                  </a:cxn>
                  <a:cxn ang="0">
                    <a:pos x="46" y="51"/>
                  </a:cxn>
                  <a:cxn ang="0">
                    <a:pos x="36" y="55"/>
                  </a:cxn>
                  <a:cxn ang="0">
                    <a:pos x="26" y="58"/>
                  </a:cxn>
                  <a:cxn ang="0">
                    <a:pos x="18" y="60"/>
                  </a:cxn>
                  <a:cxn ang="0">
                    <a:pos x="12" y="59"/>
                  </a:cxn>
                  <a:cxn ang="0">
                    <a:pos x="8" y="58"/>
                  </a:cxn>
                  <a:cxn ang="0">
                    <a:pos x="8" y="59"/>
                  </a:cxn>
                  <a:cxn ang="0">
                    <a:pos x="0" y="68"/>
                  </a:cxn>
                  <a:cxn ang="0">
                    <a:pos x="1" y="69"/>
                  </a:cxn>
                  <a:cxn ang="0">
                    <a:pos x="1" y="69"/>
                  </a:cxn>
                  <a:cxn ang="0">
                    <a:pos x="0" y="68"/>
                  </a:cxn>
                </a:cxnLst>
                <a:rect l="0" t="0" r="r" b="b"/>
                <a:pathLst>
                  <a:path w="147" h="73">
                    <a:moveTo>
                      <a:pt x="0" y="68"/>
                    </a:moveTo>
                    <a:lnTo>
                      <a:pt x="1" y="69"/>
                    </a:lnTo>
                    <a:lnTo>
                      <a:pt x="10" y="71"/>
                    </a:lnTo>
                    <a:lnTo>
                      <a:pt x="19" y="73"/>
                    </a:lnTo>
                    <a:lnTo>
                      <a:pt x="29" y="70"/>
                    </a:lnTo>
                    <a:lnTo>
                      <a:pt x="39" y="67"/>
                    </a:lnTo>
                    <a:lnTo>
                      <a:pt x="51" y="63"/>
                    </a:lnTo>
                    <a:lnTo>
                      <a:pt x="63" y="58"/>
                    </a:lnTo>
                    <a:lnTo>
                      <a:pt x="75" y="53"/>
                    </a:lnTo>
                    <a:lnTo>
                      <a:pt x="87" y="46"/>
                    </a:lnTo>
                    <a:lnTo>
                      <a:pt x="98" y="39"/>
                    </a:lnTo>
                    <a:lnTo>
                      <a:pt x="110" y="33"/>
                    </a:lnTo>
                    <a:lnTo>
                      <a:pt x="119" y="28"/>
                    </a:lnTo>
                    <a:lnTo>
                      <a:pt x="128" y="22"/>
                    </a:lnTo>
                    <a:lnTo>
                      <a:pt x="136" y="17"/>
                    </a:lnTo>
                    <a:lnTo>
                      <a:pt x="142" y="14"/>
                    </a:lnTo>
                    <a:lnTo>
                      <a:pt x="144" y="12"/>
                    </a:lnTo>
                    <a:lnTo>
                      <a:pt x="147" y="10"/>
                    </a:lnTo>
                    <a:lnTo>
                      <a:pt x="140" y="0"/>
                    </a:lnTo>
                    <a:lnTo>
                      <a:pt x="139" y="0"/>
                    </a:lnTo>
                    <a:lnTo>
                      <a:pt x="134" y="2"/>
                    </a:lnTo>
                    <a:lnTo>
                      <a:pt x="128" y="7"/>
                    </a:lnTo>
                    <a:lnTo>
                      <a:pt x="121" y="12"/>
                    </a:lnTo>
                    <a:lnTo>
                      <a:pt x="113" y="16"/>
                    </a:lnTo>
                    <a:lnTo>
                      <a:pt x="103" y="22"/>
                    </a:lnTo>
                    <a:lnTo>
                      <a:pt x="92" y="29"/>
                    </a:lnTo>
                    <a:lnTo>
                      <a:pt x="81" y="35"/>
                    </a:lnTo>
                    <a:lnTo>
                      <a:pt x="69" y="40"/>
                    </a:lnTo>
                    <a:lnTo>
                      <a:pt x="57" y="46"/>
                    </a:lnTo>
                    <a:lnTo>
                      <a:pt x="46" y="51"/>
                    </a:lnTo>
                    <a:lnTo>
                      <a:pt x="36" y="55"/>
                    </a:lnTo>
                    <a:lnTo>
                      <a:pt x="26" y="58"/>
                    </a:lnTo>
                    <a:lnTo>
                      <a:pt x="18" y="60"/>
                    </a:lnTo>
                    <a:lnTo>
                      <a:pt x="12" y="59"/>
                    </a:lnTo>
                    <a:lnTo>
                      <a:pt x="8" y="58"/>
                    </a:lnTo>
                    <a:lnTo>
                      <a:pt x="8" y="59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9" name="Freeform 245"/>
              <p:cNvSpPr>
                <a:spLocks/>
              </p:cNvSpPr>
              <p:nvPr/>
            </p:nvSpPr>
            <p:spPr bwMode="auto">
              <a:xfrm>
                <a:off x="3188" y="2321"/>
                <a:ext cx="104" cy="28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2" y="13"/>
                  </a:cxn>
                  <a:cxn ang="0">
                    <a:pos x="5" y="26"/>
                  </a:cxn>
                  <a:cxn ang="0">
                    <a:pos x="8" y="49"/>
                  </a:cxn>
                  <a:cxn ang="0">
                    <a:pos x="14" y="79"/>
                  </a:cxn>
                  <a:cxn ang="0">
                    <a:pos x="21" y="115"/>
                  </a:cxn>
                  <a:cxn ang="0">
                    <a:pos x="30" y="155"/>
                  </a:cxn>
                  <a:cxn ang="0">
                    <a:pos x="39" y="199"/>
                  </a:cxn>
                  <a:cxn ang="0">
                    <a:pos x="52" y="246"/>
                  </a:cxn>
                  <a:cxn ang="0">
                    <a:pos x="65" y="295"/>
                  </a:cxn>
                  <a:cxn ang="0">
                    <a:pos x="79" y="343"/>
                  </a:cxn>
                  <a:cxn ang="0">
                    <a:pos x="96" y="392"/>
                  </a:cxn>
                  <a:cxn ang="0">
                    <a:pos x="113" y="437"/>
                  </a:cxn>
                  <a:cxn ang="0">
                    <a:pos x="132" y="479"/>
                  </a:cxn>
                  <a:cxn ang="0">
                    <a:pos x="153" y="517"/>
                  </a:cxn>
                  <a:cxn ang="0">
                    <a:pos x="175" y="549"/>
                  </a:cxn>
                  <a:cxn ang="0">
                    <a:pos x="199" y="576"/>
                  </a:cxn>
                  <a:cxn ang="0">
                    <a:pos x="196" y="555"/>
                  </a:cxn>
                  <a:cxn ang="0">
                    <a:pos x="175" y="526"/>
                  </a:cxn>
                  <a:cxn ang="0">
                    <a:pos x="154" y="492"/>
                  </a:cxn>
                  <a:cxn ang="0">
                    <a:pos x="135" y="453"/>
                  </a:cxn>
                  <a:cxn ang="0">
                    <a:pos x="116" y="410"/>
                  </a:cxn>
                  <a:cxn ang="0">
                    <a:pos x="99" y="364"/>
                  </a:cxn>
                  <a:cxn ang="0">
                    <a:pos x="84" y="316"/>
                  </a:cxn>
                  <a:cxn ang="0">
                    <a:pos x="70" y="267"/>
                  </a:cxn>
                  <a:cxn ang="0">
                    <a:pos x="58" y="220"/>
                  </a:cxn>
                  <a:cxn ang="0">
                    <a:pos x="47" y="174"/>
                  </a:cxn>
                  <a:cxn ang="0">
                    <a:pos x="38" y="132"/>
                  </a:cxn>
                  <a:cxn ang="0">
                    <a:pos x="30" y="93"/>
                  </a:cxn>
                  <a:cxn ang="0">
                    <a:pos x="23" y="61"/>
                  </a:cxn>
                  <a:cxn ang="0">
                    <a:pos x="18" y="35"/>
                  </a:cxn>
                  <a:cxn ang="0">
                    <a:pos x="16" y="16"/>
                  </a:cxn>
                  <a:cxn ang="0">
                    <a:pos x="14" y="6"/>
                  </a:cxn>
                  <a:cxn ang="0">
                    <a:pos x="9" y="11"/>
                  </a:cxn>
                  <a:cxn ang="0">
                    <a:pos x="0" y="1"/>
                  </a:cxn>
                  <a:cxn ang="0">
                    <a:pos x="6" y="0"/>
                  </a:cxn>
                </a:cxnLst>
                <a:rect l="0" t="0" r="r" b="b"/>
                <a:pathLst>
                  <a:path w="207" h="576">
                    <a:moveTo>
                      <a:pt x="6" y="0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2" y="13"/>
                    </a:lnTo>
                    <a:lnTo>
                      <a:pt x="2" y="17"/>
                    </a:lnTo>
                    <a:lnTo>
                      <a:pt x="5" y="26"/>
                    </a:lnTo>
                    <a:lnTo>
                      <a:pt x="6" y="37"/>
                    </a:lnTo>
                    <a:lnTo>
                      <a:pt x="8" y="49"/>
                    </a:lnTo>
                    <a:lnTo>
                      <a:pt x="10" y="63"/>
                    </a:lnTo>
                    <a:lnTo>
                      <a:pt x="14" y="79"/>
                    </a:lnTo>
                    <a:lnTo>
                      <a:pt x="17" y="97"/>
                    </a:lnTo>
                    <a:lnTo>
                      <a:pt x="21" y="115"/>
                    </a:lnTo>
                    <a:lnTo>
                      <a:pt x="25" y="135"/>
                    </a:lnTo>
                    <a:lnTo>
                      <a:pt x="30" y="155"/>
                    </a:lnTo>
                    <a:lnTo>
                      <a:pt x="35" y="177"/>
                    </a:lnTo>
                    <a:lnTo>
                      <a:pt x="39" y="199"/>
                    </a:lnTo>
                    <a:lnTo>
                      <a:pt x="45" y="222"/>
                    </a:lnTo>
                    <a:lnTo>
                      <a:pt x="52" y="246"/>
                    </a:lnTo>
                    <a:lnTo>
                      <a:pt x="58" y="271"/>
                    </a:lnTo>
                    <a:lnTo>
                      <a:pt x="65" y="295"/>
                    </a:lnTo>
                    <a:lnTo>
                      <a:pt x="73" y="319"/>
                    </a:lnTo>
                    <a:lnTo>
                      <a:pt x="79" y="343"/>
                    </a:lnTo>
                    <a:lnTo>
                      <a:pt x="88" y="367"/>
                    </a:lnTo>
                    <a:lnTo>
                      <a:pt x="96" y="392"/>
                    </a:lnTo>
                    <a:lnTo>
                      <a:pt x="105" y="415"/>
                    </a:lnTo>
                    <a:lnTo>
                      <a:pt x="113" y="437"/>
                    </a:lnTo>
                    <a:lnTo>
                      <a:pt x="122" y="458"/>
                    </a:lnTo>
                    <a:lnTo>
                      <a:pt x="132" y="479"/>
                    </a:lnTo>
                    <a:lnTo>
                      <a:pt x="143" y="499"/>
                    </a:lnTo>
                    <a:lnTo>
                      <a:pt x="153" y="517"/>
                    </a:lnTo>
                    <a:lnTo>
                      <a:pt x="165" y="534"/>
                    </a:lnTo>
                    <a:lnTo>
                      <a:pt x="175" y="549"/>
                    </a:lnTo>
                    <a:lnTo>
                      <a:pt x="187" y="563"/>
                    </a:lnTo>
                    <a:lnTo>
                      <a:pt x="199" y="576"/>
                    </a:lnTo>
                    <a:lnTo>
                      <a:pt x="207" y="567"/>
                    </a:lnTo>
                    <a:lnTo>
                      <a:pt x="196" y="555"/>
                    </a:lnTo>
                    <a:lnTo>
                      <a:pt x="185" y="543"/>
                    </a:lnTo>
                    <a:lnTo>
                      <a:pt x="175" y="526"/>
                    </a:lnTo>
                    <a:lnTo>
                      <a:pt x="164" y="510"/>
                    </a:lnTo>
                    <a:lnTo>
                      <a:pt x="154" y="492"/>
                    </a:lnTo>
                    <a:lnTo>
                      <a:pt x="144" y="473"/>
                    </a:lnTo>
                    <a:lnTo>
                      <a:pt x="135" y="453"/>
                    </a:lnTo>
                    <a:lnTo>
                      <a:pt x="126" y="432"/>
                    </a:lnTo>
                    <a:lnTo>
                      <a:pt x="116" y="410"/>
                    </a:lnTo>
                    <a:lnTo>
                      <a:pt x="108" y="387"/>
                    </a:lnTo>
                    <a:lnTo>
                      <a:pt x="99" y="364"/>
                    </a:lnTo>
                    <a:lnTo>
                      <a:pt x="92" y="340"/>
                    </a:lnTo>
                    <a:lnTo>
                      <a:pt x="84" y="316"/>
                    </a:lnTo>
                    <a:lnTo>
                      <a:pt x="77" y="291"/>
                    </a:lnTo>
                    <a:lnTo>
                      <a:pt x="70" y="267"/>
                    </a:lnTo>
                    <a:lnTo>
                      <a:pt x="65" y="243"/>
                    </a:lnTo>
                    <a:lnTo>
                      <a:pt x="58" y="220"/>
                    </a:lnTo>
                    <a:lnTo>
                      <a:pt x="53" y="197"/>
                    </a:lnTo>
                    <a:lnTo>
                      <a:pt x="47" y="174"/>
                    </a:lnTo>
                    <a:lnTo>
                      <a:pt x="43" y="152"/>
                    </a:lnTo>
                    <a:lnTo>
                      <a:pt x="38" y="132"/>
                    </a:lnTo>
                    <a:lnTo>
                      <a:pt x="33" y="112"/>
                    </a:lnTo>
                    <a:lnTo>
                      <a:pt x="30" y="93"/>
                    </a:lnTo>
                    <a:lnTo>
                      <a:pt x="26" y="77"/>
                    </a:lnTo>
                    <a:lnTo>
                      <a:pt x="23" y="61"/>
                    </a:lnTo>
                    <a:lnTo>
                      <a:pt x="21" y="47"/>
                    </a:lnTo>
                    <a:lnTo>
                      <a:pt x="18" y="35"/>
                    </a:lnTo>
                    <a:lnTo>
                      <a:pt x="17" y="24"/>
                    </a:lnTo>
                    <a:lnTo>
                      <a:pt x="16" y="16"/>
                    </a:lnTo>
                    <a:lnTo>
                      <a:pt x="15" y="9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9" y="11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0" name="Freeform 246"/>
              <p:cNvSpPr>
                <a:spLocks/>
              </p:cNvSpPr>
              <p:nvPr/>
            </p:nvSpPr>
            <p:spPr bwMode="auto">
              <a:xfrm>
                <a:off x="3191" y="2271"/>
                <a:ext cx="102" cy="56"/>
              </a:xfrm>
              <a:custGeom>
                <a:avLst/>
                <a:gdLst/>
                <a:ahLst/>
                <a:cxnLst>
                  <a:cxn ang="0">
                    <a:pos x="204" y="9"/>
                  </a:cxn>
                  <a:cxn ang="0">
                    <a:pos x="192" y="8"/>
                  </a:cxn>
                  <a:cxn ang="0">
                    <a:pos x="185" y="16"/>
                  </a:cxn>
                  <a:cxn ang="0">
                    <a:pos x="174" y="24"/>
                  </a:cxn>
                  <a:cxn ang="0">
                    <a:pos x="161" y="33"/>
                  </a:cxn>
                  <a:cxn ang="0">
                    <a:pos x="146" y="41"/>
                  </a:cxn>
                  <a:cxn ang="0">
                    <a:pos x="131" y="49"/>
                  </a:cxn>
                  <a:cxn ang="0">
                    <a:pos x="115" y="57"/>
                  </a:cxn>
                  <a:cxn ang="0">
                    <a:pos x="98" y="64"/>
                  </a:cxn>
                  <a:cxn ang="0">
                    <a:pos x="82" y="71"/>
                  </a:cxn>
                  <a:cxn ang="0">
                    <a:pos x="65" y="78"/>
                  </a:cxn>
                  <a:cxn ang="0">
                    <a:pos x="50" y="84"/>
                  </a:cxn>
                  <a:cxn ang="0">
                    <a:pos x="37" y="88"/>
                  </a:cxn>
                  <a:cxn ang="0">
                    <a:pos x="24" y="93"/>
                  </a:cxn>
                  <a:cxn ang="0">
                    <a:pos x="15" y="96"/>
                  </a:cxn>
                  <a:cxn ang="0">
                    <a:pos x="7" y="99"/>
                  </a:cxn>
                  <a:cxn ang="0">
                    <a:pos x="1" y="100"/>
                  </a:cxn>
                  <a:cxn ang="0">
                    <a:pos x="0" y="101"/>
                  </a:cxn>
                  <a:cxn ang="0">
                    <a:pos x="3" y="112"/>
                  </a:cxn>
                  <a:cxn ang="0">
                    <a:pos x="6" y="112"/>
                  </a:cxn>
                  <a:cxn ang="0">
                    <a:pos x="10" y="110"/>
                  </a:cxn>
                  <a:cxn ang="0">
                    <a:pos x="18" y="108"/>
                  </a:cxn>
                  <a:cxn ang="0">
                    <a:pos x="29" y="104"/>
                  </a:cxn>
                  <a:cxn ang="0">
                    <a:pos x="41" y="100"/>
                  </a:cxn>
                  <a:cxn ang="0">
                    <a:pos x="55" y="95"/>
                  </a:cxn>
                  <a:cxn ang="0">
                    <a:pos x="70" y="89"/>
                  </a:cxn>
                  <a:cxn ang="0">
                    <a:pos x="86" y="84"/>
                  </a:cxn>
                  <a:cxn ang="0">
                    <a:pos x="103" y="77"/>
                  </a:cxn>
                  <a:cxn ang="0">
                    <a:pos x="121" y="69"/>
                  </a:cxn>
                  <a:cxn ang="0">
                    <a:pos x="137" y="61"/>
                  </a:cxn>
                  <a:cxn ang="0">
                    <a:pos x="153" y="53"/>
                  </a:cxn>
                  <a:cxn ang="0">
                    <a:pos x="168" y="43"/>
                  </a:cxn>
                  <a:cxn ang="0">
                    <a:pos x="181" y="34"/>
                  </a:cxn>
                  <a:cxn ang="0">
                    <a:pos x="193" y="25"/>
                  </a:cxn>
                  <a:cxn ang="0">
                    <a:pos x="203" y="16"/>
                  </a:cxn>
                  <a:cxn ang="0">
                    <a:pos x="192" y="15"/>
                  </a:cxn>
                  <a:cxn ang="0">
                    <a:pos x="204" y="9"/>
                  </a:cxn>
                  <a:cxn ang="0">
                    <a:pos x="199" y="0"/>
                  </a:cxn>
                  <a:cxn ang="0">
                    <a:pos x="192" y="8"/>
                  </a:cxn>
                  <a:cxn ang="0">
                    <a:pos x="204" y="9"/>
                  </a:cxn>
                </a:cxnLst>
                <a:rect l="0" t="0" r="r" b="b"/>
                <a:pathLst>
                  <a:path w="204" h="112">
                    <a:moveTo>
                      <a:pt x="204" y="9"/>
                    </a:moveTo>
                    <a:lnTo>
                      <a:pt x="192" y="8"/>
                    </a:lnTo>
                    <a:lnTo>
                      <a:pt x="185" y="16"/>
                    </a:lnTo>
                    <a:lnTo>
                      <a:pt x="174" y="24"/>
                    </a:lnTo>
                    <a:lnTo>
                      <a:pt x="161" y="33"/>
                    </a:lnTo>
                    <a:lnTo>
                      <a:pt x="146" y="41"/>
                    </a:lnTo>
                    <a:lnTo>
                      <a:pt x="131" y="49"/>
                    </a:lnTo>
                    <a:lnTo>
                      <a:pt x="115" y="57"/>
                    </a:lnTo>
                    <a:lnTo>
                      <a:pt x="98" y="64"/>
                    </a:lnTo>
                    <a:lnTo>
                      <a:pt x="82" y="71"/>
                    </a:lnTo>
                    <a:lnTo>
                      <a:pt x="65" y="78"/>
                    </a:lnTo>
                    <a:lnTo>
                      <a:pt x="50" y="84"/>
                    </a:lnTo>
                    <a:lnTo>
                      <a:pt x="37" y="88"/>
                    </a:lnTo>
                    <a:lnTo>
                      <a:pt x="24" y="93"/>
                    </a:lnTo>
                    <a:lnTo>
                      <a:pt x="15" y="96"/>
                    </a:lnTo>
                    <a:lnTo>
                      <a:pt x="7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3" y="112"/>
                    </a:lnTo>
                    <a:lnTo>
                      <a:pt x="6" y="112"/>
                    </a:lnTo>
                    <a:lnTo>
                      <a:pt x="10" y="110"/>
                    </a:lnTo>
                    <a:lnTo>
                      <a:pt x="18" y="108"/>
                    </a:lnTo>
                    <a:lnTo>
                      <a:pt x="29" y="104"/>
                    </a:lnTo>
                    <a:lnTo>
                      <a:pt x="41" y="100"/>
                    </a:lnTo>
                    <a:lnTo>
                      <a:pt x="55" y="95"/>
                    </a:lnTo>
                    <a:lnTo>
                      <a:pt x="70" y="89"/>
                    </a:lnTo>
                    <a:lnTo>
                      <a:pt x="86" y="84"/>
                    </a:lnTo>
                    <a:lnTo>
                      <a:pt x="103" y="77"/>
                    </a:lnTo>
                    <a:lnTo>
                      <a:pt x="121" y="69"/>
                    </a:lnTo>
                    <a:lnTo>
                      <a:pt x="137" y="61"/>
                    </a:lnTo>
                    <a:lnTo>
                      <a:pt x="153" y="53"/>
                    </a:lnTo>
                    <a:lnTo>
                      <a:pt x="168" y="43"/>
                    </a:lnTo>
                    <a:lnTo>
                      <a:pt x="181" y="34"/>
                    </a:lnTo>
                    <a:lnTo>
                      <a:pt x="193" y="25"/>
                    </a:lnTo>
                    <a:lnTo>
                      <a:pt x="203" y="16"/>
                    </a:lnTo>
                    <a:lnTo>
                      <a:pt x="192" y="15"/>
                    </a:lnTo>
                    <a:lnTo>
                      <a:pt x="204" y="9"/>
                    </a:lnTo>
                    <a:lnTo>
                      <a:pt x="199" y="0"/>
                    </a:lnTo>
                    <a:lnTo>
                      <a:pt x="192" y="8"/>
                    </a:lnTo>
                    <a:lnTo>
                      <a:pt x="204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1" name="Freeform 247"/>
              <p:cNvSpPr>
                <a:spLocks/>
              </p:cNvSpPr>
              <p:nvPr/>
            </p:nvSpPr>
            <p:spPr bwMode="auto">
              <a:xfrm>
                <a:off x="3287" y="2275"/>
                <a:ext cx="73" cy="158"/>
              </a:xfrm>
              <a:custGeom>
                <a:avLst/>
                <a:gdLst/>
                <a:ahLst/>
                <a:cxnLst>
                  <a:cxn ang="0">
                    <a:pos x="133" y="300"/>
                  </a:cxn>
                  <a:cxn ang="0">
                    <a:pos x="144" y="295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133" y="300"/>
                  </a:cxn>
                  <a:cxn ang="0">
                    <a:pos x="144" y="296"/>
                  </a:cxn>
                  <a:cxn ang="0">
                    <a:pos x="133" y="300"/>
                  </a:cxn>
                  <a:cxn ang="0">
                    <a:pos x="145" y="314"/>
                  </a:cxn>
                  <a:cxn ang="0">
                    <a:pos x="144" y="296"/>
                  </a:cxn>
                  <a:cxn ang="0">
                    <a:pos x="133" y="300"/>
                  </a:cxn>
                </a:cxnLst>
                <a:rect l="0" t="0" r="r" b="b"/>
                <a:pathLst>
                  <a:path w="145" h="314">
                    <a:moveTo>
                      <a:pt x="133" y="300"/>
                    </a:moveTo>
                    <a:lnTo>
                      <a:pt x="144" y="295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133" y="300"/>
                    </a:lnTo>
                    <a:lnTo>
                      <a:pt x="144" y="296"/>
                    </a:lnTo>
                    <a:lnTo>
                      <a:pt x="133" y="300"/>
                    </a:lnTo>
                    <a:lnTo>
                      <a:pt x="145" y="314"/>
                    </a:lnTo>
                    <a:lnTo>
                      <a:pt x="144" y="296"/>
                    </a:lnTo>
                    <a:lnTo>
                      <a:pt x="133" y="3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2" name="Freeform 248"/>
              <p:cNvSpPr>
                <a:spLocks/>
              </p:cNvSpPr>
              <p:nvPr/>
            </p:nvSpPr>
            <p:spPr bwMode="auto">
              <a:xfrm>
                <a:off x="3299" y="2296"/>
                <a:ext cx="60" cy="13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5"/>
                  </a:cxn>
                  <a:cxn ang="0">
                    <a:pos x="109" y="259"/>
                  </a:cxn>
                  <a:cxn ang="0">
                    <a:pos x="120" y="255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2" y="5"/>
                  </a:cxn>
                  <a:cxn ang="0">
                    <a:pos x="0" y="1"/>
                  </a:cxn>
                </a:cxnLst>
                <a:rect l="0" t="0" r="r" b="b"/>
                <a:pathLst>
                  <a:path w="120" h="259">
                    <a:moveTo>
                      <a:pt x="0" y="1"/>
                    </a:moveTo>
                    <a:lnTo>
                      <a:pt x="2" y="5"/>
                    </a:lnTo>
                    <a:lnTo>
                      <a:pt x="109" y="259"/>
                    </a:lnTo>
                    <a:lnTo>
                      <a:pt x="120" y="255"/>
                    </a:lnTo>
                    <a:lnTo>
                      <a:pt x="13" y="0"/>
                    </a:lnTo>
                    <a:lnTo>
                      <a:pt x="13" y="3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3" name="Freeform 249"/>
              <p:cNvSpPr>
                <a:spLocks/>
              </p:cNvSpPr>
              <p:nvPr/>
            </p:nvSpPr>
            <p:spPr bwMode="auto">
              <a:xfrm>
                <a:off x="3299" y="2110"/>
                <a:ext cx="38" cy="187"/>
              </a:xfrm>
              <a:custGeom>
                <a:avLst/>
                <a:gdLst/>
                <a:ahLst/>
                <a:cxnLst>
                  <a:cxn ang="0">
                    <a:pos x="76" y="3"/>
                  </a:cxn>
                  <a:cxn ang="0">
                    <a:pos x="63" y="3"/>
                  </a:cxn>
                  <a:cxn ang="0">
                    <a:pos x="56" y="14"/>
                  </a:cxn>
                  <a:cxn ang="0">
                    <a:pos x="50" y="31"/>
                  </a:cxn>
                  <a:cxn ang="0">
                    <a:pos x="44" y="53"/>
                  </a:cxn>
                  <a:cxn ang="0">
                    <a:pos x="38" y="81"/>
                  </a:cxn>
                  <a:cxn ang="0">
                    <a:pos x="33" y="112"/>
                  </a:cxn>
                  <a:cxn ang="0">
                    <a:pos x="28" y="146"/>
                  </a:cxn>
                  <a:cxn ang="0">
                    <a:pos x="22" y="181"/>
                  </a:cxn>
                  <a:cxn ang="0">
                    <a:pos x="18" y="218"/>
                  </a:cxn>
                  <a:cxn ang="0">
                    <a:pos x="14" y="252"/>
                  </a:cxn>
                  <a:cxn ang="0">
                    <a:pos x="11" y="285"/>
                  </a:cxn>
                  <a:cxn ang="0">
                    <a:pos x="7" y="315"/>
                  </a:cxn>
                  <a:cxn ang="0">
                    <a:pos x="4" y="339"/>
                  </a:cxn>
                  <a:cxn ang="0">
                    <a:pos x="3" y="357"/>
                  </a:cxn>
                  <a:cxn ang="0">
                    <a:pos x="2" y="370"/>
                  </a:cxn>
                  <a:cxn ang="0">
                    <a:pos x="0" y="374"/>
                  </a:cxn>
                  <a:cxn ang="0">
                    <a:pos x="13" y="374"/>
                  </a:cxn>
                  <a:cxn ang="0">
                    <a:pos x="14" y="366"/>
                  </a:cxn>
                  <a:cxn ang="0">
                    <a:pos x="16" y="350"/>
                  </a:cxn>
                  <a:cxn ang="0">
                    <a:pos x="19" y="328"/>
                  </a:cxn>
                  <a:cxn ang="0">
                    <a:pos x="21" y="301"/>
                  </a:cxn>
                  <a:cxn ang="0">
                    <a:pos x="25" y="270"/>
                  </a:cxn>
                  <a:cxn ang="0">
                    <a:pos x="29" y="236"/>
                  </a:cxn>
                  <a:cxn ang="0">
                    <a:pos x="34" y="202"/>
                  </a:cxn>
                  <a:cxn ang="0">
                    <a:pos x="38" y="166"/>
                  </a:cxn>
                  <a:cxn ang="0">
                    <a:pos x="43" y="130"/>
                  </a:cxn>
                  <a:cxn ang="0">
                    <a:pos x="49" y="98"/>
                  </a:cxn>
                  <a:cxn ang="0">
                    <a:pos x="55" y="69"/>
                  </a:cxn>
                  <a:cxn ang="0">
                    <a:pos x="59" y="45"/>
                  </a:cxn>
                  <a:cxn ang="0">
                    <a:pos x="65" y="27"/>
                  </a:cxn>
                  <a:cxn ang="0">
                    <a:pos x="69" y="15"/>
                  </a:cxn>
                  <a:cxn ang="0">
                    <a:pos x="69" y="13"/>
                  </a:cxn>
                  <a:cxn ang="0">
                    <a:pos x="68" y="13"/>
                  </a:cxn>
                </a:cxnLst>
                <a:rect l="0" t="0" r="r" b="b"/>
                <a:pathLst>
                  <a:path w="76" h="376">
                    <a:moveTo>
                      <a:pt x="76" y="3"/>
                    </a:moveTo>
                    <a:lnTo>
                      <a:pt x="76" y="3"/>
                    </a:lnTo>
                    <a:lnTo>
                      <a:pt x="69" y="0"/>
                    </a:lnTo>
                    <a:lnTo>
                      <a:pt x="63" y="3"/>
                    </a:lnTo>
                    <a:lnTo>
                      <a:pt x="59" y="8"/>
                    </a:lnTo>
                    <a:lnTo>
                      <a:pt x="56" y="14"/>
                    </a:lnTo>
                    <a:lnTo>
                      <a:pt x="52" y="22"/>
                    </a:lnTo>
                    <a:lnTo>
                      <a:pt x="50" y="31"/>
                    </a:lnTo>
                    <a:lnTo>
                      <a:pt x="46" y="41"/>
                    </a:lnTo>
                    <a:lnTo>
                      <a:pt x="44" y="53"/>
                    </a:lnTo>
                    <a:lnTo>
                      <a:pt x="41" y="67"/>
                    </a:lnTo>
                    <a:lnTo>
                      <a:pt x="38" y="81"/>
                    </a:lnTo>
                    <a:lnTo>
                      <a:pt x="36" y="97"/>
                    </a:lnTo>
                    <a:lnTo>
                      <a:pt x="33" y="112"/>
                    </a:lnTo>
                    <a:lnTo>
                      <a:pt x="30" y="129"/>
                    </a:lnTo>
                    <a:lnTo>
                      <a:pt x="28" y="146"/>
                    </a:lnTo>
                    <a:lnTo>
                      <a:pt x="26" y="164"/>
                    </a:lnTo>
                    <a:lnTo>
                      <a:pt x="22" y="181"/>
                    </a:lnTo>
                    <a:lnTo>
                      <a:pt x="20" y="199"/>
                    </a:lnTo>
                    <a:lnTo>
                      <a:pt x="18" y="218"/>
                    </a:lnTo>
                    <a:lnTo>
                      <a:pt x="16" y="235"/>
                    </a:lnTo>
                    <a:lnTo>
                      <a:pt x="14" y="252"/>
                    </a:lnTo>
                    <a:lnTo>
                      <a:pt x="12" y="268"/>
                    </a:lnTo>
                    <a:lnTo>
                      <a:pt x="11" y="285"/>
                    </a:lnTo>
                    <a:lnTo>
                      <a:pt x="8" y="300"/>
                    </a:lnTo>
                    <a:lnTo>
                      <a:pt x="7" y="315"/>
                    </a:lnTo>
                    <a:lnTo>
                      <a:pt x="6" y="326"/>
                    </a:lnTo>
                    <a:lnTo>
                      <a:pt x="4" y="339"/>
                    </a:lnTo>
                    <a:lnTo>
                      <a:pt x="4" y="349"/>
                    </a:lnTo>
                    <a:lnTo>
                      <a:pt x="3" y="357"/>
                    </a:lnTo>
                    <a:lnTo>
                      <a:pt x="2" y="365"/>
                    </a:lnTo>
                    <a:lnTo>
                      <a:pt x="2" y="370"/>
                    </a:lnTo>
                    <a:lnTo>
                      <a:pt x="0" y="374"/>
                    </a:lnTo>
                    <a:lnTo>
                      <a:pt x="0" y="374"/>
                    </a:lnTo>
                    <a:lnTo>
                      <a:pt x="13" y="376"/>
                    </a:lnTo>
                    <a:lnTo>
                      <a:pt x="13" y="374"/>
                    </a:lnTo>
                    <a:lnTo>
                      <a:pt x="14" y="371"/>
                    </a:lnTo>
                    <a:lnTo>
                      <a:pt x="14" y="366"/>
                    </a:lnTo>
                    <a:lnTo>
                      <a:pt x="15" y="359"/>
                    </a:lnTo>
                    <a:lnTo>
                      <a:pt x="16" y="350"/>
                    </a:lnTo>
                    <a:lnTo>
                      <a:pt x="18" y="340"/>
                    </a:lnTo>
                    <a:lnTo>
                      <a:pt x="19" y="328"/>
                    </a:lnTo>
                    <a:lnTo>
                      <a:pt x="20" y="315"/>
                    </a:lnTo>
                    <a:lnTo>
                      <a:pt x="21" y="301"/>
                    </a:lnTo>
                    <a:lnTo>
                      <a:pt x="23" y="286"/>
                    </a:lnTo>
                    <a:lnTo>
                      <a:pt x="25" y="270"/>
                    </a:lnTo>
                    <a:lnTo>
                      <a:pt x="27" y="253"/>
                    </a:lnTo>
                    <a:lnTo>
                      <a:pt x="29" y="236"/>
                    </a:lnTo>
                    <a:lnTo>
                      <a:pt x="31" y="219"/>
                    </a:lnTo>
                    <a:lnTo>
                      <a:pt x="34" y="202"/>
                    </a:lnTo>
                    <a:lnTo>
                      <a:pt x="36" y="183"/>
                    </a:lnTo>
                    <a:lnTo>
                      <a:pt x="38" y="166"/>
                    </a:lnTo>
                    <a:lnTo>
                      <a:pt x="41" y="149"/>
                    </a:lnTo>
                    <a:lnTo>
                      <a:pt x="43" y="130"/>
                    </a:lnTo>
                    <a:lnTo>
                      <a:pt x="45" y="114"/>
                    </a:lnTo>
                    <a:lnTo>
                      <a:pt x="49" y="98"/>
                    </a:lnTo>
                    <a:lnTo>
                      <a:pt x="51" y="84"/>
                    </a:lnTo>
                    <a:lnTo>
                      <a:pt x="55" y="69"/>
                    </a:lnTo>
                    <a:lnTo>
                      <a:pt x="57" y="56"/>
                    </a:lnTo>
                    <a:lnTo>
                      <a:pt x="59" y="45"/>
                    </a:lnTo>
                    <a:lnTo>
                      <a:pt x="61" y="35"/>
                    </a:lnTo>
                    <a:lnTo>
                      <a:pt x="65" y="27"/>
                    </a:lnTo>
                    <a:lnTo>
                      <a:pt x="67" y="20"/>
                    </a:lnTo>
                    <a:lnTo>
                      <a:pt x="69" y="15"/>
                    </a:lnTo>
                    <a:lnTo>
                      <a:pt x="71" y="13"/>
                    </a:lnTo>
                    <a:lnTo>
                      <a:pt x="69" y="13"/>
                    </a:lnTo>
                    <a:lnTo>
                      <a:pt x="67" y="13"/>
                    </a:lnTo>
                    <a:lnTo>
                      <a:pt x="68" y="13"/>
                    </a:lnTo>
                    <a:lnTo>
                      <a:pt x="7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4" name="Freeform 250"/>
              <p:cNvSpPr>
                <a:spLocks/>
              </p:cNvSpPr>
              <p:nvPr/>
            </p:nvSpPr>
            <p:spPr bwMode="auto">
              <a:xfrm>
                <a:off x="2592" y="2131"/>
                <a:ext cx="270" cy="504"/>
              </a:xfrm>
              <a:custGeom>
                <a:avLst/>
                <a:gdLst/>
                <a:ahLst/>
                <a:cxnLst>
                  <a:cxn ang="0">
                    <a:pos x="387" y="18"/>
                  </a:cxn>
                  <a:cxn ang="0">
                    <a:pos x="373" y="60"/>
                  </a:cxn>
                  <a:cxn ang="0">
                    <a:pos x="361" y="114"/>
                  </a:cxn>
                  <a:cxn ang="0">
                    <a:pos x="350" y="177"/>
                  </a:cxn>
                  <a:cxn ang="0">
                    <a:pos x="341" y="244"/>
                  </a:cxn>
                  <a:cxn ang="0">
                    <a:pos x="331" y="313"/>
                  </a:cxn>
                  <a:cxn ang="0">
                    <a:pos x="325" y="378"/>
                  </a:cxn>
                  <a:cxn ang="0">
                    <a:pos x="319" y="436"/>
                  </a:cxn>
                  <a:cxn ang="0">
                    <a:pos x="314" y="482"/>
                  </a:cxn>
                  <a:cxn ang="0">
                    <a:pos x="312" y="513"/>
                  </a:cxn>
                  <a:cxn ang="0">
                    <a:pos x="311" y="524"/>
                  </a:cxn>
                  <a:cxn ang="0">
                    <a:pos x="308" y="518"/>
                  </a:cxn>
                  <a:cxn ang="0">
                    <a:pos x="297" y="501"/>
                  </a:cxn>
                  <a:cxn ang="0">
                    <a:pos x="278" y="474"/>
                  </a:cxn>
                  <a:cxn ang="0">
                    <a:pos x="251" y="441"/>
                  </a:cxn>
                  <a:cxn ang="0">
                    <a:pos x="214" y="401"/>
                  </a:cxn>
                  <a:cxn ang="0">
                    <a:pos x="164" y="396"/>
                  </a:cxn>
                  <a:cxn ang="0">
                    <a:pos x="113" y="428"/>
                  </a:cxn>
                  <a:cxn ang="0">
                    <a:pos x="65" y="474"/>
                  </a:cxn>
                  <a:cxn ang="0">
                    <a:pos x="27" y="519"/>
                  </a:cxn>
                  <a:cxn ang="0">
                    <a:pos x="4" y="550"/>
                  </a:cxn>
                  <a:cxn ang="0">
                    <a:pos x="0" y="558"/>
                  </a:cxn>
                  <a:cxn ang="0">
                    <a:pos x="9" y="575"/>
                  </a:cxn>
                  <a:cxn ang="0">
                    <a:pos x="27" y="607"/>
                  </a:cxn>
                  <a:cxn ang="0">
                    <a:pos x="54" y="651"/>
                  </a:cxn>
                  <a:cxn ang="0">
                    <a:pos x="85" y="704"/>
                  </a:cxn>
                  <a:cxn ang="0">
                    <a:pos x="119" y="761"/>
                  </a:cxn>
                  <a:cxn ang="0">
                    <a:pos x="156" y="820"/>
                  </a:cxn>
                  <a:cxn ang="0">
                    <a:pos x="193" y="875"/>
                  </a:cxn>
                  <a:cxn ang="0">
                    <a:pos x="228" y="926"/>
                  </a:cxn>
                  <a:cxn ang="0">
                    <a:pos x="258" y="965"/>
                  </a:cxn>
                  <a:cxn ang="0">
                    <a:pos x="283" y="990"/>
                  </a:cxn>
                  <a:cxn ang="0">
                    <a:pos x="315" y="1005"/>
                  </a:cxn>
                  <a:cxn ang="0">
                    <a:pos x="354" y="1005"/>
                  </a:cxn>
                  <a:cxn ang="0">
                    <a:pos x="392" y="993"/>
                  </a:cxn>
                  <a:cxn ang="0">
                    <a:pos x="428" y="972"/>
                  </a:cxn>
                  <a:cxn ang="0">
                    <a:pos x="459" y="947"/>
                  </a:cxn>
                  <a:cxn ang="0">
                    <a:pos x="485" y="924"/>
                  </a:cxn>
                  <a:cxn ang="0">
                    <a:pos x="505" y="894"/>
                  </a:cxn>
                  <a:cxn ang="0">
                    <a:pos x="520" y="859"/>
                  </a:cxn>
                  <a:cxn ang="0">
                    <a:pos x="532" y="829"/>
                  </a:cxn>
                  <a:cxn ang="0">
                    <a:pos x="538" y="806"/>
                  </a:cxn>
                  <a:cxn ang="0">
                    <a:pos x="540" y="797"/>
                  </a:cxn>
                  <a:cxn ang="0">
                    <a:pos x="538" y="778"/>
                  </a:cxn>
                  <a:cxn ang="0">
                    <a:pos x="533" y="727"/>
                  </a:cxn>
                  <a:cxn ang="0">
                    <a:pos x="525" y="651"/>
                  </a:cxn>
                  <a:cxn ang="0">
                    <a:pos x="513" y="557"/>
                  </a:cxn>
                  <a:cxn ang="0">
                    <a:pos x="502" y="454"/>
                  </a:cxn>
                  <a:cxn ang="0">
                    <a:pos x="487" y="345"/>
                  </a:cxn>
                  <a:cxn ang="0">
                    <a:pos x="472" y="243"/>
                  </a:cxn>
                  <a:cxn ang="0">
                    <a:pos x="456" y="151"/>
                  </a:cxn>
                  <a:cxn ang="0">
                    <a:pos x="439" y="78"/>
                  </a:cxn>
                  <a:cxn ang="0">
                    <a:pos x="422" y="30"/>
                  </a:cxn>
                  <a:cxn ang="0">
                    <a:pos x="396" y="0"/>
                  </a:cxn>
                </a:cxnLst>
                <a:rect l="0" t="0" r="r" b="b"/>
                <a:pathLst>
                  <a:path w="540" h="1008">
                    <a:moveTo>
                      <a:pt x="396" y="0"/>
                    </a:moveTo>
                    <a:lnTo>
                      <a:pt x="391" y="8"/>
                    </a:lnTo>
                    <a:lnTo>
                      <a:pt x="387" y="18"/>
                    </a:lnTo>
                    <a:lnTo>
                      <a:pt x="382" y="30"/>
                    </a:lnTo>
                    <a:lnTo>
                      <a:pt x="378" y="43"/>
                    </a:lnTo>
                    <a:lnTo>
                      <a:pt x="373" y="60"/>
                    </a:lnTo>
                    <a:lnTo>
                      <a:pt x="369" y="76"/>
                    </a:lnTo>
                    <a:lnTo>
                      <a:pt x="365" y="94"/>
                    </a:lnTo>
                    <a:lnTo>
                      <a:pt x="361" y="114"/>
                    </a:lnTo>
                    <a:lnTo>
                      <a:pt x="357" y="134"/>
                    </a:lnTo>
                    <a:lnTo>
                      <a:pt x="353" y="155"/>
                    </a:lnTo>
                    <a:lnTo>
                      <a:pt x="350" y="177"/>
                    </a:lnTo>
                    <a:lnTo>
                      <a:pt x="346" y="199"/>
                    </a:lnTo>
                    <a:lnTo>
                      <a:pt x="343" y="222"/>
                    </a:lnTo>
                    <a:lnTo>
                      <a:pt x="341" y="244"/>
                    </a:lnTo>
                    <a:lnTo>
                      <a:pt x="337" y="267"/>
                    </a:lnTo>
                    <a:lnTo>
                      <a:pt x="334" y="290"/>
                    </a:lnTo>
                    <a:lnTo>
                      <a:pt x="331" y="313"/>
                    </a:lnTo>
                    <a:lnTo>
                      <a:pt x="329" y="335"/>
                    </a:lnTo>
                    <a:lnTo>
                      <a:pt x="327" y="357"/>
                    </a:lnTo>
                    <a:lnTo>
                      <a:pt x="325" y="378"/>
                    </a:lnTo>
                    <a:lnTo>
                      <a:pt x="322" y="398"/>
                    </a:lnTo>
                    <a:lnTo>
                      <a:pt x="320" y="418"/>
                    </a:lnTo>
                    <a:lnTo>
                      <a:pt x="319" y="436"/>
                    </a:lnTo>
                    <a:lnTo>
                      <a:pt x="318" y="452"/>
                    </a:lnTo>
                    <a:lnTo>
                      <a:pt x="315" y="469"/>
                    </a:lnTo>
                    <a:lnTo>
                      <a:pt x="314" y="482"/>
                    </a:lnTo>
                    <a:lnTo>
                      <a:pt x="313" y="495"/>
                    </a:lnTo>
                    <a:lnTo>
                      <a:pt x="313" y="504"/>
                    </a:lnTo>
                    <a:lnTo>
                      <a:pt x="312" y="513"/>
                    </a:lnTo>
                    <a:lnTo>
                      <a:pt x="312" y="519"/>
                    </a:lnTo>
                    <a:lnTo>
                      <a:pt x="311" y="523"/>
                    </a:lnTo>
                    <a:lnTo>
                      <a:pt x="311" y="524"/>
                    </a:lnTo>
                    <a:lnTo>
                      <a:pt x="311" y="523"/>
                    </a:lnTo>
                    <a:lnTo>
                      <a:pt x="310" y="522"/>
                    </a:lnTo>
                    <a:lnTo>
                      <a:pt x="308" y="518"/>
                    </a:lnTo>
                    <a:lnTo>
                      <a:pt x="305" y="513"/>
                    </a:lnTo>
                    <a:lnTo>
                      <a:pt x="301" y="508"/>
                    </a:lnTo>
                    <a:lnTo>
                      <a:pt x="297" y="501"/>
                    </a:lnTo>
                    <a:lnTo>
                      <a:pt x="292" y="493"/>
                    </a:lnTo>
                    <a:lnTo>
                      <a:pt x="285" y="483"/>
                    </a:lnTo>
                    <a:lnTo>
                      <a:pt x="278" y="474"/>
                    </a:lnTo>
                    <a:lnTo>
                      <a:pt x="270" y="464"/>
                    </a:lnTo>
                    <a:lnTo>
                      <a:pt x="261" y="452"/>
                    </a:lnTo>
                    <a:lnTo>
                      <a:pt x="251" y="441"/>
                    </a:lnTo>
                    <a:lnTo>
                      <a:pt x="239" y="428"/>
                    </a:lnTo>
                    <a:lnTo>
                      <a:pt x="227" y="414"/>
                    </a:lnTo>
                    <a:lnTo>
                      <a:pt x="214" y="401"/>
                    </a:lnTo>
                    <a:lnTo>
                      <a:pt x="199" y="387"/>
                    </a:lnTo>
                    <a:lnTo>
                      <a:pt x="182" y="389"/>
                    </a:lnTo>
                    <a:lnTo>
                      <a:pt x="164" y="396"/>
                    </a:lnTo>
                    <a:lnTo>
                      <a:pt x="147" y="404"/>
                    </a:lnTo>
                    <a:lnTo>
                      <a:pt x="130" y="416"/>
                    </a:lnTo>
                    <a:lnTo>
                      <a:pt x="113" y="428"/>
                    </a:lnTo>
                    <a:lnTo>
                      <a:pt x="96" y="443"/>
                    </a:lnTo>
                    <a:lnTo>
                      <a:pt x="80" y="458"/>
                    </a:lnTo>
                    <a:lnTo>
                      <a:pt x="65" y="474"/>
                    </a:lnTo>
                    <a:lnTo>
                      <a:pt x="51" y="489"/>
                    </a:lnTo>
                    <a:lnTo>
                      <a:pt x="39" y="504"/>
                    </a:lnTo>
                    <a:lnTo>
                      <a:pt x="27" y="519"/>
                    </a:lnTo>
                    <a:lnTo>
                      <a:pt x="18" y="531"/>
                    </a:lnTo>
                    <a:lnTo>
                      <a:pt x="10" y="542"/>
                    </a:lnTo>
                    <a:lnTo>
                      <a:pt x="4" y="550"/>
                    </a:lnTo>
                    <a:lnTo>
                      <a:pt x="1" y="555"/>
                    </a:lnTo>
                    <a:lnTo>
                      <a:pt x="0" y="557"/>
                    </a:lnTo>
                    <a:lnTo>
                      <a:pt x="0" y="558"/>
                    </a:lnTo>
                    <a:lnTo>
                      <a:pt x="2" y="562"/>
                    </a:lnTo>
                    <a:lnTo>
                      <a:pt x="5" y="566"/>
                    </a:lnTo>
                    <a:lnTo>
                      <a:pt x="9" y="575"/>
                    </a:lnTo>
                    <a:lnTo>
                      <a:pt x="15" y="584"/>
                    </a:lnTo>
                    <a:lnTo>
                      <a:pt x="20" y="594"/>
                    </a:lnTo>
                    <a:lnTo>
                      <a:pt x="27" y="607"/>
                    </a:lnTo>
                    <a:lnTo>
                      <a:pt x="35" y="619"/>
                    </a:lnTo>
                    <a:lnTo>
                      <a:pt x="43" y="636"/>
                    </a:lnTo>
                    <a:lnTo>
                      <a:pt x="54" y="651"/>
                    </a:lnTo>
                    <a:lnTo>
                      <a:pt x="63" y="668"/>
                    </a:lnTo>
                    <a:lnTo>
                      <a:pt x="73" y="685"/>
                    </a:lnTo>
                    <a:lnTo>
                      <a:pt x="85" y="704"/>
                    </a:lnTo>
                    <a:lnTo>
                      <a:pt x="96" y="723"/>
                    </a:lnTo>
                    <a:lnTo>
                      <a:pt x="108" y="742"/>
                    </a:lnTo>
                    <a:lnTo>
                      <a:pt x="119" y="761"/>
                    </a:lnTo>
                    <a:lnTo>
                      <a:pt x="131" y="781"/>
                    </a:lnTo>
                    <a:lnTo>
                      <a:pt x="144" y="800"/>
                    </a:lnTo>
                    <a:lnTo>
                      <a:pt x="156" y="820"/>
                    </a:lnTo>
                    <a:lnTo>
                      <a:pt x="168" y="838"/>
                    </a:lnTo>
                    <a:lnTo>
                      <a:pt x="180" y="857"/>
                    </a:lnTo>
                    <a:lnTo>
                      <a:pt x="193" y="875"/>
                    </a:lnTo>
                    <a:lnTo>
                      <a:pt x="205" y="894"/>
                    </a:lnTo>
                    <a:lnTo>
                      <a:pt x="216" y="910"/>
                    </a:lnTo>
                    <a:lnTo>
                      <a:pt x="228" y="926"/>
                    </a:lnTo>
                    <a:lnTo>
                      <a:pt x="238" y="940"/>
                    </a:lnTo>
                    <a:lnTo>
                      <a:pt x="248" y="954"/>
                    </a:lnTo>
                    <a:lnTo>
                      <a:pt x="258" y="965"/>
                    </a:lnTo>
                    <a:lnTo>
                      <a:pt x="267" y="974"/>
                    </a:lnTo>
                    <a:lnTo>
                      <a:pt x="276" y="983"/>
                    </a:lnTo>
                    <a:lnTo>
                      <a:pt x="283" y="990"/>
                    </a:lnTo>
                    <a:lnTo>
                      <a:pt x="290" y="995"/>
                    </a:lnTo>
                    <a:lnTo>
                      <a:pt x="303" y="1002"/>
                    </a:lnTo>
                    <a:lnTo>
                      <a:pt x="315" y="1005"/>
                    </a:lnTo>
                    <a:lnTo>
                      <a:pt x="329" y="1008"/>
                    </a:lnTo>
                    <a:lnTo>
                      <a:pt x="342" y="1008"/>
                    </a:lnTo>
                    <a:lnTo>
                      <a:pt x="354" y="1005"/>
                    </a:lnTo>
                    <a:lnTo>
                      <a:pt x="367" y="1003"/>
                    </a:lnTo>
                    <a:lnTo>
                      <a:pt x="380" y="998"/>
                    </a:lnTo>
                    <a:lnTo>
                      <a:pt x="392" y="993"/>
                    </a:lnTo>
                    <a:lnTo>
                      <a:pt x="405" y="986"/>
                    </a:lnTo>
                    <a:lnTo>
                      <a:pt x="417" y="979"/>
                    </a:lnTo>
                    <a:lnTo>
                      <a:pt x="428" y="972"/>
                    </a:lnTo>
                    <a:lnTo>
                      <a:pt x="439" y="964"/>
                    </a:lnTo>
                    <a:lnTo>
                      <a:pt x="449" y="956"/>
                    </a:lnTo>
                    <a:lnTo>
                      <a:pt x="459" y="947"/>
                    </a:lnTo>
                    <a:lnTo>
                      <a:pt x="469" y="939"/>
                    </a:lnTo>
                    <a:lnTo>
                      <a:pt x="477" y="930"/>
                    </a:lnTo>
                    <a:lnTo>
                      <a:pt x="485" y="924"/>
                    </a:lnTo>
                    <a:lnTo>
                      <a:pt x="493" y="914"/>
                    </a:lnTo>
                    <a:lnTo>
                      <a:pt x="500" y="904"/>
                    </a:lnTo>
                    <a:lnTo>
                      <a:pt x="505" y="894"/>
                    </a:lnTo>
                    <a:lnTo>
                      <a:pt x="511" y="882"/>
                    </a:lnTo>
                    <a:lnTo>
                      <a:pt x="516" y="871"/>
                    </a:lnTo>
                    <a:lnTo>
                      <a:pt x="520" y="859"/>
                    </a:lnTo>
                    <a:lnTo>
                      <a:pt x="525" y="849"/>
                    </a:lnTo>
                    <a:lnTo>
                      <a:pt x="528" y="838"/>
                    </a:lnTo>
                    <a:lnTo>
                      <a:pt x="532" y="829"/>
                    </a:lnTo>
                    <a:lnTo>
                      <a:pt x="534" y="820"/>
                    </a:lnTo>
                    <a:lnTo>
                      <a:pt x="537" y="812"/>
                    </a:lnTo>
                    <a:lnTo>
                      <a:pt x="538" y="806"/>
                    </a:lnTo>
                    <a:lnTo>
                      <a:pt x="539" y="800"/>
                    </a:lnTo>
                    <a:lnTo>
                      <a:pt x="540" y="797"/>
                    </a:lnTo>
                    <a:lnTo>
                      <a:pt x="540" y="797"/>
                    </a:lnTo>
                    <a:lnTo>
                      <a:pt x="540" y="795"/>
                    </a:lnTo>
                    <a:lnTo>
                      <a:pt x="539" y="788"/>
                    </a:lnTo>
                    <a:lnTo>
                      <a:pt x="538" y="778"/>
                    </a:lnTo>
                    <a:lnTo>
                      <a:pt x="537" y="765"/>
                    </a:lnTo>
                    <a:lnTo>
                      <a:pt x="534" y="747"/>
                    </a:lnTo>
                    <a:lnTo>
                      <a:pt x="533" y="727"/>
                    </a:lnTo>
                    <a:lnTo>
                      <a:pt x="531" y="704"/>
                    </a:lnTo>
                    <a:lnTo>
                      <a:pt x="527" y="678"/>
                    </a:lnTo>
                    <a:lnTo>
                      <a:pt x="525" y="651"/>
                    </a:lnTo>
                    <a:lnTo>
                      <a:pt x="522" y="622"/>
                    </a:lnTo>
                    <a:lnTo>
                      <a:pt x="518" y="589"/>
                    </a:lnTo>
                    <a:lnTo>
                      <a:pt x="513" y="557"/>
                    </a:lnTo>
                    <a:lnTo>
                      <a:pt x="510" y="524"/>
                    </a:lnTo>
                    <a:lnTo>
                      <a:pt x="507" y="489"/>
                    </a:lnTo>
                    <a:lnTo>
                      <a:pt x="502" y="454"/>
                    </a:lnTo>
                    <a:lnTo>
                      <a:pt x="497" y="418"/>
                    </a:lnTo>
                    <a:lnTo>
                      <a:pt x="493" y="382"/>
                    </a:lnTo>
                    <a:lnTo>
                      <a:pt x="487" y="345"/>
                    </a:lnTo>
                    <a:lnTo>
                      <a:pt x="482" y="311"/>
                    </a:lnTo>
                    <a:lnTo>
                      <a:pt x="477" y="276"/>
                    </a:lnTo>
                    <a:lnTo>
                      <a:pt x="472" y="243"/>
                    </a:lnTo>
                    <a:lnTo>
                      <a:pt x="466" y="210"/>
                    </a:lnTo>
                    <a:lnTo>
                      <a:pt x="460" y="179"/>
                    </a:lnTo>
                    <a:lnTo>
                      <a:pt x="456" y="151"/>
                    </a:lnTo>
                    <a:lnTo>
                      <a:pt x="450" y="124"/>
                    </a:lnTo>
                    <a:lnTo>
                      <a:pt x="444" y="100"/>
                    </a:lnTo>
                    <a:lnTo>
                      <a:pt x="439" y="78"/>
                    </a:lnTo>
                    <a:lnTo>
                      <a:pt x="433" y="58"/>
                    </a:lnTo>
                    <a:lnTo>
                      <a:pt x="428" y="42"/>
                    </a:lnTo>
                    <a:lnTo>
                      <a:pt x="422" y="30"/>
                    </a:lnTo>
                    <a:lnTo>
                      <a:pt x="417" y="22"/>
                    </a:lnTo>
                    <a:lnTo>
                      <a:pt x="412" y="16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5" name="Freeform 251"/>
              <p:cNvSpPr>
                <a:spLocks/>
              </p:cNvSpPr>
              <p:nvPr/>
            </p:nvSpPr>
            <p:spPr bwMode="auto">
              <a:xfrm>
                <a:off x="2745" y="2129"/>
                <a:ext cx="48" cy="275"/>
              </a:xfrm>
              <a:custGeom>
                <a:avLst/>
                <a:gdLst/>
                <a:ahLst/>
                <a:cxnLst>
                  <a:cxn ang="0">
                    <a:pos x="13" y="530"/>
                  </a:cxn>
                  <a:cxn ang="0">
                    <a:pos x="13" y="524"/>
                  </a:cxn>
                  <a:cxn ang="0">
                    <a:pos x="14" y="510"/>
                  </a:cxn>
                  <a:cxn ang="0">
                    <a:pos x="16" y="487"/>
                  </a:cxn>
                  <a:cxn ang="0">
                    <a:pos x="18" y="459"/>
                  </a:cxn>
                  <a:cxn ang="0">
                    <a:pos x="22" y="423"/>
                  </a:cxn>
                  <a:cxn ang="0">
                    <a:pos x="26" y="384"/>
                  </a:cxn>
                  <a:cxn ang="0">
                    <a:pos x="31" y="341"/>
                  </a:cxn>
                  <a:cxn ang="0">
                    <a:pos x="36" y="296"/>
                  </a:cxn>
                  <a:cxn ang="0">
                    <a:pos x="41" y="250"/>
                  </a:cxn>
                  <a:cxn ang="0">
                    <a:pos x="48" y="205"/>
                  </a:cxn>
                  <a:cxn ang="0">
                    <a:pos x="55" y="161"/>
                  </a:cxn>
                  <a:cxn ang="0">
                    <a:pos x="62" y="120"/>
                  </a:cxn>
                  <a:cxn ang="0">
                    <a:pos x="70" y="83"/>
                  </a:cxn>
                  <a:cxn ang="0">
                    <a:pos x="78" y="51"/>
                  </a:cxn>
                  <a:cxn ang="0">
                    <a:pos x="87" y="25"/>
                  </a:cxn>
                  <a:cxn ang="0">
                    <a:pos x="97" y="8"/>
                  </a:cxn>
                  <a:cxn ang="0">
                    <a:pos x="81" y="9"/>
                  </a:cxn>
                  <a:cxn ang="0">
                    <a:pos x="71" y="32"/>
                  </a:cxn>
                  <a:cxn ang="0">
                    <a:pos x="62" y="63"/>
                  </a:cxn>
                  <a:cxn ang="0">
                    <a:pos x="54" y="98"/>
                  </a:cxn>
                  <a:cxn ang="0">
                    <a:pos x="46" y="138"/>
                  </a:cxn>
                  <a:cxn ang="0">
                    <a:pos x="38" y="181"/>
                  </a:cxn>
                  <a:cxn ang="0">
                    <a:pos x="32" y="226"/>
                  </a:cxn>
                  <a:cxn ang="0">
                    <a:pos x="26" y="272"/>
                  </a:cxn>
                  <a:cxn ang="0">
                    <a:pos x="21" y="317"/>
                  </a:cxn>
                  <a:cxn ang="0">
                    <a:pos x="15" y="362"/>
                  </a:cxn>
                  <a:cxn ang="0">
                    <a:pos x="10" y="403"/>
                  </a:cxn>
                  <a:cxn ang="0">
                    <a:pos x="8" y="440"/>
                  </a:cxn>
                  <a:cxn ang="0">
                    <a:pos x="5" y="472"/>
                  </a:cxn>
                  <a:cxn ang="0">
                    <a:pos x="2" y="499"/>
                  </a:cxn>
                  <a:cxn ang="0">
                    <a:pos x="1" y="517"/>
                  </a:cxn>
                  <a:cxn ang="0">
                    <a:pos x="0" y="528"/>
                  </a:cxn>
                  <a:cxn ang="0">
                    <a:pos x="11" y="527"/>
                  </a:cxn>
                  <a:cxn ang="0">
                    <a:pos x="10" y="551"/>
                  </a:cxn>
                  <a:cxn ang="0">
                    <a:pos x="1" y="532"/>
                  </a:cxn>
                </a:cxnLst>
                <a:rect l="0" t="0" r="r" b="b"/>
                <a:pathLst>
                  <a:path w="97" h="551">
                    <a:moveTo>
                      <a:pt x="1" y="532"/>
                    </a:moveTo>
                    <a:lnTo>
                      <a:pt x="13" y="530"/>
                    </a:lnTo>
                    <a:lnTo>
                      <a:pt x="13" y="528"/>
                    </a:lnTo>
                    <a:lnTo>
                      <a:pt x="13" y="524"/>
                    </a:lnTo>
                    <a:lnTo>
                      <a:pt x="14" y="518"/>
                    </a:lnTo>
                    <a:lnTo>
                      <a:pt x="14" y="510"/>
                    </a:lnTo>
                    <a:lnTo>
                      <a:pt x="15" y="500"/>
                    </a:lnTo>
                    <a:lnTo>
                      <a:pt x="16" y="487"/>
                    </a:lnTo>
                    <a:lnTo>
                      <a:pt x="17" y="474"/>
                    </a:lnTo>
                    <a:lnTo>
                      <a:pt x="18" y="459"/>
                    </a:lnTo>
                    <a:lnTo>
                      <a:pt x="21" y="441"/>
                    </a:lnTo>
                    <a:lnTo>
                      <a:pt x="22" y="423"/>
                    </a:lnTo>
                    <a:lnTo>
                      <a:pt x="24" y="403"/>
                    </a:lnTo>
                    <a:lnTo>
                      <a:pt x="26" y="384"/>
                    </a:lnTo>
                    <a:lnTo>
                      <a:pt x="29" y="363"/>
                    </a:lnTo>
                    <a:lnTo>
                      <a:pt x="31" y="341"/>
                    </a:lnTo>
                    <a:lnTo>
                      <a:pt x="33" y="319"/>
                    </a:lnTo>
                    <a:lnTo>
                      <a:pt x="36" y="296"/>
                    </a:lnTo>
                    <a:lnTo>
                      <a:pt x="39" y="273"/>
                    </a:lnTo>
                    <a:lnTo>
                      <a:pt x="41" y="250"/>
                    </a:lnTo>
                    <a:lnTo>
                      <a:pt x="45" y="228"/>
                    </a:lnTo>
                    <a:lnTo>
                      <a:pt x="48" y="205"/>
                    </a:lnTo>
                    <a:lnTo>
                      <a:pt x="52" y="183"/>
                    </a:lnTo>
                    <a:lnTo>
                      <a:pt x="55" y="161"/>
                    </a:lnTo>
                    <a:lnTo>
                      <a:pt x="59" y="141"/>
                    </a:lnTo>
                    <a:lnTo>
                      <a:pt x="62" y="120"/>
                    </a:lnTo>
                    <a:lnTo>
                      <a:pt x="67" y="101"/>
                    </a:lnTo>
                    <a:lnTo>
                      <a:pt x="70" y="83"/>
                    </a:lnTo>
                    <a:lnTo>
                      <a:pt x="75" y="66"/>
                    </a:lnTo>
                    <a:lnTo>
                      <a:pt x="78" y="51"/>
                    </a:lnTo>
                    <a:lnTo>
                      <a:pt x="83" y="37"/>
                    </a:lnTo>
                    <a:lnTo>
                      <a:pt x="87" y="25"/>
                    </a:lnTo>
                    <a:lnTo>
                      <a:pt x="92" y="15"/>
                    </a:lnTo>
                    <a:lnTo>
                      <a:pt x="97" y="8"/>
                    </a:lnTo>
                    <a:lnTo>
                      <a:pt x="85" y="0"/>
                    </a:lnTo>
                    <a:lnTo>
                      <a:pt x="81" y="9"/>
                    </a:lnTo>
                    <a:lnTo>
                      <a:pt x="76" y="21"/>
                    </a:lnTo>
                    <a:lnTo>
                      <a:pt x="71" y="32"/>
                    </a:lnTo>
                    <a:lnTo>
                      <a:pt x="67" y="47"/>
                    </a:lnTo>
                    <a:lnTo>
                      <a:pt x="62" y="63"/>
                    </a:lnTo>
                    <a:lnTo>
                      <a:pt x="58" y="80"/>
                    </a:lnTo>
                    <a:lnTo>
                      <a:pt x="54" y="98"/>
                    </a:lnTo>
                    <a:lnTo>
                      <a:pt x="49" y="118"/>
                    </a:lnTo>
                    <a:lnTo>
                      <a:pt x="46" y="138"/>
                    </a:lnTo>
                    <a:lnTo>
                      <a:pt x="43" y="159"/>
                    </a:lnTo>
                    <a:lnTo>
                      <a:pt x="38" y="181"/>
                    </a:lnTo>
                    <a:lnTo>
                      <a:pt x="36" y="203"/>
                    </a:lnTo>
                    <a:lnTo>
                      <a:pt x="32" y="226"/>
                    </a:lnTo>
                    <a:lnTo>
                      <a:pt x="29" y="249"/>
                    </a:lnTo>
                    <a:lnTo>
                      <a:pt x="26" y="272"/>
                    </a:lnTo>
                    <a:lnTo>
                      <a:pt x="23" y="295"/>
                    </a:lnTo>
                    <a:lnTo>
                      <a:pt x="21" y="317"/>
                    </a:lnTo>
                    <a:lnTo>
                      <a:pt x="17" y="339"/>
                    </a:lnTo>
                    <a:lnTo>
                      <a:pt x="15" y="362"/>
                    </a:lnTo>
                    <a:lnTo>
                      <a:pt x="13" y="383"/>
                    </a:lnTo>
                    <a:lnTo>
                      <a:pt x="10" y="403"/>
                    </a:lnTo>
                    <a:lnTo>
                      <a:pt x="9" y="422"/>
                    </a:lnTo>
                    <a:lnTo>
                      <a:pt x="8" y="440"/>
                    </a:lnTo>
                    <a:lnTo>
                      <a:pt x="6" y="457"/>
                    </a:lnTo>
                    <a:lnTo>
                      <a:pt x="5" y="472"/>
                    </a:lnTo>
                    <a:lnTo>
                      <a:pt x="3" y="486"/>
                    </a:lnTo>
                    <a:lnTo>
                      <a:pt x="2" y="499"/>
                    </a:lnTo>
                    <a:lnTo>
                      <a:pt x="1" y="509"/>
                    </a:lnTo>
                    <a:lnTo>
                      <a:pt x="1" y="517"/>
                    </a:lnTo>
                    <a:lnTo>
                      <a:pt x="0" y="523"/>
                    </a:lnTo>
                    <a:lnTo>
                      <a:pt x="0" y="528"/>
                    </a:lnTo>
                    <a:lnTo>
                      <a:pt x="0" y="529"/>
                    </a:lnTo>
                    <a:lnTo>
                      <a:pt x="11" y="527"/>
                    </a:lnTo>
                    <a:lnTo>
                      <a:pt x="1" y="532"/>
                    </a:lnTo>
                    <a:lnTo>
                      <a:pt x="10" y="551"/>
                    </a:lnTo>
                    <a:lnTo>
                      <a:pt x="13" y="530"/>
                    </a:lnTo>
                    <a:lnTo>
                      <a:pt x="1" y="5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6" name="Freeform 252"/>
              <p:cNvSpPr>
                <a:spLocks/>
              </p:cNvSpPr>
              <p:nvPr/>
            </p:nvSpPr>
            <p:spPr bwMode="auto">
              <a:xfrm>
                <a:off x="2690" y="2321"/>
                <a:ext cx="61" cy="74"/>
              </a:xfrm>
              <a:custGeom>
                <a:avLst/>
                <a:gdLst/>
                <a:ahLst/>
                <a:cxnLst>
                  <a:cxn ang="0">
                    <a:pos x="5" y="14"/>
                  </a:cxn>
                  <a:cxn ang="0">
                    <a:pos x="0" y="11"/>
                  </a:cxn>
                  <a:cxn ang="0">
                    <a:pos x="15" y="25"/>
                  </a:cxn>
                  <a:cxn ang="0">
                    <a:pos x="28" y="39"/>
                  </a:cxn>
                  <a:cxn ang="0">
                    <a:pos x="41" y="52"/>
                  </a:cxn>
                  <a:cxn ang="0">
                    <a:pos x="51" y="64"/>
                  </a:cxn>
                  <a:cxn ang="0">
                    <a:pos x="61" y="77"/>
                  </a:cxn>
                  <a:cxn ang="0">
                    <a:pos x="71" y="87"/>
                  </a:cxn>
                  <a:cxn ang="0">
                    <a:pos x="79" y="98"/>
                  </a:cxn>
                  <a:cxn ang="0">
                    <a:pos x="87" y="108"/>
                  </a:cxn>
                  <a:cxn ang="0">
                    <a:pos x="92" y="116"/>
                  </a:cxn>
                  <a:cxn ang="0">
                    <a:pos x="97" y="124"/>
                  </a:cxn>
                  <a:cxn ang="0">
                    <a:pos x="102" y="131"/>
                  </a:cxn>
                  <a:cxn ang="0">
                    <a:pos x="105" y="137"/>
                  </a:cxn>
                  <a:cxn ang="0">
                    <a:pos x="109" y="142"/>
                  </a:cxn>
                  <a:cxn ang="0">
                    <a:pos x="110" y="145"/>
                  </a:cxn>
                  <a:cxn ang="0">
                    <a:pos x="111" y="146"/>
                  </a:cxn>
                  <a:cxn ang="0">
                    <a:pos x="112" y="147"/>
                  </a:cxn>
                  <a:cxn ang="0">
                    <a:pos x="122" y="142"/>
                  </a:cxn>
                  <a:cxn ang="0">
                    <a:pos x="122" y="140"/>
                  </a:cxn>
                  <a:cxn ang="0">
                    <a:pos x="121" y="138"/>
                  </a:cxn>
                  <a:cxn ang="0">
                    <a:pos x="119" y="135"/>
                  </a:cxn>
                  <a:cxn ang="0">
                    <a:pos x="117" y="130"/>
                  </a:cxn>
                  <a:cxn ang="0">
                    <a:pos x="113" y="124"/>
                  </a:cxn>
                  <a:cxn ang="0">
                    <a:pos x="109" y="117"/>
                  </a:cxn>
                  <a:cxn ang="0">
                    <a:pos x="103" y="109"/>
                  </a:cxn>
                  <a:cxn ang="0">
                    <a:pos x="96" y="100"/>
                  </a:cxn>
                  <a:cxn ang="0">
                    <a:pos x="89" y="91"/>
                  </a:cxn>
                  <a:cxn ang="0">
                    <a:pos x="81" y="79"/>
                  </a:cxn>
                  <a:cxn ang="0">
                    <a:pos x="72" y="69"/>
                  </a:cxn>
                  <a:cxn ang="0">
                    <a:pos x="61" y="56"/>
                  </a:cxn>
                  <a:cxn ang="0">
                    <a:pos x="50" y="44"/>
                  </a:cxn>
                  <a:cxn ang="0">
                    <a:pos x="37" y="30"/>
                  </a:cxn>
                  <a:cxn ang="0">
                    <a:pos x="25" y="16"/>
                  </a:cxn>
                  <a:cxn ang="0">
                    <a:pos x="10" y="2"/>
                  </a:cxn>
                  <a:cxn ang="0">
                    <a:pos x="4" y="0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5" y="14"/>
                  </a:cxn>
                </a:cxnLst>
                <a:rect l="0" t="0" r="r" b="b"/>
                <a:pathLst>
                  <a:path w="122" h="147">
                    <a:moveTo>
                      <a:pt x="5" y="14"/>
                    </a:moveTo>
                    <a:lnTo>
                      <a:pt x="0" y="11"/>
                    </a:lnTo>
                    <a:lnTo>
                      <a:pt x="15" y="25"/>
                    </a:lnTo>
                    <a:lnTo>
                      <a:pt x="28" y="39"/>
                    </a:lnTo>
                    <a:lnTo>
                      <a:pt x="41" y="52"/>
                    </a:lnTo>
                    <a:lnTo>
                      <a:pt x="51" y="64"/>
                    </a:lnTo>
                    <a:lnTo>
                      <a:pt x="61" y="77"/>
                    </a:lnTo>
                    <a:lnTo>
                      <a:pt x="71" y="87"/>
                    </a:lnTo>
                    <a:lnTo>
                      <a:pt x="79" y="98"/>
                    </a:lnTo>
                    <a:lnTo>
                      <a:pt x="87" y="108"/>
                    </a:lnTo>
                    <a:lnTo>
                      <a:pt x="92" y="116"/>
                    </a:lnTo>
                    <a:lnTo>
                      <a:pt x="97" y="124"/>
                    </a:lnTo>
                    <a:lnTo>
                      <a:pt x="102" y="131"/>
                    </a:lnTo>
                    <a:lnTo>
                      <a:pt x="105" y="137"/>
                    </a:lnTo>
                    <a:lnTo>
                      <a:pt x="109" y="142"/>
                    </a:lnTo>
                    <a:lnTo>
                      <a:pt x="110" y="145"/>
                    </a:lnTo>
                    <a:lnTo>
                      <a:pt x="111" y="146"/>
                    </a:lnTo>
                    <a:lnTo>
                      <a:pt x="112" y="147"/>
                    </a:lnTo>
                    <a:lnTo>
                      <a:pt x="122" y="142"/>
                    </a:lnTo>
                    <a:lnTo>
                      <a:pt x="122" y="140"/>
                    </a:lnTo>
                    <a:lnTo>
                      <a:pt x="121" y="138"/>
                    </a:lnTo>
                    <a:lnTo>
                      <a:pt x="119" y="135"/>
                    </a:lnTo>
                    <a:lnTo>
                      <a:pt x="117" y="130"/>
                    </a:lnTo>
                    <a:lnTo>
                      <a:pt x="113" y="124"/>
                    </a:lnTo>
                    <a:lnTo>
                      <a:pt x="109" y="117"/>
                    </a:lnTo>
                    <a:lnTo>
                      <a:pt x="103" y="109"/>
                    </a:lnTo>
                    <a:lnTo>
                      <a:pt x="96" y="100"/>
                    </a:lnTo>
                    <a:lnTo>
                      <a:pt x="89" y="91"/>
                    </a:lnTo>
                    <a:lnTo>
                      <a:pt x="81" y="79"/>
                    </a:lnTo>
                    <a:lnTo>
                      <a:pt x="72" y="69"/>
                    </a:lnTo>
                    <a:lnTo>
                      <a:pt x="61" y="56"/>
                    </a:lnTo>
                    <a:lnTo>
                      <a:pt x="50" y="44"/>
                    </a:lnTo>
                    <a:lnTo>
                      <a:pt x="37" y="30"/>
                    </a:lnTo>
                    <a:lnTo>
                      <a:pt x="25" y="16"/>
                    </a:lnTo>
                    <a:lnTo>
                      <a:pt x="10" y="2"/>
                    </a:lnTo>
                    <a:lnTo>
                      <a:pt x="4" y="0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7" name="Freeform 253"/>
              <p:cNvSpPr>
                <a:spLocks/>
              </p:cNvSpPr>
              <p:nvPr/>
            </p:nvSpPr>
            <p:spPr bwMode="auto">
              <a:xfrm>
                <a:off x="2589" y="2321"/>
                <a:ext cx="103" cy="90"/>
              </a:xfrm>
              <a:custGeom>
                <a:avLst/>
                <a:gdLst/>
                <a:ahLst/>
                <a:cxnLst>
                  <a:cxn ang="0">
                    <a:pos x="12" y="174"/>
                  </a:cxn>
                  <a:cxn ang="0">
                    <a:pos x="12" y="181"/>
                  </a:cxn>
                  <a:cxn ang="0">
                    <a:pos x="13" y="180"/>
                  </a:cxn>
                  <a:cxn ang="0">
                    <a:pos x="17" y="174"/>
                  </a:cxn>
                  <a:cxn ang="0">
                    <a:pos x="23" y="166"/>
                  </a:cxn>
                  <a:cxn ang="0">
                    <a:pos x="30" y="154"/>
                  </a:cxn>
                  <a:cxn ang="0">
                    <a:pos x="40" y="143"/>
                  </a:cxn>
                  <a:cxn ang="0">
                    <a:pos x="50" y="129"/>
                  </a:cxn>
                  <a:cxn ang="0">
                    <a:pos x="63" y="114"/>
                  </a:cxn>
                  <a:cxn ang="0">
                    <a:pos x="77" y="99"/>
                  </a:cxn>
                  <a:cxn ang="0">
                    <a:pos x="92" y="83"/>
                  </a:cxn>
                  <a:cxn ang="0">
                    <a:pos x="108" y="68"/>
                  </a:cxn>
                  <a:cxn ang="0">
                    <a:pos x="124" y="53"/>
                  </a:cxn>
                  <a:cxn ang="0">
                    <a:pos x="140" y="40"/>
                  </a:cxn>
                  <a:cxn ang="0">
                    <a:pos x="156" y="30"/>
                  </a:cxn>
                  <a:cxn ang="0">
                    <a:pos x="174" y="22"/>
                  </a:cxn>
                  <a:cxn ang="0">
                    <a:pos x="190" y="16"/>
                  </a:cxn>
                  <a:cxn ang="0">
                    <a:pos x="206" y="14"/>
                  </a:cxn>
                  <a:cxn ang="0">
                    <a:pos x="205" y="0"/>
                  </a:cxn>
                  <a:cxn ang="0">
                    <a:pos x="187" y="3"/>
                  </a:cxn>
                  <a:cxn ang="0">
                    <a:pos x="169" y="9"/>
                  </a:cxn>
                  <a:cxn ang="0">
                    <a:pos x="151" y="18"/>
                  </a:cxn>
                  <a:cxn ang="0">
                    <a:pos x="133" y="30"/>
                  </a:cxn>
                  <a:cxn ang="0">
                    <a:pos x="115" y="44"/>
                  </a:cxn>
                  <a:cxn ang="0">
                    <a:pos x="99" y="59"/>
                  </a:cxn>
                  <a:cxn ang="0">
                    <a:pos x="83" y="74"/>
                  </a:cxn>
                  <a:cxn ang="0">
                    <a:pos x="68" y="90"/>
                  </a:cxn>
                  <a:cxn ang="0">
                    <a:pos x="53" y="106"/>
                  </a:cxn>
                  <a:cxn ang="0">
                    <a:pos x="41" y="121"/>
                  </a:cxn>
                  <a:cxn ang="0">
                    <a:pos x="30" y="135"/>
                  </a:cxn>
                  <a:cxn ang="0">
                    <a:pos x="20" y="147"/>
                  </a:cxn>
                  <a:cxn ang="0">
                    <a:pos x="12" y="159"/>
                  </a:cxn>
                  <a:cxn ang="0">
                    <a:pos x="7" y="166"/>
                  </a:cxn>
                  <a:cxn ang="0">
                    <a:pos x="3" y="171"/>
                  </a:cxn>
                  <a:cxn ang="0">
                    <a:pos x="1" y="174"/>
                  </a:cxn>
                  <a:cxn ang="0">
                    <a:pos x="1" y="181"/>
                  </a:cxn>
                  <a:cxn ang="0">
                    <a:pos x="1" y="174"/>
                  </a:cxn>
                  <a:cxn ang="0">
                    <a:pos x="0" y="177"/>
                  </a:cxn>
                  <a:cxn ang="0">
                    <a:pos x="1" y="181"/>
                  </a:cxn>
                  <a:cxn ang="0">
                    <a:pos x="12" y="174"/>
                  </a:cxn>
                </a:cxnLst>
                <a:rect l="0" t="0" r="r" b="b"/>
                <a:pathLst>
                  <a:path w="206" h="181">
                    <a:moveTo>
                      <a:pt x="12" y="174"/>
                    </a:moveTo>
                    <a:lnTo>
                      <a:pt x="12" y="181"/>
                    </a:lnTo>
                    <a:lnTo>
                      <a:pt x="13" y="180"/>
                    </a:lnTo>
                    <a:lnTo>
                      <a:pt x="17" y="174"/>
                    </a:lnTo>
                    <a:lnTo>
                      <a:pt x="23" y="166"/>
                    </a:lnTo>
                    <a:lnTo>
                      <a:pt x="30" y="154"/>
                    </a:lnTo>
                    <a:lnTo>
                      <a:pt x="40" y="143"/>
                    </a:lnTo>
                    <a:lnTo>
                      <a:pt x="50" y="129"/>
                    </a:lnTo>
                    <a:lnTo>
                      <a:pt x="63" y="114"/>
                    </a:lnTo>
                    <a:lnTo>
                      <a:pt x="77" y="99"/>
                    </a:lnTo>
                    <a:lnTo>
                      <a:pt x="92" y="83"/>
                    </a:lnTo>
                    <a:lnTo>
                      <a:pt x="108" y="68"/>
                    </a:lnTo>
                    <a:lnTo>
                      <a:pt x="124" y="53"/>
                    </a:lnTo>
                    <a:lnTo>
                      <a:pt x="140" y="40"/>
                    </a:lnTo>
                    <a:lnTo>
                      <a:pt x="156" y="30"/>
                    </a:lnTo>
                    <a:lnTo>
                      <a:pt x="174" y="22"/>
                    </a:lnTo>
                    <a:lnTo>
                      <a:pt x="190" y="16"/>
                    </a:lnTo>
                    <a:lnTo>
                      <a:pt x="206" y="14"/>
                    </a:lnTo>
                    <a:lnTo>
                      <a:pt x="205" y="0"/>
                    </a:lnTo>
                    <a:lnTo>
                      <a:pt x="187" y="3"/>
                    </a:lnTo>
                    <a:lnTo>
                      <a:pt x="169" y="9"/>
                    </a:lnTo>
                    <a:lnTo>
                      <a:pt x="151" y="18"/>
                    </a:lnTo>
                    <a:lnTo>
                      <a:pt x="133" y="30"/>
                    </a:lnTo>
                    <a:lnTo>
                      <a:pt x="115" y="44"/>
                    </a:lnTo>
                    <a:lnTo>
                      <a:pt x="99" y="59"/>
                    </a:lnTo>
                    <a:lnTo>
                      <a:pt x="83" y="74"/>
                    </a:lnTo>
                    <a:lnTo>
                      <a:pt x="68" y="90"/>
                    </a:lnTo>
                    <a:lnTo>
                      <a:pt x="53" y="106"/>
                    </a:lnTo>
                    <a:lnTo>
                      <a:pt x="41" y="121"/>
                    </a:lnTo>
                    <a:lnTo>
                      <a:pt x="30" y="135"/>
                    </a:lnTo>
                    <a:lnTo>
                      <a:pt x="20" y="147"/>
                    </a:lnTo>
                    <a:lnTo>
                      <a:pt x="12" y="159"/>
                    </a:lnTo>
                    <a:lnTo>
                      <a:pt x="7" y="166"/>
                    </a:lnTo>
                    <a:lnTo>
                      <a:pt x="3" y="171"/>
                    </a:lnTo>
                    <a:lnTo>
                      <a:pt x="1" y="174"/>
                    </a:lnTo>
                    <a:lnTo>
                      <a:pt x="1" y="181"/>
                    </a:lnTo>
                    <a:lnTo>
                      <a:pt x="1" y="174"/>
                    </a:lnTo>
                    <a:lnTo>
                      <a:pt x="0" y="177"/>
                    </a:lnTo>
                    <a:lnTo>
                      <a:pt x="1" y="181"/>
                    </a:lnTo>
                    <a:lnTo>
                      <a:pt x="12" y="1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8" name="Freeform 254"/>
              <p:cNvSpPr>
                <a:spLocks/>
              </p:cNvSpPr>
              <p:nvPr/>
            </p:nvSpPr>
            <p:spPr bwMode="auto">
              <a:xfrm>
                <a:off x="2589" y="2408"/>
                <a:ext cx="150" cy="223"/>
              </a:xfrm>
              <a:custGeom>
                <a:avLst/>
                <a:gdLst/>
                <a:ahLst/>
                <a:cxnLst>
                  <a:cxn ang="0">
                    <a:pos x="299" y="435"/>
                  </a:cxn>
                  <a:cxn ang="0">
                    <a:pos x="287" y="425"/>
                  </a:cxn>
                  <a:cxn ang="0">
                    <a:pos x="269" y="406"/>
                  </a:cxn>
                  <a:cxn ang="0">
                    <a:pos x="249" y="382"/>
                  </a:cxn>
                  <a:cxn ang="0">
                    <a:pos x="227" y="352"/>
                  </a:cxn>
                  <a:cxn ang="0">
                    <a:pos x="204" y="318"/>
                  </a:cxn>
                  <a:cxn ang="0">
                    <a:pos x="180" y="281"/>
                  </a:cxn>
                  <a:cxn ang="0">
                    <a:pos x="155" y="243"/>
                  </a:cxn>
                  <a:cxn ang="0">
                    <a:pos x="131" y="204"/>
                  </a:cxn>
                  <a:cxn ang="0">
                    <a:pos x="107" y="166"/>
                  </a:cxn>
                  <a:cxn ang="0">
                    <a:pos x="85" y="128"/>
                  </a:cxn>
                  <a:cxn ang="0">
                    <a:pos x="65" y="93"/>
                  </a:cxn>
                  <a:cxn ang="0">
                    <a:pos x="47" y="63"/>
                  </a:cxn>
                  <a:cxn ang="0">
                    <a:pos x="32" y="37"/>
                  </a:cxn>
                  <a:cxn ang="0">
                    <a:pos x="21" y="1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" y="7"/>
                  </a:cxn>
                  <a:cxn ang="0">
                    <a:pos x="6" y="16"/>
                  </a:cxn>
                  <a:cxn ang="0">
                    <a:pos x="15" y="33"/>
                  </a:cxn>
                  <a:cxn ang="0">
                    <a:pos x="29" y="56"/>
                  </a:cxn>
                  <a:cxn ang="0">
                    <a:pos x="45" y="84"/>
                  </a:cxn>
                  <a:cxn ang="0">
                    <a:pos x="63" y="117"/>
                  </a:cxn>
                  <a:cxn ang="0">
                    <a:pos x="85" y="153"/>
                  </a:cxn>
                  <a:cxn ang="0">
                    <a:pos x="108" y="191"/>
                  </a:cxn>
                  <a:cxn ang="0">
                    <a:pos x="132" y="230"/>
                  </a:cxn>
                  <a:cxn ang="0">
                    <a:pos x="157" y="269"/>
                  </a:cxn>
                  <a:cxn ang="0">
                    <a:pos x="181" y="307"/>
                  </a:cxn>
                  <a:cxn ang="0">
                    <a:pos x="205" y="343"/>
                  </a:cxn>
                  <a:cxn ang="0">
                    <a:pos x="228" y="375"/>
                  </a:cxn>
                  <a:cxn ang="0">
                    <a:pos x="250" y="403"/>
                  </a:cxn>
                  <a:cxn ang="0">
                    <a:pos x="268" y="425"/>
                  </a:cxn>
                  <a:cxn ang="0">
                    <a:pos x="284" y="441"/>
                  </a:cxn>
                  <a:cxn ang="0">
                    <a:pos x="292" y="447"/>
                  </a:cxn>
                </a:cxnLst>
                <a:rect l="0" t="0" r="r" b="b"/>
                <a:pathLst>
                  <a:path w="299" h="447">
                    <a:moveTo>
                      <a:pt x="299" y="435"/>
                    </a:moveTo>
                    <a:lnTo>
                      <a:pt x="299" y="435"/>
                    </a:lnTo>
                    <a:lnTo>
                      <a:pt x="294" y="432"/>
                    </a:lnTo>
                    <a:lnTo>
                      <a:pt x="287" y="425"/>
                    </a:lnTo>
                    <a:lnTo>
                      <a:pt x="278" y="416"/>
                    </a:lnTo>
                    <a:lnTo>
                      <a:pt x="269" y="406"/>
                    </a:lnTo>
                    <a:lnTo>
                      <a:pt x="259" y="395"/>
                    </a:lnTo>
                    <a:lnTo>
                      <a:pt x="249" y="382"/>
                    </a:lnTo>
                    <a:lnTo>
                      <a:pt x="238" y="367"/>
                    </a:lnTo>
                    <a:lnTo>
                      <a:pt x="227" y="352"/>
                    </a:lnTo>
                    <a:lnTo>
                      <a:pt x="215" y="335"/>
                    </a:lnTo>
                    <a:lnTo>
                      <a:pt x="204" y="318"/>
                    </a:lnTo>
                    <a:lnTo>
                      <a:pt x="192" y="299"/>
                    </a:lnTo>
                    <a:lnTo>
                      <a:pt x="180" y="281"/>
                    </a:lnTo>
                    <a:lnTo>
                      <a:pt x="167" y="262"/>
                    </a:lnTo>
                    <a:lnTo>
                      <a:pt x="155" y="243"/>
                    </a:lnTo>
                    <a:lnTo>
                      <a:pt x="143" y="223"/>
                    </a:lnTo>
                    <a:lnTo>
                      <a:pt x="131" y="204"/>
                    </a:lnTo>
                    <a:lnTo>
                      <a:pt x="119" y="185"/>
                    </a:lnTo>
                    <a:lnTo>
                      <a:pt x="107" y="166"/>
                    </a:lnTo>
                    <a:lnTo>
                      <a:pt x="95" y="146"/>
                    </a:lnTo>
                    <a:lnTo>
                      <a:pt x="85" y="128"/>
                    </a:lnTo>
                    <a:lnTo>
                      <a:pt x="75" y="110"/>
                    </a:lnTo>
                    <a:lnTo>
                      <a:pt x="65" y="93"/>
                    </a:lnTo>
                    <a:lnTo>
                      <a:pt x="55" y="78"/>
                    </a:lnTo>
                    <a:lnTo>
                      <a:pt x="47" y="63"/>
                    </a:lnTo>
                    <a:lnTo>
                      <a:pt x="39" y="49"/>
                    </a:lnTo>
                    <a:lnTo>
                      <a:pt x="32" y="37"/>
                    </a:lnTo>
                    <a:lnTo>
                      <a:pt x="26" y="26"/>
                    </a:lnTo>
                    <a:lnTo>
                      <a:pt x="21" y="17"/>
                    </a:lnTo>
                    <a:lnTo>
                      <a:pt x="17" y="10"/>
                    </a:lnTo>
                    <a:lnTo>
                      <a:pt x="14" y="4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11"/>
                    </a:lnTo>
                    <a:lnTo>
                      <a:pt x="6" y="16"/>
                    </a:lnTo>
                    <a:lnTo>
                      <a:pt x="10" y="24"/>
                    </a:lnTo>
                    <a:lnTo>
                      <a:pt x="15" y="33"/>
                    </a:lnTo>
                    <a:lnTo>
                      <a:pt x="22" y="44"/>
                    </a:lnTo>
                    <a:lnTo>
                      <a:pt x="29" y="56"/>
                    </a:lnTo>
                    <a:lnTo>
                      <a:pt x="36" y="69"/>
                    </a:lnTo>
                    <a:lnTo>
                      <a:pt x="45" y="84"/>
                    </a:lnTo>
                    <a:lnTo>
                      <a:pt x="54" y="100"/>
                    </a:lnTo>
                    <a:lnTo>
                      <a:pt x="63" y="117"/>
                    </a:lnTo>
                    <a:lnTo>
                      <a:pt x="75" y="135"/>
                    </a:lnTo>
                    <a:lnTo>
                      <a:pt x="85" y="153"/>
                    </a:lnTo>
                    <a:lnTo>
                      <a:pt x="97" y="171"/>
                    </a:lnTo>
                    <a:lnTo>
                      <a:pt x="108" y="191"/>
                    </a:lnTo>
                    <a:lnTo>
                      <a:pt x="120" y="211"/>
                    </a:lnTo>
                    <a:lnTo>
                      <a:pt x="132" y="230"/>
                    </a:lnTo>
                    <a:lnTo>
                      <a:pt x="144" y="250"/>
                    </a:lnTo>
                    <a:lnTo>
                      <a:pt x="157" y="269"/>
                    </a:lnTo>
                    <a:lnTo>
                      <a:pt x="169" y="289"/>
                    </a:lnTo>
                    <a:lnTo>
                      <a:pt x="181" y="307"/>
                    </a:lnTo>
                    <a:lnTo>
                      <a:pt x="193" y="326"/>
                    </a:lnTo>
                    <a:lnTo>
                      <a:pt x="205" y="343"/>
                    </a:lnTo>
                    <a:lnTo>
                      <a:pt x="218" y="359"/>
                    </a:lnTo>
                    <a:lnTo>
                      <a:pt x="228" y="375"/>
                    </a:lnTo>
                    <a:lnTo>
                      <a:pt x="238" y="389"/>
                    </a:lnTo>
                    <a:lnTo>
                      <a:pt x="250" y="403"/>
                    </a:lnTo>
                    <a:lnTo>
                      <a:pt x="259" y="414"/>
                    </a:lnTo>
                    <a:lnTo>
                      <a:pt x="268" y="425"/>
                    </a:lnTo>
                    <a:lnTo>
                      <a:pt x="278" y="434"/>
                    </a:lnTo>
                    <a:lnTo>
                      <a:pt x="284" y="441"/>
                    </a:lnTo>
                    <a:lnTo>
                      <a:pt x="292" y="447"/>
                    </a:lnTo>
                    <a:lnTo>
                      <a:pt x="292" y="447"/>
                    </a:lnTo>
                    <a:lnTo>
                      <a:pt x="299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9" name="Freeform 255"/>
              <p:cNvSpPr>
                <a:spLocks/>
              </p:cNvSpPr>
              <p:nvPr/>
            </p:nvSpPr>
            <p:spPr bwMode="auto">
              <a:xfrm>
                <a:off x="2736" y="2594"/>
                <a:ext cx="97" cy="44"/>
              </a:xfrm>
              <a:custGeom>
                <a:avLst/>
                <a:gdLst/>
                <a:ahLst/>
                <a:cxnLst>
                  <a:cxn ang="0">
                    <a:pos x="187" y="0"/>
                  </a:cxn>
                  <a:cxn ang="0">
                    <a:pos x="187" y="0"/>
                  </a:cxn>
                  <a:cxn ang="0">
                    <a:pos x="178" y="8"/>
                  </a:cxn>
                  <a:cxn ang="0">
                    <a:pos x="169" y="16"/>
                  </a:cxn>
                  <a:cxn ang="0">
                    <a:pos x="159" y="24"/>
                  </a:cxn>
                  <a:cxn ang="0">
                    <a:pos x="149" y="32"/>
                  </a:cxn>
                  <a:cxn ang="0">
                    <a:pos x="138" y="40"/>
                  </a:cxn>
                  <a:cxn ang="0">
                    <a:pos x="127" y="48"/>
                  </a:cxn>
                  <a:cxn ang="0">
                    <a:pos x="116" y="55"/>
                  </a:cxn>
                  <a:cxn ang="0">
                    <a:pos x="104" y="61"/>
                  </a:cxn>
                  <a:cxn ang="0">
                    <a:pos x="92" y="67"/>
                  </a:cxn>
                  <a:cxn ang="0">
                    <a:pos x="80" y="71"/>
                  </a:cxn>
                  <a:cxn ang="0">
                    <a:pos x="67" y="74"/>
                  </a:cxn>
                  <a:cxn ang="0">
                    <a:pos x="55" y="75"/>
                  </a:cxn>
                  <a:cxn ang="0">
                    <a:pos x="43" y="75"/>
                  </a:cxn>
                  <a:cxn ang="0">
                    <a:pos x="32" y="72"/>
                  </a:cxn>
                  <a:cxn ang="0">
                    <a:pos x="19" y="69"/>
                  </a:cxn>
                  <a:cxn ang="0">
                    <a:pos x="7" y="63"/>
                  </a:cxn>
                  <a:cxn ang="0">
                    <a:pos x="0" y="75"/>
                  </a:cxn>
                  <a:cxn ang="0">
                    <a:pos x="14" y="82"/>
                  </a:cxn>
                  <a:cxn ang="0">
                    <a:pos x="28" y="85"/>
                  </a:cxn>
                  <a:cxn ang="0">
                    <a:pos x="42" y="87"/>
                  </a:cxn>
                  <a:cxn ang="0">
                    <a:pos x="56" y="87"/>
                  </a:cxn>
                  <a:cxn ang="0">
                    <a:pos x="70" y="86"/>
                  </a:cxn>
                  <a:cxn ang="0">
                    <a:pos x="83" y="83"/>
                  </a:cxn>
                  <a:cxn ang="0">
                    <a:pos x="96" y="78"/>
                  </a:cxn>
                  <a:cxn ang="0">
                    <a:pos x="110" y="72"/>
                  </a:cxn>
                  <a:cxn ang="0">
                    <a:pos x="121" y="66"/>
                  </a:cxn>
                  <a:cxn ang="0">
                    <a:pos x="134" y="59"/>
                  </a:cxn>
                  <a:cxn ang="0">
                    <a:pos x="146" y="51"/>
                  </a:cxn>
                  <a:cxn ang="0">
                    <a:pos x="156" y="42"/>
                  </a:cxn>
                  <a:cxn ang="0">
                    <a:pos x="168" y="34"/>
                  </a:cxn>
                  <a:cxn ang="0">
                    <a:pos x="177" y="25"/>
                  </a:cxn>
                  <a:cxn ang="0">
                    <a:pos x="186" y="18"/>
                  </a:cxn>
                  <a:cxn ang="0">
                    <a:pos x="195" y="9"/>
                  </a:cxn>
                  <a:cxn ang="0">
                    <a:pos x="195" y="9"/>
                  </a:cxn>
                  <a:cxn ang="0">
                    <a:pos x="187" y="0"/>
                  </a:cxn>
                </a:cxnLst>
                <a:rect l="0" t="0" r="r" b="b"/>
                <a:pathLst>
                  <a:path w="195" h="87">
                    <a:moveTo>
                      <a:pt x="187" y="0"/>
                    </a:moveTo>
                    <a:lnTo>
                      <a:pt x="187" y="0"/>
                    </a:lnTo>
                    <a:lnTo>
                      <a:pt x="178" y="8"/>
                    </a:lnTo>
                    <a:lnTo>
                      <a:pt x="169" y="16"/>
                    </a:lnTo>
                    <a:lnTo>
                      <a:pt x="159" y="24"/>
                    </a:lnTo>
                    <a:lnTo>
                      <a:pt x="149" y="32"/>
                    </a:lnTo>
                    <a:lnTo>
                      <a:pt x="138" y="40"/>
                    </a:lnTo>
                    <a:lnTo>
                      <a:pt x="127" y="48"/>
                    </a:lnTo>
                    <a:lnTo>
                      <a:pt x="116" y="55"/>
                    </a:lnTo>
                    <a:lnTo>
                      <a:pt x="104" y="61"/>
                    </a:lnTo>
                    <a:lnTo>
                      <a:pt x="92" y="67"/>
                    </a:lnTo>
                    <a:lnTo>
                      <a:pt x="80" y="71"/>
                    </a:lnTo>
                    <a:lnTo>
                      <a:pt x="67" y="74"/>
                    </a:lnTo>
                    <a:lnTo>
                      <a:pt x="55" y="75"/>
                    </a:lnTo>
                    <a:lnTo>
                      <a:pt x="43" y="75"/>
                    </a:lnTo>
                    <a:lnTo>
                      <a:pt x="32" y="72"/>
                    </a:lnTo>
                    <a:lnTo>
                      <a:pt x="19" y="69"/>
                    </a:lnTo>
                    <a:lnTo>
                      <a:pt x="7" y="63"/>
                    </a:lnTo>
                    <a:lnTo>
                      <a:pt x="0" y="75"/>
                    </a:lnTo>
                    <a:lnTo>
                      <a:pt x="14" y="82"/>
                    </a:lnTo>
                    <a:lnTo>
                      <a:pt x="28" y="85"/>
                    </a:lnTo>
                    <a:lnTo>
                      <a:pt x="42" y="87"/>
                    </a:lnTo>
                    <a:lnTo>
                      <a:pt x="56" y="87"/>
                    </a:lnTo>
                    <a:lnTo>
                      <a:pt x="70" y="86"/>
                    </a:lnTo>
                    <a:lnTo>
                      <a:pt x="83" y="83"/>
                    </a:lnTo>
                    <a:lnTo>
                      <a:pt x="96" y="78"/>
                    </a:lnTo>
                    <a:lnTo>
                      <a:pt x="110" y="72"/>
                    </a:lnTo>
                    <a:lnTo>
                      <a:pt x="121" y="66"/>
                    </a:lnTo>
                    <a:lnTo>
                      <a:pt x="134" y="59"/>
                    </a:lnTo>
                    <a:lnTo>
                      <a:pt x="146" y="51"/>
                    </a:lnTo>
                    <a:lnTo>
                      <a:pt x="156" y="42"/>
                    </a:lnTo>
                    <a:lnTo>
                      <a:pt x="168" y="34"/>
                    </a:lnTo>
                    <a:lnTo>
                      <a:pt x="177" y="25"/>
                    </a:lnTo>
                    <a:lnTo>
                      <a:pt x="186" y="18"/>
                    </a:lnTo>
                    <a:lnTo>
                      <a:pt x="195" y="9"/>
                    </a:lnTo>
                    <a:lnTo>
                      <a:pt x="195" y="9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" name="Freeform 256"/>
              <p:cNvSpPr>
                <a:spLocks/>
              </p:cNvSpPr>
              <p:nvPr/>
            </p:nvSpPr>
            <p:spPr bwMode="auto">
              <a:xfrm>
                <a:off x="2829" y="2528"/>
                <a:ext cx="36" cy="71"/>
              </a:xfrm>
              <a:custGeom>
                <a:avLst/>
                <a:gdLst/>
                <a:ahLst/>
                <a:cxnLst>
                  <a:cxn ang="0">
                    <a:pos x="60" y="2"/>
                  </a:cxn>
                  <a:cxn ang="0">
                    <a:pos x="60" y="0"/>
                  </a:cxn>
                  <a:cxn ang="0">
                    <a:pos x="60" y="1"/>
                  </a:cxn>
                  <a:cxn ang="0">
                    <a:pos x="59" y="4"/>
                  </a:cxn>
                  <a:cxn ang="0">
                    <a:pos x="59" y="9"/>
                  </a:cxn>
                  <a:cxn ang="0">
                    <a:pos x="57" y="16"/>
                  </a:cxn>
                  <a:cxn ang="0">
                    <a:pos x="55" y="23"/>
                  </a:cxn>
                  <a:cxn ang="0">
                    <a:pos x="52" y="32"/>
                  </a:cxn>
                  <a:cxn ang="0">
                    <a:pos x="50" y="41"/>
                  </a:cxn>
                  <a:cxn ang="0">
                    <a:pos x="46" y="51"/>
                  </a:cxn>
                  <a:cxn ang="0">
                    <a:pos x="42" y="62"/>
                  </a:cxn>
                  <a:cxn ang="0">
                    <a:pos x="37" y="73"/>
                  </a:cxn>
                  <a:cxn ang="0">
                    <a:pos x="32" y="85"/>
                  </a:cxn>
                  <a:cxn ang="0">
                    <a:pos x="27" y="95"/>
                  </a:cxn>
                  <a:cxn ang="0">
                    <a:pos x="21" y="106"/>
                  </a:cxn>
                  <a:cxn ang="0">
                    <a:pos x="14" y="115"/>
                  </a:cxn>
                  <a:cxn ang="0">
                    <a:pos x="7" y="124"/>
                  </a:cxn>
                  <a:cxn ang="0">
                    <a:pos x="0" y="131"/>
                  </a:cxn>
                  <a:cxn ang="0">
                    <a:pos x="8" y="140"/>
                  </a:cxn>
                  <a:cxn ang="0">
                    <a:pos x="16" y="132"/>
                  </a:cxn>
                  <a:cxn ang="0">
                    <a:pos x="24" y="123"/>
                  </a:cxn>
                  <a:cxn ang="0">
                    <a:pos x="31" y="112"/>
                  </a:cxn>
                  <a:cxn ang="0">
                    <a:pos x="38" y="101"/>
                  </a:cxn>
                  <a:cxn ang="0">
                    <a:pos x="44" y="89"/>
                  </a:cxn>
                  <a:cxn ang="0">
                    <a:pos x="50" y="78"/>
                  </a:cxn>
                  <a:cxn ang="0">
                    <a:pos x="54" y="66"/>
                  </a:cxn>
                  <a:cxn ang="0">
                    <a:pos x="58" y="55"/>
                  </a:cxn>
                  <a:cxn ang="0">
                    <a:pos x="61" y="44"/>
                  </a:cxn>
                  <a:cxn ang="0">
                    <a:pos x="65" y="35"/>
                  </a:cxn>
                  <a:cxn ang="0">
                    <a:pos x="67" y="27"/>
                  </a:cxn>
                  <a:cxn ang="0">
                    <a:pos x="69" y="19"/>
                  </a:cxn>
                  <a:cxn ang="0">
                    <a:pos x="72" y="12"/>
                  </a:cxn>
                  <a:cxn ang="0">
                    <a:pos x="73" y="6"/>
                  </a:cxn>
                  <a:cxn ang="0">
                    <a:pos x="73" y="4"/>
                  </a:cxn>
                  <a:cxn ang="0">
                    <a:pos x="73" y="3"/>
                  </a:cxn>
                  <a:cxn ang="0">
                    <a:pos x="73" y="1"/>
                  </a:cxn>
                  <a:cxn ang="0">
                    <a:pos x="73" y="3"/>
                  </a:cxn>
                  <a:cxn ang="0">
                    <a:pos x="73" y="2"/>
                  </a:cxn>
                  <a:cxn ang="0">
                    <a:pos x="73" y="1"/>
                  </a:cxn>
                  <a:cxn ang="0">
                    <a:pos x="60" y="2"/>
                  </a:cxn>
                </a:cxnLst>
                <a:rect l="0" t="0" r="r" b="b"/>
                <a:pathLst>
                  <a:path w="73" h="140">
                    <a:moveTo>
                      <a:pt x="60" y="2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59" y="4"/>
                    </a:lnTo>
                    <a:lnTo>
                      <a:pt x="59" y="9"/>
                    </a:lnTo>
                    <a:lnTo>
                      <a:pt x="57" y="16"/>
                    </a:lnTo>
                    <a:lnTo>
                      <a:pt x="55" y="23"/>
                    </a:lnTo>
                    <a:lnTo>
                      <a:pt x="52" y="32"/>
                    </a:lnTo>
                    <a:lnTo>
                      <a:pt x="50" y="41"/>
                    </a:lnTo>
                    <a:lnTo>
                      <a:pt x="46" y="51"/>
                    </a:lnTo>
                    <a:lnTo>
                      <a:pt x="42" y="62"/>
                    </a:lnTo>
                    <a:lnTo>
                      <a:pt x="37" y="73"/>
                    </a:lnTo>
                    <a:lnTo>
                      <a:pt x="32" y="85"/>
                    </a:lnTo>
                    <a:lnTo>
                      <a:pt x="27" y="95"/>
                    </a:lnTo>
                    <a:lnTo>
                      <a:pt x="21" y="106"/>
                    </a:lnTo>
                    <a:lnTo>
                      <a:pt x="14" y="115"/>
                    </a:lnTo>
                    <a:lnTo>
                      <a:pt x="7" y="124"/>
                    </a:lnTo>
                    <a:lnTo>
                      <a:pt x="0" y="131"/>
                    </a:lnTo>
                    <a:lnTo>
                      <a:pt x="8" y="140"/>
                    </a:lnTo>
                    <a:lnTo>
                      <a:pt x="16" y="132"/>
                    </a:lnTo>
                    <a:lnTo>
                      <a:pt x="24" y="123"/>
                    </a:lnTo>
                    <a:lnTo>
                      <a:pt x="31" y="112"/>
                    </a:lnTo>
                    <a:lnTo>
                      <a:pt x="38" y="101"/>
                    </a:lnTo>
                    <a:lnTo>
                      <a:pt x="44" y="89"/>
                    </a:lnTo>
                    <a:lnTo>
                      <a:pt x="50" y="78"/>
                    </a:lnTo>
                    <a:lnTo>
                      <a:pt x="54" y="66"/>
                    </a:lnTo>
                    <a:lnTo>
                      <a:pt x="58" y="55"/>
                    </a:lnTo>
                    <a:lnTo>
                      <a:pt x="61" y="44"/>
                    </a:lnTo>
                    <a:lnTo>
                      <a:pt x="65" y="35"/>
                    </a:lnTo>
                    <a:lnTo>
                      <a:pt x="67" y="27"/>
                    </a:lnTo>
                    <a:lnTo>
                      <a:pt x="69" y="19"/>
                    </a:lnTo>
                    <a:lnTo>
                      <a:pt x="72" y="12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73" y="1"/>
                    </a:lnTo>
                    <a:lnTo>
                      <a:pt x="73" y="3"/>
                    </a:lnTo>
                    <a:lnTo>
                      <a:pt x="73" y="2"/>
                    </a:lnTo>
                    <a:lnTo>
                      <a:pt x="73" y="1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1" name="Freeform 257"/>
              <p:cNvSpPr>
                <a:spLocks/>
              </p:cNvSpPr>
              <p:nvPr/>
            </p:nvSpPr>
            <p:spPr bwMode="auto">
              <a:xfrm>
                <a:off x="2797" y="2137"/>
                <a:ext cx="68" cy="392"/>
              </a:xfrm>
              <a:custGeom>
                <a:avLst/>
                <a:gdLst/>
                <a:ahLst/>
                <a:cxnLst>
                  <a:cxn ang="0">
                    <a:pos x="3" y="14"/>
                  </a:cxn>
                  <a:cxn ang="0">
                    <a:pos x="12" y="34"/>
                  </a:cxn>
                  <a:cxn ang="0">
                    <a:pos x="24" y="68"/>
                  </a:cxn>
                  <a:cxn ang="0">
                    <a:pos x="34" y="114"/>
                  </a:cxn>
                  <a:cxn ang="0">
                    <a:pos x="46" y="171"/>
                  </a:cxn>
                  <a:cxn ang="0">
                    <a:pos x="56" y="233"/>
                  </a:cxn>
                  <a:cxn ang="0">
                    <a:pos x="66" y="301"/>
                  </a:cxn>
                  <a:cxn ang="0">
                    <a:pos x="77" y="371"/>
                  </a:cxn>
                  <a:cxn ang="0">
                    <a:pos x="86" y="444"/>
                  </a:cxn>
                  <a:cxn ang="0">
                    <a:pos x="95" y="514"/>
                  </a:cxn>
                  <a:cxn ang="0">
                    <a:pos x="102" y="580"/>
                  </a:cxn>
                  <a:cxn ang="0">
                    <a:pos x="109" y="641"/>
                  </a:cxn>
                  <a:cxn ang="0">
                    <a:pos x="115" y="694"/>
                  </a:cxn>
                  <a:cxn ang="0">
                    <a:pos x="119" y="736"/>
                  </a:cxn>
                  <a:cxn ang="0">
                    <a:pos x="123" y="767"/>
                  </a:cxn>
                  <a:cxn ang="0">
                    <a:pos x="124" y="784"/>
                  </a:cxn>
                  <a:cxn ang="0">
                    <a:pos x="137" y="785"/>
                  </a:cxn>
                  <a:cxn ang="0">
                    <a:pos x="137" y="777"/>
                  </a:cxn>
                  <a:cxn ang="0">
                    <a:pos x="134" y="752"/>
                  </a:cxn>
                  <a:cxn ang="0">
                    <a:pos x="130" y="716"/>
                  </a:cxn>
                  <a:cxn ang="0">
                    <a:pos x="125" y="666"/>
                  </a:cxn>
                  <a:cxn ang="0">
                    <a:pos x="118" y="610"/>
                  </a:cxn>
                  <a:cxn ang="0">
                    <a:pos x="111" y="545"/>
                  </a:cxn>
                  <a:cxn ang="0">
                    <a:pos x="103" y="477"/>
                  </a:cxn>
                  <a:cxn ang="0">
                    <a:pos x="94" y="406"/>
                  </a:cxn>
                  <a:cxn ang="0">
                    <a:pos x="85" y="334"/>
                  </a:cxn>
                  <a:cxn ang="0">
                    <a:pos x="75" y="264"/>
                  </a:cxn>
                  <a:cxn ang="0">
                    <a:pos x="64" y="198"/>
                  </a:cxn>
                  <a:cxn ang="0">
                    <a:pos x="53" y="138"/>
                  </a:cxn>
                  <a:cxn ang="0">
                    <a:pos x="42" y="88"/>
                  </a:cxn>
                  <a:cxn ang="0">
                    <a:pos x="31" y="45"/>
                  </a:cxn>
                  <a:cxn ang="0">
                    <a:pos x="19" y="16"/>
                  </a:cxn>
                  <a:cxn ang="0">
                    <a:pos x="5" y="0"/>
                  </a:cxn>
                </a:cxnLst>
                <a:rect l="0" t="0" r="r" b="b"/>
                <a:pathLst>
                  <a:path w="137" h="786">
                    <a:moveTo>
                      <a:pt x="0" y="11"/>
                    </a:moveTo>
                    <a:lnTo>
                      <a:pt x="3" y="14"/>
                    </a:lnTo>
                    <a:lnTo>
                      <a:pt x="8" y="22"/>
                    </a:lnTo>
                    <a:lnTo>
                      <a:pt x="12" y="34"/>
                    </a:lnTo>
                    <a:lnTo>
                      <a:pt x="18" y="49"/>
                    </a:lnTo>
                    <a:lnTo>
                      <a:pt x="24" y="68"/>
                    </a:lnTo>
                    <a:lnTo>
                      <a:pt x="28" y="90"/>
                    </a:lnTo>
                    <a:lnTo>
                      <a:pt x="34" y="114"/>
                    </a:lnTo>
                    <a:lnTo>
                      <a:pt x="40" y="141"/>
                    </a:lnTo>
                    <a:lnTo>
                      <a:pt x="46" y="171"/>
                    </a:lnTo>
                    <a:lnTo>
                      <a:pt x="51" y="201"/>
                    </a:lnTo>
                    <a:lnTo>
                      <a:pt x="56" y="233"/>
                    </a:lnTo>
                    <a:lnTo>
                      <a:pt x="62" y="266"/>
                    </a:lnTo>
                    <a:lnTo>
                      <a:pt x="66" y="301"/>
                    </a:lnTo>
                    <a:lnTo>
                      <a:pt x="72" y="335"/>
                    </a:lnTo>
                    <a:lnTo>
                      <a:pt x="77" y="371"/>
                    </a:lnTo>
                    <a:lnTo>
                      <a:pt x="81" y="408"/>
                    </a:lnTo>
                    <a:lnTo>
                      <a:pt x="86" y="444"/>
                    </a:lnTo>
                    <a:lnTo>
                      <a:pt x="91" y="479"/>
                    </a:lnTo>
                    <a:lnTo>
                      <a:pt x="95" y="514"/>
                    </a:lnTo>
                    <a:lnTo>
                      <a:pt x="99" y="547"/>
                    </a:lnTo>
                    <a:lnTo>
                      <a:pt x="102" y="580"/>
                    </a:lnTo>
                    <a:lnTo>
                      <a:pt x="106" y="611"/>
                    </a:lnTo>
                    <a:lnTo>
                      <a:pt x="109" y="641"/>
                    </a:lnTo>
                    <a:lnTo>
                      <a:pt x="113" y="668"/>
                    </a:lnTo>
                    <a:lnTo>
                      <a:pt x="115" y="694"/>
                    </a:lnTo>
                    <a:lnTo>
                      <a:pt x="117" y="717"/>
                    </a:lnTo>
                    <a:lnTo>
                      <a:pt x="119" y="736"/>
                    </a:lnTo>
                    <a:lnTo>
                      <a:pt x="121" y="754"/>
                    </a:lnTo>
                    <a:lnTo>
                      <a:pt x="123" y="767"/>
                    </a:lnTo>
                    <a:lnTo>
                      <a:pt x="123" y="778"/>
                    </a:lnTo>
                    <a:lnTo>
                      <a:pt x="124" y="784"/>
                    </a:lnTo>
                    <a:lnTo>
                      <a:pt x="124" y="786"/>
                    </a:lnTo>
                    <a:lnTo>
                      <a:pt x="137" y="785"/>
                    </a:lnTo>
                    <a:lnTo>
                      <a:pt x="137" y="782"/>
                    </a:lnTo>
                    <a:lnTo>
                      <a:pt x="137" y="777"/>
                    </a:lnTo>
                    <a:lnTo>
                      <a:pt x="136" y="766"/>
                    </a:lnTo>
                    <a:lnTo>
                      <a:pt x="134" y="752"/>
                    </a:lnTo>
                    <a:lnTo>
                      <a:pt x="132" y="735"/>
                    </a:lnTo>
                    <a:lnTo>
                      <a:pt x="130" y="716"/>
                    </a:lnTo>
                    <a:lnTo>
                      <a:pt x="128" y="693"/>
                    </a:lnTo>
                    <a:lnTo>
                      <a:pt x="125" y="666"/>
                    </a:lnTo>
                    <a:lnTo>
                      <a:pt x="122" y="638"/>
                    </a:lnTo>
                    <a:lnTo>
                      <a:pt x="118" y="610"/>
                    </a:lnTo>
                    <a:lnTo>
                      <a:pt x="116" y="578"/>
                    </a:lnTo>
                    <a:lnTo>
                      <a:pt x="111" y="545"/>
                    </a:lnTo>
                    <a:lnTo>
                      <a:pt x="108" y="512"/>
                    </a:lnTo>
                    <a:lnTo>
                      <a:pt x="103" y="477"/>
                    </a:lnTo>
                    <a:lnTo>
                      <a:pt x="99" y="441"/>
                    </a:lnTo>
                    <a:lnTo>
                      <a:pt x="94" y="406"/>
                    </a:lnTo>
                    <a:lnTo>
                      <a:pt x="89" y="370"/>
                    </a:lnTo>
                    <a:lnTo>
                      <a:pt x="85" y="334"/>
                    </a:lnTo>
                    <a:lnTo>
                      <a:pt x="79" y="299"/>
                    </a:lnTo>
                    <a:lnTo>
                      <a:pt x="75" y="264"/>
                    </a:lnTo>
                    <a:lnTo>
                      <a:pt x="70" y="231"/>
                    </a:lnTo>
                    <a:lnTo>
                      <a:pt x="64" y="198"/>
                    </a:lnTo>
                    <a:lnTo>
                      <a:pt x="58" y="167"/>
                    </a:lnTo>
                    <a:lnTo>
                      <a:pt x="53" y="138"/>
                    </a:lnTo>
                    <a:lnTo>
                      <a:pt x="47" y="112"/>
                    </a:lnTo>
                    <a:lnTo>
                      <a:pt x="42" y="88"/>
                    </a:lnTo>
                    <a:lnTo>
                      <a:pt x="36" y="65"/>
                    </a:lnTo>
                    <a:lnTo>
                      <a:pt x="31" y="45"/>
                    </a:lnTo>
                    <a:lnTo>
                      <a:pt x="25" y="29"/>
                    </a:lnTo>
                    <a:lnTo>
                      <a:pt x="19" y="16"/>
                    </a:lnTo>
                    <a:lnTo>
                      <a:pt x="13" y="7"/>
                    </a:lnTo>
                    <a:lnTo>
                      <a:pt x="5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2" name="Freeform 258"/>
              <p:cNvSpPr>
                <a:spLocks/>
              </p:cNvSpPr>
              <p:nvPr/>
            </p:nvSpPr>
            <p:spPr bwMode="auto">
              <a:xfrm>
                <a:off x="2549" y="2179"/>
                <a:ext cx="65" cy="49"/>
              </a:xfrm>
              <a:custGeom>
                <a:avLst/>
                <a:gdLst/>
                <a:ahLst/>
                <a:cxnLst>
                  <a:cxn ang="0">
                    <a:pos x="130" y="74"/>
                  </a:cxn>
                  <a:cxn ang="0">
                    <a:pos x="127" y="64"/>
                  </a:cxn>
                  <a:cxn ang="0">
                    <a:pos x="123" y="55"/>
                  </a:cxn>
                  <a:cxn ang="0">
                    <a:pos x="119" y="46"/>
                  </a:cxn>
                  <a:cxn ang="0">
                    <a:pos x="114" y="40"/>
                  </a:cxn>
                  <a:cxn ang="0">
                    <a:pos x="109" y="35"/>
                  </a:cxn>
                  <a:cxn ang="0">
                    <a:pos x="106" y="32"/>
                  </a:cxn>
                  <a:cxn ang="0">
                    <a:pos x="103" y="29"/>
                  </a:cxn>
                  <a:cxn ang="0">
                    <a:pos x="101" y="28"/>
                  </a:cxn>
                  <a:cxn ang="0">
                    <a:pos x="100" y="27"/>
                  </a:cxn>
                  <a:cxn ang="0">
                    <a:pos x="96" y="23"/>
                  </a:cxn>
                  <a:cxn ang="0">
                    <a:pos x="88" y="19"/>
                  </a:cxn>
                  <a:cxn ang="0">
                    <a:pos x="78" y="13"/>
                  </a:cxn>
                  <a:cxn ang="0">
                    <a:pos x="67" y="7"/>
                  </a:cxn>
                  <a:cxn ang="0">
                    <a:pos x="55" y="3"/>
                  </a:cxn>
                  <a:cxn ang="0">
                    <a:pos x="43" y="0"/>
                  </a:cxn>
                  <a:cxn ang="0">
                    <a:pos x="31" y="0"/>
                  </a:cxn>
                  <a:cxn ang="0">
                    <a:pos x="20" y="5"/>
                  </a:cxn>
                  <a:cxn ang="0">
                    <a:pos x="12" y="11"/>
                  </a:cxn>
                  <a:cxn ang="0">
                    <a:pos x="5" y="17"/>
                  </a:cxn>
                  <a:cxn ang="0">
                    <a:pos x="1" y="23"/>
                  </a:cxn>
                  <a:cxn ang="0">
                    <a:pos x="0" y="30"/>
                  </a:cxn>
                  <a:cxn ang="0">
                    <a:pos x="1" y="36"/>
                  </a:cxn>
                  <a:cxn ang="0">
                    <a:pos x="3" y="42"/>
                  </a:cxn>
                  <a:cxn ang="0">
                    <a:pos x="8" y="48"/>
                  </a:cxn>
                  <a:cxn ang="0">
                    <a:pos x="14" y="52"/>
                  </a:cxn>
                  <a:cxn ang="0">
                    <a:pos x="21" y="56"/>
                  </a:cxn>
                  <a:cxn ang="0">
                    <a:pos x="29" y="58"/>
                  </a:cxn>
                  <a:cxn ang="0">
                    <a:pos x="37" y="60"/>
                  </a:cxn>
                  <a:cxn ang="0">
                    <a:pos x="43" y="61"/>
                  </a:cxn>
                  <a:cxn ang="0">
                    <a:pos x="48" y="63"/>
                  </a:cxn>
                  <a:cxn ang="0">
                    <a:pos x="52" y="63"/>
                  </a:cxn>
                  <a:cxn ang="0">
                    <a:pos x="53" y="63"/>
                  </a:cxn>
                  <a:cxn ang="0">
                    <a:pos x="101" y="96"/>
                  </a:cxn>
                  <a:cxn ang="0">
                    <a:pos x="104" y="96"/>
                  </a:cxn>
                  <a:cxn ang="0">
                    <a:pos x="107" y="97"/>
                  </a:cxn>
                  <a:cxn ang="0">
                    <a:pos x="113" y="97"/>
                  </a:cxn>
                  <a:cxn ang="0">
                    <a:pos x="118" y="95"/>
                  </a:cxn>
                  <a:cxn ang="0">
                    <a:pos x="123" y="93"/>
                  </a:cxn>
                  <a:cxn ang="0">
                    <a:pos x="128" y="89"/>
                  </a:cxn>
                  <a:cxn ang="0">
                    <a:pos x="130" y="83"/>
                  </a:cxn>
                  <a:cxn ang="0">
                    <a:pos x="130" y="74"/>
                  </a:cxn>
                </a:cxnLst>
                <a:rect l="0" t="0" r="r" b="b"/>
                <a:pathLst>
                  <a:path w="130" h="97">
                    <a:moveTo>
                      <a:pt x="130" y="74"/>
                    </a:moveTo>
                    <a:lnTo>
                      <a:pt x="127" y="64"/>
                    </a:lnTo>
                    <a:lnTo>
                      <a:pt x="123" y="55"/>
                    </a:lnTo>
                    <a:lnTo>
                      <a:pt x="119" y="46"/>
                    </a:lnTo>
                    <a:lnTo>
                      <a:pt x="114" y="40"/>
                    </a:lnTo>
                    <a:lnTo>
                      <a:pt x="109" y="35"/>
                    </a:lnTo>
                    <a:lnTo>
                      <a:pt x="106" y="32"/>
                    </a:lnTo>
                    <a:lnTo>
                      <a:pt x="103" y="29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6" y="23"/>
                    </a:lnTo>
                    <a:lnTo>
                      <a:pt x="88" y="19"/>
                    </a:lnTo>
                    <a:lnTo>
                      <a:pt x="78" y="13"/>
                    </a:lnTo>
                    <a:lnTo>
                      <a:pt x="67" y="7"/>
                    </a:lnTo>
                    <a:lnTo>
                      <a:pt x="55" y="3"/>
                    </a:lnTo>
                    <a:lnTo>
                      <a:pt x="43" y="0"/>
                    </a:lnTo>
                    <a:lnTo>
                      <a:pt x="31" y="0"/>
                    </a:lnTo>
                    <a:lnTo>
                      <a:pt x="20" y="5"/>
                    </a:lnTo>
                    <a:lnTo>
                      <a:pt x="12" y="11"/>
                    </a:lnTo>
                    <a:lnTo>
                      <a:pt x="5" y="17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2"/>
                    </a:lnTo>
                    <a:lnTo>
                      <a:pt x="8" y="48"/>
                    </a:lnTo>
                    <a:lnTo>
                      <a:pt x="14" y="52"/>
                    </a:lnTo>
                    <a:lnTo>
                      <a:pt x="21" y="56"/>
                    </a:lnTo>
                    <a:lnTo>
                      <a:pt x="29" y="58"/>
                    </a:lnTo>
                    <a:lnTo>
                      <a:pt x="37" y="60"/>
                    </a:lnTo>
                    <a:lnTo>
                      <a:pt x="43" y="61"/>
                    </a:lnTo>
                    <a:lnTo>
                      <a:pt x="48" y="63"/>
                    </a:lnTo>
                    <a:lnTo>
                      <a:pt x="52" y="63"/>
                    </a:lnTo>
                    <a:lnTo>
                      <a:pt x="53" y="63"/>
                    </a:lnTo>
                    <a:lnTo>
                      <a:pt x="101" y="96"/>
                    </a:lnTo>
                    <a:lnTo>
                      <a:pt x="104" y="96"/>
                    </a:lnTo>
                    <a:lnTo>
                      <a:pt x="107" y="97"/>
                    </a:lnTo>
                    <a:lnTo>
                      <a:pt x="113" y="97"/>
                    </a:lnTo>
                    <a:lnTo>
                      <a:pt x="118" y="95"/>
                    </a:lnTo>
                    <a:lnTo>
                      <a:pt x="123" y="93"/>
                    </a:lnTo>
                    <a:lnTo>
                      <a:pt x="128" y="89"/>
                    </a:lnTo>
                    <a:lnTo>
                      <a:pt x="130" y="83"/>
                    </a:lnTo>
                    <a:lnTo>
                      <a:pt x="130" y="74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3" name="Freeform 259"/>
              <p:cNvSpPr>
                <a:spLocks/>
              </p:cNvSpPr>
              <p:nvPr/>
            </p:nvSpPr>
            <p:spPr bwMode="auto">
              <a:xfrm>
                <a:off x="2597" y="2191"/>
                <a:ext cx="19" cy="2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1" y="11"/>
                  </a:cxn>
                  <a:cxn ang="0">
                    <a:pos x="3" y="13"/>
                  </a:cxn>
                  <a:cxn ang="0">
                    <a:pos x="7" y="17"/>
                  </a:cxn>
                  <a:cxn ang="0">
                    <a:pos x="10" y="21"/>
                  </a:cxn>
                  <a:cxn ang="0">
                    <a:pos x="15" y="27"/>
                  </a:cxn>
                  <a:cxn ang="0">
                    <a:pos x="20" y="34"/>
                  </a:cxn>
                  <a:cxn ang="0">
                    <a:pos x="23" y="43"/>
                  </a:cxn>
                  <a:cxn ang="0">
                    <a:pos x="25" y="52"/>
                  </a:cxn>
                  <a:cxn ang="0">
                    <a:pos x="38" y="49"/>
                  </a:cxn>
                  <a:cxn ang="0">
                    <a:pos x="36" y="38"/>
                  </a:cxn>
                  <a:cxn ang="0">
                    <a:pos x="31" y="28"/>
                  </a:cxn>
                  <a:cxn ang="0">
                    <a:pos x="26" y="20"/>
                  </a:cxn>
                  <a:cxn ang="0">
                    <a:pos x="21" y="13"/>
                  </a:cxn>
                  <a:cxn ang="0">
                    <a:pos x="16" y="7"/>
                  </a:cxn>
                  <a:cxn ang="0">
                    <a:pos x="13" y="4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38" h="52">
                    <a:moveTo>
                      <a:pt x="0" y="10"/>
                    </a:moveTo>
                    <a:lnTo>
                      <a:pt x="0" y="10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7" y="17"/>
                    </a:lnTo>
                    <a:lnTo>
                      <a:pt x="10" y="21"/>
                    </a:lnTo>
                    <a:lnTo>
                      <a:pt x="15" y="27"/>
                    </a:lnTo>
                    <a:lnTo>
                      <a:pt x="20" y="34"/>
                    </a:lnTo>
                    <a:lnTo>
                      <a:pt x="23" y="43"/>
                    </a:lnTo>
                    <a:lnTo>
                      <a:pt x="25" y="52"/>
                    </a:lnTo>
                    <a:lnTo>
                      <a:pt x="38" y="49"/>
                    </a:lnTo>
                    <a:lnTo>
                      <a:pt x="36" y="38"/>
                    </a:lnTo>
                    <a:lnTo>
                      <a:pt x="31" y="28"/>
                    </a:lnTo>
                    <a:lnTo>
                      <a:pt x="26" y="20"/>
                    </a:lnTo>
                    <a:lnTo>
                      <a:pt x="21" y="13"/>
                    </a:lnTo>
                    <a:lnTo>
                      <a:pt x="16" y="7"/>
                    </a:lnTo>
                    <a:lnTo>
                      <a:pt x="13" y="4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4" name="Freeform 260"/>
              <p:cNvSpPr>
                <a:spLocks/>
              </p:cNvSpPr>
              <p:nvPr/>
            </p:nvSpPr>
            <p:spPr bwMode="auto">
              <a:xfrm>
                <a:off x="2563" y="2176"/>
                <a:ext cx="39" cy="19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2" y="12"/>
                  </a:cxn>
                  <a:cxn ang="0">
                    <a:pos x="12" y="13"/>
                  </a:cxn>
                  <a:cxn ang="0">
                    <a:pos x="24" y="16"/>
                  </a:cxn>
                  <a:cxn ang="0">
                    <a:pos x="36" y="19"/>
                  </a:cxn>
                  <a:cxn ang="0">
                    <a:pos x="46" y="25"/>
                  </a:cxn>
                  <a:cxn ang="0">
                    <a:pos x="55" y="29"/>
                  </a:cxn>
                  <a:cxn ang="0">
                    <a:pos x="63" y="34"/>
                  </a:cxn>
                  <a:cxn ang="0">
                    <a:pos x="67" y="38"/>
                  </a:cxn>
                  <a:cxn ang="0">
                    <a:pos x="69" y="39"/>
                  </a:cxn>
                  <a:cxn ang="0">
                    <a:pos x="77" y="29"/>
                  </a:cxn>
                  <a:cxn ang="0">
                    <a:pos x="75" y="27"/>
                  </a:cxn>
                  <a:cxn ang="0">
                    <a:pos x="70" y="24"/>
                  </a:cxn>
                  <a:cxn ang="0">
                    <a:pos x="62" y="19"/>
                  </a:cxn>
                  <a:cxn ang="0">
                    <a:pos x="53" y="13"/>
                  </a:cxn>
                  <a:cxn ang="0">
                    <a:pos x="40" y="8"/>
                  </a:cxn>
                  <a:cxn ang="0">
                    <a:pos x="29" y="3"/>
                  </a:cxn>
                  <a:cxn ang="0">
                    <a:pos x="15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4" y="12"/>
                  </a:cxn>
                </a:cxnLst>
                <a:rect l="0" t="0" r="r" b="b"/>
                <a:pathLst>
                  <a:path w="77" h="39">
                    <a:moveTo>
                      <a:pt x="4" y="12"/>
                    </a:moveTo>
                    <a:lnTo>
                      <a:pt x="2" y="12"/>
                    </a:lnTo>
                    <a:lnTo>
                      <a:pt x="12" y="13"/>
                    </a:lnTo>
                    <a:lnTo>
                      <a:pt x="24" y="16"/>
                    </a:lnTo>
                    <a:lnTo>
                      <a:pt x="36" y="19"/>
                    </a:lnTo>
                    <a:lnTo>
                      <a:pt x="46" y="25"/>
                    </a:lnTo>
                    <a:lnTo>
                      <a:pt x="55" y="29"/>
                    </a:lnTo>
                    <a:lnTo>
                      <a:pt x="63" y="34"/>
                    </a:lnTo>
                    <a:lnTo>
                      <a:pt x="67" y="38"/>
                    </a:lnTo>
                    <a:lnTo>
                      <a:pt x="69" y="39"/>
                    </a:lnTo>
                    <a:lnTo>
                      <a:pt x="77" y="29"/>
                    </a:lnTo>
                    <a:lnTo>
                      <a:pt x="75" y="27"/>
                    </a:lnTo>
                    <a:lnTo>
                      <a:pt x="70" y="24"/>
                    </a:lnTo>
                    <a:lnTo>
                      <a:pt x="62" y="19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29" y="3"/>
                    </a:lnTo>
                    <a:lnTo>
                      <a:pt x="15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5" name="Freeform 261"/>
              <p:cNvSpPr>
                <a:spLocks/>
              </p:cNvSpPr>
              <p:nvPr/>
            </p:nvSpPr>
            <p:spPr bwMode="auto">
              <a:xfrm>
                <a:off x="2545" y="2176"/>
                <a:ext cx="20" cy="29"/>
              </a:xfrm>
              <a:custGeom>
                <a:avLst/>
                <a:gdLst/>
                <a:ahLst/>
                <a:cxnLst>
                  <a:cxn ang="0">
                    <a:pos x="20" y="49"/>
                  </a:cxn>
                  <a:cxn ang="0">
                    <a:pos x="20" y="49"/>
                  </a:cxn>
                  <a:cxn ang="0">
                    <a:pos x="16" y="46"/>
                  </a:cxn>
                  <a:cxn ang="0">
                    <a:pos x="14" y="41"/>
                  </a:cxn>
                  <a:cxn ang="0">
                    <a:pos x="14" y="36"/>
                  </a:cxn>
                  <a:cxn ang="0">
                    <a:pos x="14" y="32"/>
                  </a:cxn>
                  <a:cxn ang="0">
                    <a:pos x="17" y="27"/>
                  </a:cxn>
                  <a:cxn ang="0">
                    <a:pos x="22" y="23"/>
                  </a:cxn>
                  <a:cxn ang="0">
                    <a:pos x="30" y="17"/>
                  </a:cxn>
                  <a:cxn ang="0">
                    <a:pos x="40" y="12"/>
                  </a:cxn>
                  <a:cxn ang="0">
                    <a:pos x="36" y="0"/>
                  </a:cxn>
                  <a:cxn ang="0">
                    <a:pos x="23" y="6"/>
                  </a:cxn>
                  <a:cxn ang="0">
                    <a:pos x="14" y="12"/>
                  </a:cxn>
                  <a:cxn ang="0">
                    <a:pos x="7" y="19"/>
                  </a:cxn>
                  <a:cxn ang="0">
                    <a:pos x="2" y="27"/>
                  </a:cxn>
                  <a:cxn ang="0">
                    <a:pos x="0" y="36"/>
                  </a:cxn>
                  <a:cxn ang="0">
                    <a:pos x="2" y="44"/>
                  </a:cxn>
                  <a:cxn ang="0">
                    <a:pos x="5" y="51"/>
                  </a:cxn>
                  <a:cxn ang="0">
                    <a:pos x="10" y="58"/>
                  </a:cxn>
                  <a:cxn ang="0">
                    <a:pos x="10" y="58"/>
                  </a:cxn>
                  <a:cxn ang="0">
                    <a:pos x="20" y="49"/>
                  </a:cxn>
                </a:cxnLst>
                <a:rect l="0" t="0" r="r" b="b"/>
                <a:pathLst>
                  <a:path w="40" h="58">
                    <a:moveTo>
                      <a:pt x="20" y="49"/>
                    </a:moveTo>
                    <a:lnTo>
                      <a:pt x="20" y="49"/>
                    </a:lnTo>
                    <a:lnTo>
                      <a:pt x="16" y="46"/>
                    </a:lnTo>
                    <a:lnTo>
                      <a:pt x="14" y="41"/>
                    </a:lnTo>
                    <a:lnTo>
                      <a:pt x="14" y="36"/>
                    </a:lnTo>
                    <a:lnTo>
                      <a:pt x="14" y="32"/>
                    </a:lnTo>
                    <a:lnTo>
                      <a:pt x="17" y="27"/>
                    </a:lnTo>
                    <a:lnTo>
                      <a:pt x="22" y="23"/>
                    </a:lnTo>
                    <a:lnTo>
                      <a:pt x="30" y="17"/>
                    </a:lnTo>
                    <a:lnTo>
                      <a:pt x="40" y="12"/>
                    </a:lnTo>
                    <a:lnTo>
                      <a:pt x="36" y="0"/>
                    </a:lnTo>
                    <a:lnTo>
                      <a:pt x="23" y="6"/>
                    </a:lnTo>
                    <a:lnTo>
                      <a:pt x="14" y="12"/>
                    </a:lnTo>
                    <a:lnTo>
                      <a:pt x="7" y="19"/>
                    </a:lnTo>
                    <a:lnTo>
                      <a:pt x="2" y="27"/>
                    </a:lnTo>
                    <a:lnTo>
                      <a:pt x="0" y="36"/>
                    </a:lnTo>
                    <a:lnTo>
                      <a:pt x="2" y="44"/>
                    </a:lnTo>
                    <a:lnTo>
                      <a:pt x="5" y="51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2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6" name="Freeform 262"/>
              <p:cNvSpPr>
                <a:spLocks/>
              </p:cNvSpPr>
              <p:nvPr/>
            </p:nvSpPr>
            <p:spPr bwMode="auto">
              <a:xfrm>
                <a:off x="2550" y="2201"/>
                <a:ext cx="27" cy="12"/>
              </a:xfrm>
              <a:custGeom>
                <a:avLst/>
                <a:gdLst/>
                <a:ahLst/>
                <a:cxnLst>
                  <a:cxn ang="0">
                    <a:pos x="55" y="14"/>
                  </a:cxn>
                  <a:cxn ang="0">
                    <a:pos x="50" y="13"/>
                  </a:cxn>
                  <a:cxn ang="0">
                    <a:pos x="49" y="13"/>
                  </a:cxn>
                  <a:cxn ang="0">
                    <a:pos x="45" y="13"/>
                  </a:cxn>
                  <a:cxn ang="0">
                    <a:pos x="41" y="12"/>
                  </a:cxn>
                  <a:cxn ang="0">
                    <a:pos x="35" y="10"/>
                  </a:cxn>
                  <a:cxn ang="0">
                    <a:pos x="28" y="9"/>
                  </a:cxn>
                  <a:cxn ang="0">
                    <a:pos x="20" y="7"/>
                  </a:cxn>
                  <a:cxn ang="0">
                    <a:pos x="15" y="3"/>
                  </a:cxn>
                  <a:cxn ang="0">
                    <a:pos x="10" y="0"/>
                  </a:cxn>
                  <a:cxn ang="0">
                    <a:pos x="0" y="9"/>
                  </a:cxn>
                  <a:cxn ang="0">
                    <a:pos x="7" y="15"/>
                  </a:cxn>
                  <a:cxn ang="0">
                    <a:pos x="15" y="20"/>
                  </a:cxn>
                  <a:cxn ang="0">
                    <a:pos x="25" y="22"/>
                  </a:cxn>
                  <a:cxn ang="0">
                    <a:pos x="32" y="24"/>
                  </a:cxn>
                  <a:cxn ang="0">
                    <a:pos x="38" y="24"/>
                  </a:cxn>
                  <a:cxn ang="0">
                    <a:pos x="45" y="25"/>
                  </a:cxn>
                  <a:cxn ang="0">
                    <a:pos x="49" y="25"/>
                  </a:cxn>
                  <a:cxn ang="0">
                    <a:pos x="50" y="25"/>
                  </a:cxn>
                  <a:cxn ang="0">
                    <a:pos x="47" y="24"/>
                  </a:cxn>
                  <a:cxn ang="0">
                    <a:pos x="55" y="14"/>
                  </a:cxn>
                  <a:cxn ang="0">
                    <a:pos x="52" y="13"/>
                  </a:cxn>
                  <a:cxn ang="0">
                    <a:pos x="50" y="13"/>
                  </a:cxn>
                  <a:cxn ang="0">
                    <a:pos x="55" y="14"/>
                  </a:cxn>
                </a:cxnLst>
                <a:rect l="0" t="0" r="r" b="b"/>
                <a:pathLst>
                  <a:path w="55" h="25">
                    <a:moveTo>
                      <a:pt x="55" y="14"/>
                    </a:moveTo>
                    <a:lnTo>
                      <a:pt x="50" y="13"/>
                    </a:lnTo>
                    <a:lnTo>
                      <a:pt x="49" y="13"/>
                    </a:lnTo>
                    <a:lnTo>
                      <a:pt x="45" y="13"/>
                    </a:lnTo>
                    <a:lnTo>
                      <a:pt x="41" y="12"/>
                    </a:lnTo>
                    <a:lnTo>
                      <a:pt x="35" y="10"/>
                    </a:lnTo>
                    <a:lnTo>
                      <a:pt x="28" y="9"/>
                    </a:lnTo>
                    <a:lnTo>
                      <a:pt x="20" y="7"/>
                    </a:lnTo>
                    <a:lnTo>
                      <a:pt x="15" y="3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7" y="15"/>
                    </a:lnTo>
                    <a:lnTo>
                      <a:pt x="15" y="20"/>
                    </a:lnTo>
                    <a:lnTo>
                      <a:pt x="25" y="22"/>
                    </a:lnTo>
                    <a:lnTo>
                      <a:pt x="32" y="24"/>
                    </a:lnTo>
                    <a:lnTo>
                      <a:pt x="38" y="24"/>
                    </a:lnTo>
                    <a:lnTo>
                      <a:pt x="45" y="25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47" y="24"/>
                    </a:lnTo>
                    <a:lnTo>
                      <a:pt x="55" y="14"/>
                    </a:lnTo>
                    <a:lnTo>
                      <a:pt x="52" y="13"/>
                    </a:lnTo>
                    <a:lnTo>
                      <a:pt x="50" y="13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7" name="Freeform 263"/>
              <p:cNvSpPr>
                <a:spLocks/>
              </p:cNvSpPr>
              <p:nvPr/>
            </p:nvSpPr>
            <p:spPr bwMode="auto">
              <a:xfrm>
                <a:off x="2573" y="2207"/>
                <a:ext cx="29" cy="23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56" y="34"/>
                  </a:cxn>
                  <a:cxn ang="0">
                    <a:pos x="8" y="0"/>
                  </a:cxn>
                  <a:cxn ang="0">
                    <a:pos x="0" y="10"/>
                  </a:cxn>
                  <a:cxn ang="0">
                    <a:pos x="48" y="45"/>
                  </a:cxn>
                  <a:cxn ang="0">
                    <a:pos x="51" y="46"/>
                  </a:cxn>
                  <a:cxn ang="0">
                    <a:pos x="48" y="45"/>
                  </a:cxn>
                  <a:cxn ang="0">
                    <a:pos x="49" y="45"/>
                  </a:cxn>
                  <a:cxn ang="0">
                    <a:pos x="51" y="46"/>
                  </a:cxn>
                  <a:cxn ang="0">
                    <a:pos x="53" y="33"/>
                  </a:cxn>
                </a:cxnLst>
                <a:rect l="0" t="0" r="r" b="b"/>
                <a:pathLst>
                  <a:path w="56" h="46">
                    <a:moveTo>
                      <a:pt x="53" y="33"/>
                    </a:moveTo>
                    <a:lnTo>
                      <a:pt x="56" y="34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48" y="45"/>
                    </a:lnTo>
                    <a:lnTo>
                      <a:pt x="51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6"/>
                    </a:lnTo>
                    <a:lnTo>
                      <a:pt x="53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8" name="Freeform 264"/>
              <p:cNvSpPr>
                <a:spLocks/>
              </p:cNvSpPr>
              <p:nvPr/>
            </p:nvSpPr>
            <p:spPr bwMode="auto">
              <a:xfrm>
                <a:off x="2599" y="2215"/>
                <a:ext cx="18" cy="15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22" y="3"/>
                  </a:cxn>
                  <a:cxn ang="0">
                    <a:pos x="23" y="10"/>
                  </a:cxn>
                  <a:cxn ang="0">
                    <a:pos x="21" y="14"/>
                  </a:cxn>
                  <a:cxn ang="0">
                    <a:pos x="19" y="16"/>
                  </a:cxn>
                  <a:cxn ang="0">
                    <a:pos x="15" y="17"/>
                  </a:cxn>
                  <a:cxn ang="0">
                    <a:pos x="11" y="18"/>
                  </a:cxn>
                  <a:cxn ang="0">
                    <a:pos x="6" y="18"/>
                  </a:cxn>
                  <a:cxn ang="0">
                    <a:pos x="3" y="18"/>
                  </a:cxn>
                  <a:cxn ang="0">
                    <a:pos x="2" y="18"/>
                  </a:cxn>
                  <a:cxn ang="0">
                    <a:pos x="0" y="31"/>
                  </a:cxn>
                  <a:cxn ang="0">
                    <a:pos x="2" y="31"/>
                  </a:cxn>
                  <a:cxn ang="0">
                    <a:pos x="5" y="31"/>
                  </a:cxn>
                  <a:cxn ang="0">
                    <a:pos x="12" y="31"/>
                  </a:cxn>
                  <a:cxn ang="0">
                    <a:pos x="19" y="30"/>
                  </a:cxn>
                  <a:cxn ang="0">
                    <a:pos x="26" y="26"/>
                  </a:cxn>
                  <a:cxn ang="0">
                    <a:pos x="33" y="21"/>
                  </a:cxn>
                  <a:cxn ang="0">
                    <a:pos x="36" y="11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22" y="3"/>
                  </a:cxn>
                </a:cxnLst>
                <a:rect l="0" t="0" r="r" b="b"/>
                <a:pathLst>
                  <a:path w="36" h="31">
                    <a:moveTo>
                      <a:pt x="22" y="3"/>
                    </a:moveTo>
                    <a:lnTo>
                      <a:pt x="22" y="3"/>
                    </a:lnTo>
                    <a:lnTo>
                      <a:pt x="23" y="10"/>
                    </a:lnTo>
                    <a:lnTo>
                      <a:pt x="21" y="14"/>
                    </a:lnTo>
                    <a:lnTo>
                      <a:pt x="19" y="16"/>
                    </a:lnTo>
                    <a:lnTo>
                      <a:pt x="15" y="17"/>
                    </a:lnTo>
                    <a:lnTo>
                      <a:pt x="11" y="18"/>
                    </a:lnTo>
                    <a:lnTo>
                      <a:pt x="6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5" y="31"/>
                    </a:lnTo>
                    <a:lnTo>
                      <a:pt x="12" y="31"/>
                    </a:lnTo>
                    <a:lnTo>
                      <a:pt x="19" y="30"/>
                    </a:lnTo>
                    <a:lnTo>
                      <a:pt x="26" y="26"/>
                    </a:lnTo>
                    <a:lnTo>
                      <a:pt x="33" y="21"/>
                    </a:lnTo>
                    <a:lnTo>
                      <a:pt x="36" y="1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9" name="Freeform 265"/>
              <p:cNvSpPr>
                <a:spLocks/>
              </p:cNvSpPr>
              <p:nvPr/>
            </p:nvSpPr>
            <p:spPr bwMode="auto">
              <a:xfrm>
                <a:off x="2545" y="2213"/>
                <a:ext cx="60" cy="5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4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10" y="1"/>
                  </a:cxn>
                  <a:cxn ang="0">
                    <a:pos x="16" y="1"/>
                  </a:cxn>
                  <a:cxn ang="0">
                    <a:pos x="22" y="0"/>
                  </a:cxn>
                  <a:cxn ang="0">
                    <a:pos x="28" y="0"/>
                  </a:cxn>
                  <a:cxn ang="0">
                    <a:pos x="35" y="0"/>
                  </a:cxn>
                  <a:cxn ang="0">
                    <a:pos x="43" y="0"/>
                  </a:cxn>
                  <a:cxn ang="0">
                    <a:pos x="50" y="1"/>
                  </a:cxn>
                  <a:cxn ang="0">
                    <a:pos x="58" y="3"/>
                  </a:cxn>
                  <a:cxn ang="0">
                    <a:pos x="65" y="5"/>
                  </a:cxn>
                  <a:cxn ang="0">
                    <a:pos x="73" y="9"/>
                  </a:cxn>
                  <a:cxn ang="0">
                    <a:pos x="80" y="13"/>
                  </a:cxn>
                  <a:cxn ang="0">
                    <a:pos x="87" y="19"/>
                  </a:cxn>
                  <a:cxn ang="0">
                    <a:pos x="92" y="26"/>
                  </a:cxn>
                  <a:cxn ang="0">
                    <a:pos x="103" y="39"/>
                  </a:cxn>
                  <a:cxn ang="0">
                    <a:pos x="110" y="51"/>
                  </a:cxn>
                  <a:cxn ang="0">
                    <a:pos x="114" y="61"/>
                  </a:cxn>
                  <a:cxn ang="0">
                    <a:pos x="118" y="71"/>
                  </a:cxn>
                  <a:cxn ang="0">
                    <a:pos x="120" y="79"/>
                  </a:cxn>
                  <a:cxn ang="0">
                    <a:pos x="120" y="83"/>
                  </a:cxn>
                  <a:cxn ang="0">
                    <a:pos x="120" y="87"/>
                  </a:cxn>
                  <a:cxn ang="0">
                    <a:pos x="120" y="88"/>
                  </a:cxn>
                  <a:cxn ang="0">
                    <a:pos x="120" y="89"/>
                  </a:cxn>
                  <a:cxn ang="0">
                    <a:pos x="120" y="92"/>
                  </a:cxn>
                  <a:cxn ang="0">
                    <a:pos x="120" y="96"/>
                  </a:cxn>
                  <a:cxn ang="0">
                    <a:pos x="118" y="100"/>
                  </a:cxn>
                  <a:cxn ang="0">
                    <a:pos x="115" y="105"/>
                  </a:cxn>
                  <a:cxn ang="0">
                    <a:pos x="111" y="109"/>
                  </a:cxn>
                  <a:cxn ang="0">
                    <a:pos x="104" y="111"/>
                  </a:cxn>
                  <a:cxn ang="0">
                    <a:pos x="93" y="110"/>
                  </a:cxn>
                  <a:cxn ang="0">
                    <a:pos x="83" y="106"/>
                  </a:cxn>
                  <a:cxn ang="0">
                    <a:pos x="73" y="99"/>
                  </a:cxn>
                  <a:cxn ang="0">
                    <a:pos x="65" y="92"/>
                  </a:cxn>
                  <a:cxn ang="0">
                    <a:pos x="58" y="83"/>
                  </a:cxn>
                  <a:cxn ang="0">
                    <a:pos x="51" y="75"/>
                  </a:cxn>
                  <a:cxn ang="0">
                    <a:pos x="47" y="67"/>
                  </a:cxn>
                  <a:cxn ang="0">
                    <a:pos x="44" y="62"/>
                  </a:cxn>
                  <a:cxn ang="0">
                    <a:pos x="44" y="60"/>
                  </a:cxn>
                  <a:cxn ang="0">
                    <a:pos x="0" y="66"/>
                  </a:cxn>
                  <a:cxn ang="0">
                    <a:pos x="0" y="4"/>
                  </a:cxn>
                </a:cxnLst>
                <a:rect l="0" t="0" r="r" b="b"/>
                <a:pathLst>
                  <a:path w="120" h="111">
                    <a:moveTo>
                      <a:pt x="0" y="4"/>
                    </a:moveTo>
                    <a:lnTo>
                      <a:pt x="1" y="4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8" y="3"/>
                    </a:lnTo>
                    <a:lnTo>
                      <a:pt x="65" y="5"/>
                    </a:lnTo>
                    <a:lnTo>
                      <a:pt x="73" y="9"/>
                    </a:lnTo>
                    <a:lnTo>
                      <a:pt x="80" y="13"/>
                    </a:lnTo>
                    <a:lnTo>
                      <a:pt x="87" y="19"/>
                    </a:lnTo>
                    <a:lnTo>
                      <a:pt x="92" y="26"/>
                    </a:lnTo>
                    <a:lnTo>
                      <a:pt x="103" y="39"/>
                    </a:lnTo>
                    <a:lnTo>
                      <a:pt x="110" y="51"/>
                    </a:lnTo>
                    <a:lnTo>
                      <a:pt x="114" y="61"/>
                    </a:lnTo>
                    <a:lnTo>
                      <a:pt x="118" y="71"/>
                    </a:lnTo>
                    <a:lnTo>
                      <a:pt x="120" y="79"/>
                    </a:lnTo>
                    <a:lnTo>
                      <a:pt x="120" y="83"/>
                    </a:lnTo>
                    <a:lnTo>
                      <a:pt x="120" y="87"/>
                    </a:lnTo>
                    <a:lnTo>
                      <a:pt x="120" y="88"/>
                    </a:lnTo>
                    <a:lnTo>
                      <a:pt x="120" y="89"/>
                    </a:lnTo>
                    <a:lnTo>
                      <a:pt x="120" y="92"/>
                    </a:lnTo>
                    <a:lnTo>
                      <a:pt x="120" y="96"/>
                    </a:lnTo>
                    <a:lnTo>
                      <a:pt x="118" y="100"/>
                    </a:lnTo>
                    <a:lnTo>
                      <a:pt x="115" y="105"/>
                    </a:lnTo>
                    <a:lnTo>
                      <a:pt x="111" y="109"/>
                    </a:lnTo>
                    <a:lnTo>
                      <a:pt x="104" y="111"/>
                    </a:lnTo>
                    <a:lnTo>
                      <a:pt x="93" y="110"/>
                    </a:lnTo>
                    <a:lnTo>
                      <a:pt x="83" y="106"/>
                    </a:lnTo>
                    <a:lnTo>
                      <a:pt x="73" y="99"/>
                    </a:lnTo>
                    <a:lnTo>
                      <a:pt x="65" y="92"/>
                    </a:lnTo>
                    <a:lnTo>
                      <a:pt x="58" y="83"/>
                    </a:lnTo>
                    <a:lnTo>
                      <a:pt x="51" y="75"/>
                    </a:lnTo>
                    <a:lnTo>
                      <a:pt x="47" y="67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0" y="6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" name="Freeform 266"/>
              <p:cNvSpPr>
                <a:spLocks/>
              </p:cNvSpPr>
              <p:nvPr/>
            </p:nvSpPr>
            <p:spPr bwMode="auto">
              <a:xfrm>
                <a:off x="2545" y="2211"/>
                <a:ext cx="47" cy="15"/>
              </a:xfrm>
              <a:custGeom>
                <a:avLst/>
                <a:gdLst/>
                <a:ahLst/>
                <a:cxnLst>
                  <a:cxn ang="0">
                    <a:pos x="95" y="26"/>
                  </a:cxn>
                  <a:cxn ang="0">
                    <a:pos x="95" y="26"/>
                  </a:cxn>
                  <a:cxn ang="0">
                    <a:pos x="89" y="19"/>
                  </a:cxn>
                  <a:cxn ang="0">
                    <a:pos x="82" y="14"/>
                  </a:cxn>
                  <a:cxn ang="0">
                    <a:pos x="74" y="9"/>
                  </a:cxn>
                  <a:cxn ang="0">
                    <a:pos x="67" y="6"/>
                  </a:cxn>
                  <a:cxn ang="0">
                    <a:pos x="59" y="3"/>
                  </a:cxn>
                  <a:cxn ang="0">
                    <a:pos x="51" y="1"/>
                  </a:cxn>
                  <a:cxn ang="0">
                    <a:pos x="43" y="0"/>
                  </a:cxn>
                  <a:cxn ang="0">
                    <a:pos x="35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5" y="1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10"/>
                  </a:cxn>
                  <a:cxn ang="0">
                    <a:pos x="2" y="10"/>
                  </a:cxn>
                  <a:cxn ang="0">
                    <a:pos x="5" y="10"/>
                  </a:cxn>
                  <a:cxn ang="0">
                    <a:pos x="7" y="9"/>
                  </a:cxn>
                  <a:cxn ang="0">
                    <a:pos x="12" y="8"/>
                  </a:cxn>
                  <a:cxn ang="0">
                    <a:pos x="16" y="8"/>
                  </a:cxn>
                  <a:cxn ang="0">
                    <a:pos x="22" y="7"/>
                  </a:cxn>
                  <a:cxn ang="0">
                    <a:pos x="28" y="7"/>
                  </a:cxn>
                  <a:cxn ang="0">
                    <a:pos x="35" y="6"/>
                  </a:cxn>
                  <a:cxn ang="0">
                    <a:pos x="42" y="7"/>
                  </a:cxn>
                  <a:cxn ang="0">
                    <a:pos x="50" y="8"/>
                  </a:cxn>
                  <a:cxn ang="0">
                    <a:pos x="57" y="9"/>
                  </a:cxn>
                  <a:cxn ang="0">
                    <a:pos x="63" y="11"/>
                  </a:cxn>
                  <a:cxn ang="0">
                    <a:pos x="72" y="15"/>
                  </a:cxn>
                  <a:cxn ang="0">
                    <a:pos x="78" y="19"/>
                  </a:cxn>
                  <a:cxn ang="0">
                    <a:pos x="84" y="24"/>
                  </a:cxn>
                  <a:cxn ang="0">
                    <a:pos x="90" y="30"/>
                  </a:cxn>
                  <a:cxn ang="0">
                    <a:pos x="90" y="30"/>
                  </a:cxn>
                  <a:cxn ang="0">
                    <a:pos x="95" y="26"/>
                  </a:cxn>
                </a:cxnLst>
                <a:rect l="0" t="0" r="r" b="b"/>
                <a:pathLst>
                  <a:path w="95" h="30">
                    <a:moveTo>
                      <a:pt x="95" y="26"/>
                    </a:moveTo>
                    <a:lnTo>
                      <a:pt x="95" y="26"/>
                    </a:lnTo>
                    <a:lnTo>
                      <a:pt x="89" y="19"/>
                    </a:lnTo>
                    <a:lnTo>
                      <a:pt x="82" y="14"/>
                    </a:lnTo>
                    <a:lnTo>
                      <a:pt x="74" y="9"/>
                    </a:lnTo>
                    <a:lnTo>
                      <a:pt x="67" y="6"/>
                    </a:lnTo>
                    <a:lnTo>
                      <a:pt x="59" y="3"/>
                    </a:lnTo>
                    <a:lnTo>
                      <a:pt x="51" y="1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7" y="9"/>
                    </a:lnTo>
                    <a:lnTo>
                      <a:pt x="12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8" y="7"/>
                    </a:lnTo>
                    <a:lnTo>
                      <a:pt x="35" y="6"/>
                    </a:lnTo>
                    <a:lnTo>
                      <a:pt x="42" y="7"/>
                    </a:lnTo>
                    <a:lnTo>
                      <a:pt x="50" y="8"/>
                    </a:lnTo>
                    <a:lnTo>
                      <a:pt x="57" y="9"/>
                    </a:lnTo>
                    <a:lnTo>
                      <a:pt x="63" y="11"/>
                    </a:lnTo>
                    <a:lnTo>
                      <a:pt x="72" y="15"/>
                    </a:lnTo>
                    <a:lnTo>
                      <a:pt x="78" y="19"/>
                    </a:lnTo>
                    <a:lnTo>
                      <a:pt x="84" y="24"/>
                    </a:lnTo>
                    <a:lnTo>
                      <a:pt x="90" y="30"/>
                    </a:lnTo>
                    <a:lnTo>
                      <a:pt x="90" y="30"/>
                    </a:lnTo>
                    <a:lnTo>
                      <a:pt x="9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1" name="Freeform 267"/>
              <p:cNvSpPr>
                <a:spLocks/>
              </p:cNvSpPr>
              <p:nvPr/>
            </p:nvSpPr>
            <p:spPr bwMode="auto">
              <a:xfrm>
                <a:off x="2590" y="2224"/>
                <a:ext cx="17" cy="32"/>
              </a:xfrm>
              <a:custGeom>
                <a:avLst/>
                <a:gdLst/>
                <a:ahLst/>
                <a:cxnLst>
                  <a:cxn ang="0">
                    <a:pos x="33" y="65"/>
                  </a:cxn>
                  <a:cxn ang="0">
                    <a:pos x="33" y="65"/>
                  </a:cxn>
                  <a:cxn ang="0">
                    <a:pos x="33" y="64"/>
                  </a:cxn>
                  <a:cxn ang="0">
                    <a:pos x="33" y="60"/>
                  </a:cxn>
                  <a:cxn ang="0">
                    <a:pos x="32" y="54"/>
                  </a:cxn>
                  <a:cxn ang="0">
                    <a:pos x="31" y="46"/>
                  </a:cxn>
                  <a:cxn ang="0">
                    <a:pos x="28" y="37"/>
                  </a:cxn>
                  <a:cxn ang="0">
                    <a:pos x="22" y="27"/>
                  </a:cxn>
                  <a:cxn ang="0">
                    <a:pos x="15" y="14"/>
                  </a:cxn>
                  <a:cxn ang="0">
                    <a:pos x="5" y="0"/>
                  </a:cxn>
                  <a:cxn ang="0">
                    <a:pos x="0" y="4"/>
                  </a:cxn>
                  <a:cxn ang="0">
                    <a:pos x="9" y="18"/>
                  </a:cxn>
                  <a:cxn ang="0">
                    <a:pos x="16" y="30"/>
                  </a:cxn>
                  <a:cxn ang="0">
                    <a:pos x="22" y="39"/>
                  </a:cxn>
                  <a:cxn ang="0">
                    <a:pos x="24" y="49"/>
                  </a:cxn>
                  <a:cxn ang="0">
                    <a:pos x="26" y="56"/>
                  </a:cxn>
                  <a:cxn ang="0">
                    <a:pos x="28" y="60"/>
                  </a:cxn>
                  <a:cxn ang="0">
                    <a:pos x="28" y="64"/>
                  </a:cxn>
                  <a:cxn ang="0">
                    <a:pos x="28" y="65"/>
                  </a:cxn>
                  <a:cxn ang="0">
                    <a:pos x="28" y="65"/>
                  </a:cxn>
                  <a:cxn ang="0">
                    <a:pos x="28" y="65"/>
                  </a:cxn>
                  <a:cxn ang="0">
                    <a:pos x="28" y="65"/>
                  </a:cxn>
                  <a:cxn ang="0">
                    <a:pos x="28" y="65"/>
                  </a:cxn>
                  <a:cxn ang="0">
                    <a:pos x="33" y="65"/>
                  </a:cxn>
                </a:cxnLst>
                <a:rect l="0" t="0" r="r" b="b"/>
                <a:pathLst>
                  <a:path w="33" h="65">
                    <a:moveTo>
                      <a:pt x="33" y="65"/>
                    </a:moveTo>
                    <a:lnTo>
                      <a:pt x="33" y="65"/>
                    </a:lnTo>
                    <a:lnTo>
                      <a:pt x="33" y="64"/>
                    </a:lnTo>
                    <a:lnTo>
                      <a:pt x="33" y="60"/>
                    </a:lnTo>
                    <a:lnTo>
                      <a:pt x="32" y="54"/>
                    </a:lnTo>
                    <a:lnTo>
                      <a:pt x="31" y="46"/>
                    </a:lnTo>
                    <a:lnTo>
                      <a:pt x="28" y="37"/>
                    </a:lnTo>
                    <a:lnTo>
                      <a:pt x="22" y="27"/>
                    </a:lnTo>
                    <a:lnTo>
                      <a:pt x="15" y="14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9" y="18"/>
                    </a:lnTo>
                    <a:lnTo>
                      <a:pt x="16" y="30"/>
                    </a:lnTo>
                    <a:lnTo>
                      <a:pt x="22" y="39"/>
                    </a:lnTo>
                    <a:lnTo>
                      <a:pt x="24" y="49"/>
                    </a:lnTo>
                    <a:lnTo>
                      <a:pt x="26" y="56"/>
                    </a:lnTo>
                    <a:lnTo>
                      <a:pt x="28" y="60"/>
                    </a:lnTo>
                    <a:lnTo>
                      <a:pt x="28" y="64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2" name="Freeform 268"/>
              <p:cNvSpPr>
                <a:spLocks/>
              </p:cNvSpPr>
              <p:nvPr/>
            </p:nvSpPr>
            <p:spPr bwMode="auto">
              <a:xfrm>
                <a:off x="2592" y="2256"/>
                <a:ext cx="15" cy="13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0" y="25"/>
                  </a:cxn>
                  <a:cxn ang="0">
                    <a:pos x="11" y="25"/>
                  </a:cxn>
                  <a:cxn ang="0">
                    <a:pos x="19" y="24"/>
                  </a:cxn>
                  <a:cxn ang="0">
                    <a:pos x="25" y="19"/>
                  </a:cxn>
                  <a:cxn ang="0">
                    <a:pos x="28" y="14"/>
                  </a:cxn>
                  <a:cxn ang="0">
                    <a:pos x="30" y="9"/>
                  </a:cxn>
                  <a:cxn ang="0">
                    <a:pos x="30" y="4"/>
                  </a:cxn>
                  <a:cxn ang="0">
                    <a:pos x="30" y="1"/>
                  </a:cxn>
                  <a:cxn ang="0">
                    <a:pos x="30" y="0"/>
                  </a:cxn>
                  <a:cxn ang="0">
                    <a:pos x="25" y="0"/>
                  </a:cxn>
                  <a:cxn ang="0">
                    <a:pos x="25" y="1"/>
                  </a:cxn>
                  <a:cxn ang="0">
                    <a:pos x="25" y="4"/>
                  </a:cxn>
                  <a:cxn ang="0">
                    <a:pos x="23" y="7"/>
                  </a:cxn>
                  <a:cxn ang="0">
                    <a:pos x="22" y="11"/>
                  </a:cxn>
                  <a:cxn ang="0">
                    <a:pos x="20" y="15"/>
                  </a:cxn>
                  <a:cxn ang="0">
                    <a:pos x="15" y="18"/>
                  </a:cxn>
                  <a:cxn ang="0">
                    <a:pos x="11" y="19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0" y="25"/>
                  </a:cxn>
                </a:cxnLst>
                <a:rect l="0" t="0" r="r" b="b"/>
                <a:pathLst>
                  <a:path w="30" h="25">
                    <a:moveTo>
                      <a:pt x="0" y="25"/>
                    </a:moveTo>
                    <a:lnTo>
                      <a:pt x="0" y="25"/>
                    </a:lnTo>
                    <a:lnTo>
                      <a:pt x="11" y="25"/>
                    </a:lnTo>
                    <a:lnTo>
                      <a:pt x="19" y="24"/>
                    </a:lnTo>
                    <a:lnTo>
                      <a:pt x="25" y="19"/>
                    </a:lnTo>
                    <a:lnTo>
                      <a:pt x="28" y="14"/>
                    </a:lnTo>
                    <a:lnTo>
                      <a:pt x="30" y="9"/>
                    </a:lnTo>
                    <a:lnTo>
                      <a:pt x="30" y="4"/>
                    </a:lnTo>
                    <a:lnTo>
                      <a:pt x="30" y="1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3" y="7"/>
                    </a:lnTo>
                    <a:lnTo>
                      <a:pt x="22" y="11"/>
                    </a:lnTo>
                    <a:lnTo>
                      <a:pt x="20" y="15"/>
                    </a:lnTo>
                    <a:lnTo>
                      <a:pt x="15" y="18"/>
                    </a:lnTo>
                    <a:lnTo>
                      <a:pt x="11" y="19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3" name="Freeform 269"/>
              <p:cNvSpPr>
                <a:spLocks/>
              </p:cNvSpPr>
              <p:nvPr/>
            </p:nvSpPr>
            <p:spPr bwMode="auto">
              <a:xfrm>
                <a:off x="2565" y="2241"/>
                <a:ext cx="27" cy="28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4"/>
                  </a:cxn>
                  <a:cxn ang="0">
                    <a:pos x="2" y="6"/>
                  </a:cxn>
                  <a:cxn ang="0">
                    <a:pos x="4" y="11"/>
                  </a:cxn>
                  <a:cxn ang="0">
                    <a:pos x="8" y="18"/>
                  </a:cxn>
                  <a:cxn ang="0">
                    <a:pos x="15" y="27"/>
                  </a:cxn>
                  <a:cxn ang="0">
                    <a:pos x="22" y="37"/>
                  </a:cxn>
                  <a:cxn ang="0">
                    <a:pos x="32" y="44"/>
                  </a:cxn>
                  <a:cxn ang="0">
                    <a:pos x="41" y="51"/>
                  </a:cxn>
                  <a:cxn ang="0">
                    <a:pos x="53" y="55"/>
                  </a:cxn>
                  <a:cxn ang="0">
                    <a:pos x="55" y="48"/>
                  </a:cxn>
                  <a:cxn ang="0">
                    <a:pos x="44" y="46"/>
                  </a:cxn>
                  <a:cxn ang="0">
                    <a:pos x="35" y="39"/>
                  </a:cxn>
                  <a:cxn ang="0">
                    <a:pos x="27" y="32"/>
                  </a:cxn>
                  <a:cxn ang="0">
                    <a:pos x="20" y="23"/>
                  </a:cxn>
                  <a:cxn ang="0">
                    <a:pos x="14" y="15"/>
                  </a:cxn>
                  <a:cxn ang="0">
                    <a:pos x="10" y="8"/>
                  </a:cxn>
                  <a:cxn ang="0">
                    <a:pos x="7" y="3"/>
                  </a:cxn>
                  <a:cxn ang="0">
                    <a:pos x="6" y="2"/>
                  </a:cxn>
                  <a:cxn ang="0">
                    <a:pos x="3" y="0"/>
                  </a:cxn>
                  <a:cxn ang="0">
                    <a:pos x="6" y="2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4" y="6"/>
                  </a:cxn>
                </a:cxnLst>
                <a:rect l="0" t="0" r="r" b="b"/>
                <a:pathLst>
                  <a:path w="55" h="55">
                    <a:moveTo>
                      <a:pt x="4" y="6"/>
                    </a:moveTo>
                    <a:lnTo>
                      <a:pt x="0" y="4"/>
                    </a:lnTo>
                    <a:lnTo>
                      <a:pt x="2" y="6"/>
                    </a:lnTo>
                    <a:lnTo>
                      <a:pt x="4" y="11"/>
                    </a:lnTo>
                    <a:lnTo>
                      <a:pt x="8" y="18"/>
                    </a:lnTo>
                    <a:lnTo>
                      <a:pt x="15" y="27"/>
                    </a:lnTo>
                    <a:lnTo>
                      <a:pt x="22" y="37"/>
                    </a:lnTo>
                    <a:lnTo>
                      <a:pt x="32" y="44"/>
                    </a:lnTo>
                    <a:lnTo>
                      <a:pt x="41" y="51"/>
                    </a:lnTo>
                    <a:lnTo>
                      <a:pt x="53" y="55"/>
                    </a:lnTo>
                    <a:lnTo>
                      <a:pt x="55" y="48"/>
                    </a:lnTo>
                    <a:lnTo>
                      <a:pt x="44" y="46"/>
                    </a:lnTo>
                    <a:lnTo>
                      <a:pt x="35" y="39"/>
                    </a:lnTo>
                    <a:lnTo>
                      <a:pt x="27" y="32"/>
                    </a:lnTo>
                    <a:lnTo>
                      <a:pt x="20" y="23"/>
                    </a:lnTo>
                    <a:lnTo>
                      <a:pt x="14" y="15"/>
                    </a:lnTo>
                    <a:lnTo>
                      <a:pt x="10" y="8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4" name="Freeform 270"/>
              <p:cNvSpPr>
                <a:spLocks/>
              </p:cNvSpPr>
              <p:nvPr/>
            </p:nvSpPr>
            <p:spPr bwMode="auto">
              <a:xfrm>
                <a:off x="2544" y="2241"/>
                <a:ext cx="23" cy="6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11"/>
                  </a:cxn>
                  <a:cxn ang="0">
                    <a:pos x="45" y="6"/>
                  </a:cxn>
                  <a:cxn ang="0">
                    <a:pos x="44" y="0"/>
                  </a:cxn>
                  <a:cxn ang="0">
                    <a:pos x="0" y="4"/>
                  </a:cxn>
                  <a:cxn ang="0">
                    <a:pos x="1" y="8"/>
                  </a:cxn>
                </a:cxnLst>
                <a:rect l="0" t="0" r="r" b="b"/>
                <a:pathLst>
                  <a:path w="45" h="11">
                    <a:moveTo>
                      <a:pt x="1" y="8"/>
                    </a:moveTo>
                    <a:lnTo>
                      <a:pt x="1" y="11"/>
                    </a:lnTo>
                    <a:lnTo>
                      <a:pt x="45" y="6"/>
                    </a:lnTo>
                    <a:lnTo>
                      <a:pt x="44" y="0"/>
                    </a:lnTo>
                    <a:lnTo>
                      <a:pt x="0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5" name="Freeform 271"/>
              <p:cNvSpPr>
                <a:spLocks/>
              </p:cNvSpPr>
              <p:nvPr/>
            </p:nvSpPr>
            <p:spPr bwMode="auto">
              <a:xfrm>
                <a:off x="2517" y="2240"/>
                <a:ext cx="73" cy="7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100" y="4"/>
                  </a:cxn>
                  <a:cxn ang="0">
                    <a:pos x="100" y="5"/>
                  </a:cxn>
                  <a:cxn ang="0">
                    <a:pos x="102" y="6"/>
                  </a:cxn>
                  <a:cxn ang="0">
                    <a:pos x="104" y="9"/>
                  </a:cxn>
                  <a:cxn ang="0">
                    <a:pos x="108" y="12"/>
                  </a:cxn>
                  <a:cxn ang="0">
                    <a:pos x="113" y="16"/>
                  </a:cxn>
                  <a:cxn ang="0">
                    <a:pos x="116" y="20"/>
                  </a:cxn>
                  <a:cxn ang="0">
                    <a:pos x="122" y="26"/>
                  </a:cxn>
                  <a:cxn ang="0">
                    <a:pos x="126" y="32"/>
                  </a:cxn>
                  <a:cxn ang="0">
                    <a:pos x="131" y="38"/>
                  </a:cxn>
                  <a:cxn ang="0">
                    <a:pos x="134" y="43"/>
                  </a:cxn>
                  <a:cxn ang="0">
                    <a:pos x="139" y="50"/>
                  </a:cxn>
                  <a:cxn ang="0">
                    <a:pos x="141" y="57"/>
                  </a:cxn>
                  <a:cxn ang="0">
                    <a:pos x="144" y="64"/>
                  </a:cxn>
                  <a:cxn ang="0">
                    <a:pos x="146" y="71"/>
                  </a:cxn>
                  <a:cxn ang="0">
                    <a:pos x="146" y="78"/>
                  </a:cxn>
                  <a:cxn ang="0">
                    <a:pos x="144" y="84"/>
                  </a:cxn>
                  <a:cxn ang="0">
                    <a:pos x="139" y="95"/>
                  </a:cxn>
                  <a:cxn ang="0">
                    <a:pos x="136" y="103"/>
                  </a:cxn>
                  <a:cxn ang="0">
                    <a:pos x="131" y="108"/>
                  </a:cxn>
                  <a:cxn ang="0">
                    <a:pos x="128" y="110"/>
                  </a:cxn>
                  <a:cxn ang="0">
                    <a:pos x="124" y="111"/>
                  </a:cxn>
                  <a:cxn ang="0">
                    <a:pos x="121" y="111"/>
                  </a:cxn>
                  <a:cxn ang="0">
                    <a:pos x="119" y="111"/>
                  </a:cxn>
                  <a:cxn ang="0">
                    <a:pos x="118" y="110"/>
                  </a:cxn>
                  <a:cxn ang="0">
                    <a:pos x="84" y="66"/>
                  </a:cxn>
                  <a:cxn ang="0">
                    <a:pos x="86" y="66"/>
                  </a:cxn>
                  <a:cxn ang="0">
                    <a:pos x="88" y="69"/>
                  </a:cxn>
                  <a:cxn ang="0">
                    <a:pos x="94" y="73"/>
                  </a:cxn>
                  <a:cxn ang="0">
                    <a:pos x="99" y="79"/>
                  </a:cxn>
                  <a:cxn ang="0">
                    <a:pos x="104" y="86"/>
                  </a:cxn>
                  <a:cxn ang="0">
                    <a:pos x="109" y="95"/>
                  </a:cxn>
                  <a:cxn ang="0">
                    <a:pos x="111" y="106"/>
                  </a:cxn>
                  <a:cxn ang="0">
                    <a:pos x="111" y="117"/>
                  </a:cxn>
                  <a:cxn ang="0">
                    <a:pos x="108" y="129"/>
                  </a:cxn>
                  <a:cxn ang="0">
                    <a:pos x="103" y="137"/>
                  </a:cxn>
                  <a:cxn ang="0">
                    <a:pos x="98" y="142"/>
                  </a:cxn>
                  <a:cxn ang="0">
                    <a:pos x="91" y="146"/>
                  </a:cxn>
                  <a:cxn ang="0">
                    <a:pos x="84" y="147"/>
                  </a:cxn>
                  <a:cxn ang="0">
                    <a:pos x="78" y="148"/>
                  </a:cxn>
                  <a:cxn ang="0">
                    <a:pos x="75" y="148"/>
                  </a:cxn>
                  <a:cxn ang="0">
                    <a:pos x="72" y="148"/>
                  </a:cxn>
                  <a:cxn ang="0">
                    <a:pos x="41" y="104"/>
                  </a:cxn>
                  <a:cxn ang="0">
                    <a:pos x="0" y="93"/>
                  </a:cxn>
                  <a:cxn ang="0">
                    <a:pos x="43" y="0"/>
                  </a:cxn>
                </a:cxnLst>
                <a:rect l="0" t="0" r="r" b="b"/>
                <a:pathLst>
                  <a:path w="146" h="148">
                    <a:moveTo>
                      <a:pt x="43" y="0"/>
                    </a:moveTo>
                    <a:lnTo>
                      <a:pt x="100" y="4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4" y="9"/>
                    </a:lnTo>
                    <a:lnTo>
                      <a:pt x="108" y="12"/>
                    </a:lnTo>
                    <a:lnTo>
                      <a:pt x="113" y="16"/>
                    </a:lnTo>
                    <a:lnTo>
                      <a:pt x="116" y="20"/>
                    </a:lnTo>
                    <a:lnTo>
                      <a:pt x="122" y="26"/>
                    </a:lnTo>
                    <a:lnTo>
                      <a:pt x="126" y="32"/>
                    </a:lnTo>
                    <a:lnTo>
                      <a:pt x="131" y="38"/>
                    </a:lnTo>
                    <a:lnTo>
                      <a:pt x="134" y="43"/>
                    </a:lnTo>
                    <a:lnTo>
                      <a:pt x="139" y="50"/>
                    </a:lnTo>
                    <a:lnTo>
                      <a:pt x="141" y="57"/>
                    </a:lnTo>
                    <a:lnTo>
                      <a:pt x="144" y="64"/>
                    </a:lnTo>
                    <a:lnTo>
                      <a:pt x="146" y="71"/>
                    </a:lnTo>
                    <a:lnTo>
                      <a:pt x="146" y="78"/>
                    </a:lnTo>
                    <a:lnTo>
                      <a:pt x="144" y="84"/>
                    </a:lnTo>
                    <a:lnTo>
                      <a:pt x="139" y="95"/>
                    </a:lnTo>
                    <a:lnTo>
                      <a:pt x="136" y="103"/>
                    </a:lnTo>
                    <a:lnTo>
                      <a:pt x="131" y="108"/>
                    </a:lnTo>
                    <a:lnTo>
                      <a:pt x="128" y="110"/>
                    </a:lnTo>
                    <a:lnTo>
                      <a:pt x="124" y="111"/>
                    </a:lnTo>
                    <a:lnTo>
                      <a:pt x="121" y="111"/>
                    </a:lnTo>
                    <a:lnTo>
                      <a:pt x="119" y="111"/>
                    </a:lnTo>
                    <a:lnTo>
                      <a:pt x="118" y="110"/>
                    </a:lnTo>
                    <a:lnTo>
                      <a:pt x="84" y="66"/>
                    </a:lnTo>
                    <a:lnTo>
                      <a:pt x="86" y="66"/>
                    </a:lnTo>
                    <a:lnTo>
                      <a:pt x="88" y="69"/>
                    </a:lnTo>
                    <a:lnTo>
                      <a:pt x="94" y="73"/>
                    </a:lnTo>
                    <a:lnTo>
                      <a:pt x="99" y="79"/>
                    </a:lnTo>
                    <a:lnTo>
                      <a:pt x="104" y="86"/>
                    </a:lnTo>
                    <a:lnTo>
                      <a:pt x="109" y="95"/>
                    </a:lnTo>
                    <a:lnTo>
                      <a:pt x="111" y="106"/>
                    </a:lnTo>
                    <a:lnTo>
                      <a:pt x="111" y="117"/>
                    </a:lnTo>
                    <a:lnTo>
                      <a:pt x="108" y="129"/>
                    </a:lnTo>
                    <a:lnTo>
                      <a:pt x="103" y="137"/>
                    </a:lnTo>
                    <a:lnTo>
                      <a:pt x="98" y="142"/>
                    </a:lnTo>
                    <a:lnTo>
                      <a:pt x="91" y="146"/>
                    </a:lnTo>
                    <a:lnTo>
                      <a:pt x="84" y="147"/>
                    </a:lnTo>
                    <a:lnTo>
                      <a:pt x="78" y="148"/>
                    </a:lnTo>
                    <a:lnTo>
                      <a:pt x="75" y="148"/>
                    </a:lnTo>
                    <a:lnTo>
                      <a:pt x="72" y="148"/>
                    </a:lnTo>
                    <a:lnTo>
                      <a:pt x="41" y="104"/>
                    </a:lnTo>
                    <a:lnTo>
                      <a:pt x="0" y="93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6" name="Freeform 272"/>
              <p:cNvSpPr>
                <a:spLocks/>
              </p:cNvSpPr>
              <p:nvPr/>
            </p:nvSpPr>
            <p:spPr bwMode="auto">
              <a:xfrm>
                <a:off x="2538" y="2239"/>
                <a:ext cx="30" cy="5"/>
              </a:xfrm>
              <a:custGeom>
                <a:avLst/>
                <a:gdLst/>
                <a:ahLst/>
                <a:cxnLst>
                  <a:cxn ang="0">
                    <a:pos x="59" y="6"/>
                  </a:cxn>
                  <a:cxn ang="0">
                    <a:pos x="58" y="5"/>
                  </a:cxn>
                  <a:cxn ang="0">
                    <a:pos x="1" y="0"/>
                  </a:cxn>
                  <a:cxn ang="0">
                    <a:pos x="0" y="6"/>
                  </a:cxn>
                  <a:cxn ang="0">
                    <a:pos x="57" y="11"/>
                  </a:cxn>
                  <a:cxn ang="0">
                    <a:pos x="56" y="9"/>
                  </a:cxn>
                  <a:cxn ang="0">
                    <a:pos x="59" y="6"/>
                  </a:cxn>
                  <a:cxn ang="0">
                    <a:pos x="59" y="5"/>
                  </a:cxn>
                  <a:cxn ang="0">
                    <a:pos x="58" y="5"/>
                  </a:cxn>
                  <a:cxn ang="0">
                    <a:pos x="59" y="6"/>
                  </a:cxn>
                </a:cxnLst>
                <a:rect l="0" t="0" r="r" b="b"/>
                <a:pathLst>
                  <a:path w="59" h="11">
                    <a:moveTo>
                      <a:pt x="59" y="6"/>
                    </a:moveTo>
                    <a:lnTo>
                      <a:pt x="58" y="5"/>
                    </a:lnTo>
                    <a:lnTo>
                      <a:pt x="1" y="0"/>
                    </a:lnTo>
                    <a:lnTo>
                      <a:pt x="0" y="6"/>
                    </a:lnTo>
                    <a:lnTo>
                      <a:pt x="57" y="11"/>
                    </a:lnTo>
                    <a:lnTo>
                      <a:pt x="56" y="9"/>
                    </a:lnTo>
                    <a:lnTo>
                      <a:pt x="59" y="6"/>
                    </a:lnTo>
                    <a:lnTo>
                      <a:pt x="59" y="5"/>
                    </a:lnTo>
                    <a:lnTo>
                      <a:pt x="58" y="5"/>
                    </a:lnTo>
                    <a:lnTo>
                      <a:pt x="59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7" name="Freeform 273"/>
              <p:cNvSpPr>
                <a:spLocks/>
              </p:cNvSpPr>
              <p:nvPr/>
            </p:nvSpPr>
            <p:spPr bwMode="auto">
              <a:xfrm>
                <a:off x="2566" y="2242"/>
                <a:ext cx="25" cy="41"/>
              </a:xfrm>
              <a:custGeom>
                <a:avLst/>
                <a:gdLst/>
                <a:ahLst/>
                <a:cxnLst>
                  <a:cxn ang="0">
                    <a:pos x="49" y="82"/>
                  </a:cxn>
                  <a:cxn ang="0">
                    <a:pos x="49" y="82"/>
                  </a:cxn>
                  <a:cxn ang="0">
                    <a:pos x="50" y="75"/>
                  </a:cxn>
                  <a:cxn ang="0">
                    <a:pos x="50" y="67"/>
                  </a:cxn>
                  <a:cxn ang="0">
                    <a:pos x="49" y="60"/>
                  </a:cxn>
                  <a:cxn ang="0">
                    <a:pos x="47" y="53"/>
                  </a:cxn>
                  <a:cxn ang="0">
                    <a:pos x="43" y="46"/>
                  </a:cxn>
                  <a:cxn ang="0">
                    <a:pos x="40" y="39"/>
                  </a:cxn>
                  <a:cxn ang="0">
                    <a:pos x="35" y="32"/>
                  </a:cxn>
                  <a:cxn ang="0">
                    <a:pos x="31" y="26"/>
                  </a:cxn>
                  <a:cxn ang="0">
                    <a:pos x="26" y="21"/>
                  </a:cxn>
                  <a:cxn ang="0">
                    <a:pos x="20" y="15"/>
                  </a:cxn>
                  <a:cxn ang="0">
                    <a:pos x="17" y="10"/>
                  </a:cxn>
                  <a:cxn ang="0">
                    <a:pos x="12" y="7"/>
                  </a:cxn>
                  <a:cxn ang="0">
                    <a:pos x="9" y="3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2" y="6"/>
                  </a:cxn>
                  <a:cxn ang="0">
                    <a:pos x="4" y="8"/>
                  </a:cxn>
                  <a:cxn ang="0">
                    <a:pos x="8" y="12"/>
                  </a:cxn>
                  <a:cxn ang="0">
                    <a:pos x="12" y="15"/>
                  </a:cxn>
                  <a:cxn ang="0">
                    <a:pos x="16" y="20"/>
                  </a:cxn>
                  <a:cxn ang="0">
                    <a:pos x="21" y="25"/>
                  </a:cxn>
                  <a:cxn ang="0">
                    <a:pos x="26" y="30"/>
                  </a:cxn>
                  <a:cxn ang="0">
                    <a:pos x="30" y="36"/>
                  </a:cxn>
                  <a:cxn ang="0">
                    <a:pos x="34" y="43"/>
                  </a:cxn>
                  <a:cxn ang="0">
                    <a:pos x="39" y="48"/>
                  </a:cxn>
                  <a:cxn ang="0">
                    <a:pos x="41" y="55"/>
                  </a:cxn>
                  <a:cxn ang="0">
                    <a:pos x="43" y="62"/>
                  </a:cxn>
                  <a:cxn ang="0">
                    <a:pos x="45" y="68"/>
                  </a:cxn>
                  <a:cxn ang="0">
                    <a:pos x="45" y="74"/>
                  </a:cxn>
                  <a:cxn ang="0">
                    <a:pos x="43" y="79"/>
                  </a:cxn>
                  <a:cxn ang="0">
                    <a:pos x="43" y="79"/>
                  </a:cxn>
                  <a:cxn ang="0">
                    <a:pos x="49" y="82"/>
                  </a:cxn>
                </a:cxnLst>
                <a:rect l="0" t="0" r="r" b="b"/>
                <a:pathLst>
                  <a:path w="50" h="82">
                    <a:moveTo>
                      <a:pt x="49" y="82"/>
                    </a:moveTo>
                    <a:lnTo>
                      <a:pt x="49" y="82"/>
                    </a:lnTo>
                    <a:lnTo>
                      <a:pt x="50" y="75"/>
                    </a:lnTo>
                    <a:lnTo>
                      <a:pt x="50" y="67"/>
                    </a:lnTo>
                    <a:lnTo>
                      <a:pt x="49" y="60"/>
                    </a:lnTo>
                    <a:lnTo>
                      <a:pt x="47" y="53"/>
                    </a:lnTo>
                    <a:lnTo>
                      <a:pt x="43" y="46"/>
                    </a:lnTo>
                    <a:lnTo>
                      <a:pt x="40" y="39"/>
                    </a:lnTo>
                    <a:lnTo>
                      <a:pt x="35" y="32"/>
                    </a:lnTo>
                    <a:lnTo>
                      <a:pt x="31" y="26"/>
                    </a:lnTo>
                    <a:lnTo>
                      <a:pt x="26" y="21"/>
                    </a:lnTo>
                    <a:lnTo>
                      <a:pt x="20" y="15"/>
                    </a:lnTo>
                    <a:lnTo>
                      <a:pt x="17" y="10"/>
                    </a:lnTo>
                    <a:lnTo>
                      <a:pt x="12" y="7"/>
                    </a:lnTo>
                    <a:lnTo>
                      <a:pt x="9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8" y="12"/>
                    </a:lnTo>
                    <a:lnTo>
                      <a:pt x="12" y="15"/>
                    </a:lnTo>
                    <a:lnTo>
                      <a:pt x="16" y="20"/>
                    </a:lnTo>
                    <a:lnTo>
                      <a:pt x="21" y="25"/>
                    </a:lnTo>
                    <a:lnTo>
                      <a:pt x="26" y="30"/>
                    </a:lnTo>
                    <a:lnTo>
                      <a:pt x="30" y="36"/>
                    </a:lnTo>
                    <a:lnTo>
                      <a:pt x="34" y="43"/>
                    </a:lnTo>
                    <a:lnTo>
                      <a:pt x="39" y="48"/>
                    </a:lnTo>
                    <a:lnTo>
                      <a:pt x="41" y="55"/>
                    </a:lnTo>
                    <a:lnTo>
                      <a:pt x="43" y="62"/>
                    </a:lnTo>
                    <a:lnTo>
                      <a:pt x="45" y="68"/>
                    </a:lnTo>
                    <a:lnTo>
                      <a:pt x="45" y="74"/>
                    </a:lnTo>
                    <a:lnTo>
                      <a:pt x="43" y="79"/>
                    </a:lnTo>
                    <a:lnTo>
                      <a:pt x="43" y="79"/>
                    </a:lnTo>
                    <a:lnTo>
                      <a:pt x="49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8" name="Freeform 274"/>
              <p:cNvSpPr>
                <a:spLocks/>
              </p:cNvSpPr>
              <p:nvPr/>
            </p:nvSpPr>
            <p:spPr bwMode="auto">
              <a:xfrm>
                <a:off x="2575" y="2282"/>
                <a:ext cx="16" cy="16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1" y="32"/>
                  </a:cxn>
                  <a:cxn ang="0">
                    <a:pos x="2" y="33"/>
                  </a:cxn>
                  <a:cxn ang="0">
                    <a:pos x="5" y="33"/>
                  </a:cxn>
                  <a:cxn ang="0">
                    <a:pos x="8" y="33"/>
                  </a:cxn>
                  <a:cxn ang="0">
                    <a:pos x="13" y="30"/>
                  </a:cxn>
                  <a:cxn ang="0">
                    <a:pos x="17" y="28"/>
                  </a:cxn>
                  <a:cxn ang="0">
                    <a:pos x="22" y="22"/>
                  </a:cxn>
                  <a:cxn ang="0">
                    <a:pos x="27" y="14"/>
                  </a:cxn>
                  <a:cxn ang="0">
                    <a:pos x="31" y="3"/>
                  </a:cxn>
                  <a:cxn ang="0">
                    <a:pos x="25" y="0"/>
                  </a:cxn>
                  <a:cxn ang="0">
                    <a:pos x="21" y="12"/>
                  </a:cxn>
                  <a:cxn ang="0">
                    <a:pos x="16" y="19"/>
                  </a:cxn>
                  <a:cxn ang="0">
                    <a:pos x="13" y="24"/>
                  </a:cxn>
                  <a:cxn ang="0">
                    <a:pos x="9" y="26"/>
                  </a:cxn>
                  <a:cxn ang="0">
                    <a:pos x="7" y="26"/>
                  </a:cxn>
                  <a:cxn ang="0">
                    <a:pos x="5" y="26"/>
                  </a:cxn>
                  <a:cxn ang="0">
                    <a:pos x="3" y="26"/>
                  </a:cxn>
                  <a:cxn ang="0">
                    <a:pos x="5" y="26"/>
                  </a:cxn>
                  <a:cxn ang="0">
                    <a:pos x="6" y="27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1" y="32"/>
                  </a:cxn>
                  <a:cxn ang="0">
                    <a:pos x="0" y="30"/>
                  </a:cxn>
                </a:cxnLst>
                <a:rect l="0" t="0" r="r" b="b"/>
                <a:pathLst>
                  <a:path w="31" h="33">
                    <a:moveTo>
                      <a:pt x="0" y="30"/>
                    </a:moveTo>
                    <a:lnTo>
                      <a:pt x="1" y="32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8" y="33"/>
                    </a:lnTo>
                    <a:lnTo>
                      <a:pt x="13" y="30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7" y="14"/>
                    </a:lnTo>
                    <a:lnTo>
                      <a:pt x="31" y="3"/>
                    </a:lnTo>
                    <a:lnTo>
                      <a:pt x="25" y="0"/>
                    </a:lnTo>
                    <a:lnTo>
                      <a:pt x="21" y="12"/>
                    </a:lnTo>
                    <a:lnTo>
                      <a:pt x="16" y="19"/>
                    </a:lnTo>
                    <a:lnTo>
                      <a:pt x="13" y="24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3" y="26"/>
                    </a:lnTo>
                    <a:lnTo>
                      <a:pt x="5" y="26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1" y="3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9" name="Freeform 275"/>
              <p:cNvSpPr>
                <a:spLocks/>
              </p:cNvSpPr>
              <p:nvPr/>
            </p:nvSpPr>
            <p:spPr bwMode="auto">
              <a:xfrm>
                <a:off x="2553" y="2268"/>
                <a:ext cx="25" cy="29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9" y="11"/>
                  </a:cxn>
                  <a:cxn ang="0">
                    <a:pos x="44" y="56"/>
                  </a:cxn>
                  <a:cxn ang="0">
                    <a:pos x="50" y="53"/>
                  </a:cxn>
                  <a:cxn ang="0">
                    <a:pos x="15" y="8"/>
                  </a:cxn>
                  <a:cxn ang="0">
                    <a:pos x="11" y="13"/>
                  </a:cxn>
                  <a:cxn ang="0">
                    <a:pos x="14" y="7"/>
                  </a:cxn>
                  <a:cxn ang="0">
                    <a:pos x="0" y="0"/>
                  </a:cxn>
                  <a:cxn ang="0">
                    <a:pos x="9" y="11"/>
                  </a:cxn>
                  <a:cxn ang="0">
                    <a:pos x="14" y="7"/>
                  </a:cxn>
                </a:cxnLst>
                <a:rect l="0" t="0" r="r" b="b"/>
                <a:pathLst>
                  <a:path w="50" h="56">
                    <a:moveTo>
                      <a:pt x="14" y="7"/>
                    </a:moveTo>
                    <a:lnTo>
                      <a:pt x="9" y="11"/>
                    </a:lnTo>
                    <a:lnTo>
                      <a:pt x="44" y="56"/>
                    </a:lnTo>
                    <a:lnTo>
                      <a:pt x="50" y="53"/>
                    </a:lnTo>
                    <a:lnTo>
                      <a:pt x="15" y="8"/>
                    </a:lnTo>
                    <a:lnTo>
                      <a:pt x="11" y="13"/>
                    </a:lnTo>
                    <a:lnTo>
                      <a:pt x="14" y="7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0" name="Freeform 276"/>
              <p:cNvSpPr>
                <a:spLocks/>
              </p:cNvSpPr>
              <p:nvPr/>
            </p:nvSpPr>
            <p:spPr bwMode="auto">
              <a:xfrm>
                <a:off x="2558" y="2272"/>
                <a:ext cx="16" cy="28"/>
              </a:xfrm>
              <a:custGeom>
                <a:avLst/>
                <a:gdLst/>
                <a:ahLst/>
                <a:cxnLst>
                  <a:cxn ang="0">
                    <a:pos x="31" y="55"/>
                  </a:cxn>
                  <a:cxn ang="0">
                    <a:pos x="31" y="55"/>
                  </a:cxn>
                  <a:cxn ang="0">
                    <a:pos x="31" y="43"/>
                  </a:cxn>
                  <a:cxn ang="0">
                    <a:pos x="28" y="31"/>
                  </a:cxn>
                  <a:cxn ang="0">
                    <a:pos x="24" y="22"/>
                  </a:cxn>
                  <a:cxn ang="0">
                    <a:pos x="18" y="14"/>
                  </a:cxn>
                  <a:cxn ang="0">
                    <a:pos x="13" y="8"/>
                  </a:cxn>
                  <a:cxn ang="0">
                    <a:pos x="8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4" y="8"/>
                  </a:cxn>
                  <a:cxn ang="0">
                    <a:pos x="9" y="13"/>
                  </a:cxn>
                  <a:cxn ang="0">
                    <a:pos x="13" y="17"/>
                  </a:cxn>
                  <a:cxn ang="0">
                    <a:pos x="19" y="25"/>
                  </a:cxn>
                  <a:cxn ang="0">
                    <a:pos x="23" y="33"/>
                  </a:cxn>
                  <a:cxn ang="0">
                    <a:pos x="25" y="43"/>
                  </a:cxn>
                  <a:cxn ang="0">
                    <a:pos x="25" y="54"/>
                  </a:cxn>
                  <a:cxn ang="0">
                    <a:pos x="25" y="54"/>
                  </a:cxn>
                  <a:cxn ang="0">
                    <a:pos x="31" y="55"/>
                  </a:cxn>
                </a:cxnLst>
                <a:rect l="0" t="0" r="r" b="b"/>
                <a:pathLst>
                  <a:path w="31" h="55">
                    <a:moveTo>
                      <a:pt x="31" y="55"/>
                    </a:moveTo>
                    <a:lnTo>
                      <a:pt x="31" y="55"/>
                    </a:lnTo>
                    <a:lnTo>
                      <a:pt x="31" y="43"/>
                    </a:lnTo>
                    <a:lnTo>
                      <a:pt x="28" y="31"/>
                    </a:lnTo>
                    <a:lnTo>
                      <a:pt x="24" y="22"/>
                    </a:lnTo>
                    <a:lnTo>
                      <a:pt x="18" y="14"/>
                    </a:lnTo>
                    <a:lnTo>
                      <a:pt x="13" y="8"/>
                    </a:lnTo>
                    <a:lnTo>
                      <a:pt x="8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4" y="8"/>
                    </a:lnTo>
                    <a:lnTo>
                      <a:pt x="9" y="13"/>
                    </a:lnTo>
                    <a:lnTo>
                      <a:pt x="13" y="17"/>
                    </a:lnTo>
                    <a:lnTo>
                      <a:pt x="19" y="25"/>
                    </a:lnTo>
                    <a:lnTo>
                      <a:pt x="23" y="33"/>
                    </a:lnTo>
                    <a:lnTo>
                      <a:pt x="25" y="43"/>
                    </a:lnTo>
                    <a:lnTo>
                      <a:pt x="25" y="54"/>
                    </a:lnTo>
                    <a:lnTo>
                      <a:pt x="25" y="54"/>
                    </a:lnTo>
                    <a:lnTo>
                      <a:pt x="31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1" name="Freeform 277"/>
              <p:cNvSpPr>
                <a:spLocks/>
              </p:cNvSpPr>
              <p:nvPr/>
            </p:nvSpPr>
            <p:spPr bwMode="auto">
              <a:xfrm>
                <a:off x="2552" y="2299"/>
                <a:ext cx="22" cy="17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2" y="35"/>
                  </a:cxn>
                  <a:cxn ang="0">
                    <a:pos x="5" y="35"/>
                  </a:cxn>
                  <a:cxn ang="0">
                    <a:pos x="8" y="35"/>
                  </a:cxn>
                  <a:cxn ang="0">
                    <a:pos x="14" y="33"/>
                  </a:cxn>
                  <a:cxn ang="0">
                    <a:pos x="22" y="32"/>
                  </a:cxn>
                  <a:cxn ang="0">
                    <a:pos x="29" y="28"/>
                  </a:cxn>
                  <a:cxn ang="0">
                    <a:pos x="36" y="22"/>
                  </a:cxn>
                  <a:cxn ang="0">
                    <a:pos x="41" y="13"/>
                  </a:cxn>
                  <a:cxn ang="0">
                    <a:pos x="44" y="1"/>
                  </a:cxn>
                  <a:cxn ang="0">
                    <a:pos x="38" y="0"/>
                  </a:cxn>
                  <a:cxn ang="0">
                    <a:pos x="34" y="10"/>
                  </a:cxn>
                  <a:cxn ang="0">
                    <a:pos x="31" y="18"/>
                  </a:cxn>
                  <a:cxn ang="0">
                    <a:pos x="25" y="23"/>
                  </a:cxn>
                  <a:cxn ang="0">
                    <a:pos x="20" y="25"/>
                  </a:cxn>
                  <a:cxn ang="0">
                    <a:pos x="14" y="28"/>
                  </a:cxn>
                  <a:cxn ang="0">
                    <a:pos x="8" y="28"/>
                  </a:cxn>
                  <a:cxn ang="0">
                    <a:pos x="5" y="28"/>
                  </a:cxn>
                  <a:cxn ang="0">
                    <a:pos x="3" y="28"/>
                  </a:cxn>
                  <a:cxn ang="0">
                    <a:pos x="6" y="29"/>
                  </a:cxn>
                  <a:cxn ang="0">
                    <a:pos x="0" y="32"/>
                  </a:cxn>
                  <a:cxn ang="0">
                    <a:pos x="1" y="35"/>
                  </a:cxn>
                  <a:cxn ang="0">
                    <a:pos x="2" y="35"/>
                  </a:cxn>
                  <a:cxn ang="0">
                    <a:pos x="0" y="32"/>
                  </a:cxn>
                </a:cxnLst>
                <a:rect l="0" t="0" r="r" b="b"/>
                <a:pathLst>
                  <a:path w="44" h="35">
                    <a:moveTo>
                      <a:pt x="0" y="32"/>
                    </a:moveTo>
                    <a:lnTo>
                      <a:pt x="2" y="35"/>
                    </a:lnTo>
                    <a:lnTo>
                      <a:pt x="5" y="35"/>
                    </a:lnTo>
                    <a:lnTo>
                      <a:pt x="8" y="35"/>
                    </a:lnTo>
                    <a:lnTo>
                      <a:pt x="14" y="33"/>
                    </a:lnTo>
                    <a:lnTo>
                      <a:pt x="22" y="32"/>
                    </a:lnTo>
                    <a:lnTo>
                      <a:pt x="29" y="28"/>
                    </a:lnTo>
                    <a:lnTo>
                      <a:pt x="36" y="22"/>
                    </a:lnTo>
                    <a:lnTo>
                      <a:pt x="41" y="13"/>
                    </a:lnTo>
                    <a:lnTo>
                      <a:pt x="44" y="1"/>
                    </a:lnTo>
                    <a:lnTo>
                      <a:pt x="38" y="0"/>
                    </a:lnTo>
                    <a:lnTo>
                      <a:pt x="34" y="10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0" y="25"/>
                    </a:lnTo>
                    <a:lnTo>
                      <a:pt x="14" y="28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3" y="28"/>
                    </a:lnTo>
                    <a:lnTo>
                      <a:pt x="6" y="29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2" name="Freeform 278"/>
              <p:cNvSpPr>
                <a:spLocks/>
              </p:cNvSpPr>
              <p:nvPr/>
            </p:nvSpPr>
            <p:spPr bwMode="auto">
              <a:xfrm>
                <a:off x="2536" y="2291"/>
                <a:ext cx="19" cy="24"/>
              </a:xfrm>
              <a:custGeom>
                <a:avLst/>
                <a:gdLst/>
                <a:ahLst/>
                <a:cxnLst>
                  <a:cxn ang="0">
                    <a:pos x="2" y="7"/>
                  </a:cxn>
                  <a:cxn ang="0">
                    <a:pos x="0" y="6"/>
                  </a:cxn>
                  <a:cxn ang="0">
                    <a:pos x="32" y="48"/>
                  </a:cxn>
                  <a:cxn ang="0">
                    <a:pos x="38" y="45"/>
                  </a:cxn>
                  <a:cxn ang="0">
                    <a:pos x="5" y="2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2" y="7"/>
                  </a:cxn>
                </a:cxnLst>
                <a:rect l="0" t="0" r="r" b="b"/>
                <a:pathLst>
                  <a:path w="38" h="48">
                    <a:moveTo>
                      <a:pt x="2" y="7"/>
                    </a:moveTo>
                    <a:lnTo>
                      <a:pt x="0" y="6"/>
                    </a:lnTo>
                    <a:lnTo>
                      <a:pt x="32" y="48"/>
                    </a:lnTo>
                    <a:lnTo>
                      <a:pt x="38" y="45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3" name="Freeform 279"/>
              <p:cNvSpPr>
                <a:spLocks/>
              </p:cNvSpPr>
              <p:nvPr/>
            </p:nvSpPr>
            <p:spPr bwMode="auto">
              <a:xfrm>
                <a:off x="2516" y="2285"/>
                <a:ext cx="22" cy="9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7"/>
                  </a:cxn>
                  <a:cxn ang="0">
                    <a:pos x="42" y="19"/>
                  </a:cxn>
                  <a:cxn ang="0">
                    <a:pos x="44" y="12"/>
                  </a:cxn>
                  <a:cxn ang="0">
                    <a:pos x="3" y="0"/>
                  </a:cxn>
                  <a:cxn ang="0">
                    <a:pos x="2" y="4"/>
                  </a:cxn>
                </a:cxnLst>
                <a:rect l="0" t="0" r="r" b="b"/>
                <a:pathLst>
                  <a:path w="44" h="19">
                    <a:moveTo>
                      <a:pt x="2" y="4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3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4" name="Freeform 280"/>
              <p:cNvSpPr>
                <a:spLocks/>
              </p:cNvSpPr>
              <p:nvPr/>
            </p:nvSpPr>
            <p:spPr bwMode="auto">
              <a:xfrm>
                <a:off x="2528" y="2262"/>
                <a:ext cx="41" cy="2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3"/>
                  </a:cxn>
                  <a:cxn ang="0">
                    <a:pos x="4" y="1"/>
                  </a:cxn>
                  <a:cxn ang="0">
                    <a:pos x="9" y="0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32" y="4"/>
                  </a:cxn>
                  <a:cxn ang="0">
                    <a:pos x="42" y="10"/>
                  </a:cxn>
                  <a:cxn ang="0">
                    <a:pos x="54" y="19"/>
                  </a:cxn>
                  <a:cxn ang="0">
                    <a:pos x="63" y="27"/>
                  </a:cxn>
                  <a:cxn ang="0">
                    <a:pos x="71" y="34"/>
                  </a:cxn>
                  <a:cxn ang="0">
                    <a:pos x="76" y="37"/>
                  </a:cxn>
                  <a:cxn ang="0">
                    <a:pos x="79" y="39"/>
                  </a:cxn>
                  <a:cxn ang="0">
                    <a:pos x="80" y="41"/>
                  </a:cxn>
                  <a:cxn ang="0">
                    <a:pos x="81" y="42"/>
                  </a:cxn>
                  <a:cxn ang="0">
                    <a:pos x="81" y="41"/>
                  </a:cxn>
                  <a:cxn ang="0">
                    <a:pos x="81" y="41"/>
                  </a:cxn>
                  <a:cxn ang="0">
                    <a:pos x="0" y="4"/>
                  </a:cxn>
                </a:cxnLst>
                <a:rect l="0" t="0" r="r" b="b"/>
                <a:pathLst>
                  <a:path w="81" h="42">
                    <a:moveTo>
                      <a:pt x="0" y="4"/>
                    </a:moveTo>
                    <a:lnTo>
                      <a:pt x="1" y="3"/>
                    </a:lnTo>
                    <a:lnTo>
                      <a:pt x="4" y="1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32" y="4"/>
                    </a:lnTo>
                    <a:lnTo>
                      <a:pt x="42" y="10"/>
                    </a:lnTo>
                    <a:lnTo>
                      <a:pt x="54" y="19"/>
                    </a:lnTo>
                    <a:lnTo>
                      <a:pt x="63" y="27"/>
                    </a:lnTo>
                    <a:lnTo>
                      <a:pt x="71" y="34"/>
                    </a:lnTo>
                    <a:lnTo>
                      <a:pt x="76" y="37"/>
                    </a:lnTo>
                    <a:lnTo>
                      <a:pt x="79" y="39"/>
                    </a:lnTo>
                    <a:lnTo>
                      <a:pt x="80" y="41"/>
                    </a:lnTo>
                    <a:lnTo>
                      <a:pt x="81" y="42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5" name="Freeform 281"/>
              <p:cNvSpPr>
                <a:spLocks/>
              </p:cNvSpPr>
              <p:nvPr/>
            </p:nvSpPr>
            <p:spPr bwMode="auto">
              <a:xfrm>
                <a:off x="2527" y="2260"/>
                <a:ext cx="29" cy="13"/>
              </a:xfrm>
              <a:custGeom>
                <a:avLst/>
                <a:gdLst/>
                <a:ahLst/>
                <a:cxnLst>
                  <a:cxn ang="0">
                    <a:pos x="58" y="19"/>
                  </a:cxn>
                  <a:cxn ang="0">
                    <a:pos x="58" y="19"/>
                  </a:cxn>
                  <a:cxn ang="0">
                    <a:pos x="46" y="10"/>
                  </a:cxn>
                  <a:cxn ang="0">
                    <a:pos x="36" y="4"/>
                  </a:cxn>
                  <a:cxn ang="0">
                    <a:pos x="26" y="1"/>
                  </a:cxn>
                  <a:cxn ang="0">
                    <a:pos x="18" y="0"/>
                  </a:cxn>
                  <a:cxn ang="0">
                    <a:pos x="11" y="1"/>
                  </a:cxn>
                  <a:cxn ang="0">
                    <a:pos x="5" y="1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8"/>
                  </a:cxn>
                  <a:cxn ang="0">
                    <a:pos x="11" y="7"/>
                  </a:cxn>
                  <a:cxn ang="0">
                    <a:pos x="18" y="7"/>
                  </a:cxn>
                  <a:cxn ang="0">
                    <a:pos x="25" y="8"/>
                  </a:cxn>
                  <a:cxn ang="0">
                    <a:pos x="33" y="10"/>
                  </a:cxn>
                  <a:cxn ang="0">
                    <a:pos x="43" y="15"/>
                  </a:cxn>
                  <a:cxn ang="0">
                    <a:pos x="53" y="24"/>
                  </a:cxn>
                  <a:cxn ang="0">
                    <a:pos x="53" y="24"/>
                  </a:cxn>
                  <a:cxn ang="0">
                    <a:pos x="58" y="19"/>
                  </a:cxn>
                </a:cxnLst>
                <a:rect l="0" t="0" r="r" b="b"/>
                <a:pathLst>
                  <a:path w="58" h="24">
                    <a:moveTo>
                      <a:pt x="58" y="19"/>
                    </a:moveTo>
                    <a:lnTo>
                      <a:pt x="58" y="19"/>
                    </a:lnTo>
                    <a:lnTo>
                      <a:pt x="46" y="10"/>
                    </a:lnTo>
                    <a:lnTo>
                      <a:pt x="36" y="4"/>
                    </a:lnTo>
                    <a:lnTo>
                      <a:pt x="26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25" y="8"/>
                    </a:lnTo>
                    <a:lnTo>
                      <a:pt x="33" y="10"/>
                    </a:lnTo>
                    <a:lnTo>
                      <a:pt x="43" y="15"/>
                    </a:lnTo>
                    <a:lnTo>
                      <a:pt x="53" y="24"/>
                    </a:lnTo>
                    <a:lnTo>
                      <a:pt x="53" y="24"/>
                    </a:lnTo>
                    <a:lnTo>
                      <a:pt x="58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6" name="Freeform 282"/>
              <p:cNvSpPr>
                <a:spLocks/>
              </p:cNvSpPr>
              <p:nvPr/>
            </p:nvSpPr>
            <p:spPr bwMode="auto">
              <a:xfrm>
                <a:off x="2554" y="2270"/>
                <a:ext cx="16" cy="14"/>
              </a:xfrm>
              <a:custGeom>
                <a:avLst/>
                <a:gdLst/>
                <a:ahLst/>
                <a:cxnLst>
                  <a:cxn ang="0">
                    <a:pos x="27" y="26"/>
                  </a:cxn>
                  <a:cxn ang="0">
                    <a:pos x="28" y="22"/>
                  </a:cxn>
                  <a:cxn ang="0">
                    <a:pos x="30" y="22"/>
                  </a:cxn>
                  <a:cxn ang="0">
                    <a:pos x="31" y="22"/>
                  </a:cxn>
                  <a:cxn ang="0">
                    <a:pos x="29" y="21"/>
                  </a:cxn>
                  <a:cxn ang="0">
                    <a:pos x="26" y="19"/>
                  </a:cxn>
                  <a:cxn ang="0">
                    <a:pos x="22" y="15"/>
                  </a:cxn>
                  <a:cxn ang="0">
                    <a:pos x="14" y="8"/>
                  </a:cxn>
                  <a:cxn ang="0">
                    <a:pos x="5" y="0"/>
                  </a:cxn>
                  <a:cxn ang="0">
                    <a:pos x="0" y="5"/>
                  </a:cxn>
                  <a:cxn ang="0">
                    <a:pos x="10" y="13"/>
                  </a:cxn>
                  <a:cxn ang="0">
                    <a:pos x="18" y="20"/>
                  </a:cxn>
                  <a:cxn ang="0">
                    <a:pos x="22" y="23"/>
                  </a:cxn>
                  <a:cxn ang="0">
                    <a:pos x="26" y="27"/>
                  </a:cxn>
                  <a:cxn ang="0">
                    <a:pos x="28" y="28"/>
                  </a:cxn>
                  <a:cxn ang="0">
                    <a:pos x="30" y="28"/>
                  </a:cxn>
                  <a:cxn ang="0">
                    <a:pos x="33" y="27"/>
                  </a:cxn>
                  <a:cxn ang="0">
                    <a:pos x="34" y="23"/>
                  </a:cxn>
                  <a:cxn ang="0">
                    <a:pos x="27" y="26"/>
                  </a:cxn>
                </a:cxnLst>
                <a:rect l="0" t="0" r="r" b="b"/>
                <a:pathLst>
                  <a:path w="34" h="28">
                    <a:moveTo>
                      <a:pt x="27" y="26"/>
                    </a:moveTo>
                    <a:lnTo>
                      <a:pt x="28" y="22"/>
                    </a:lnTo>
                    <a:lnTo>
                      <a:pt x="30" y="22"/>
                    </a:lnTo>
                    <a:lnTo>
                      <a:pt x="31" y="22"/>
                    </a:lnTo>
                    <a:lnTo>
                      <a:pt x="29" y="21"/>
                    </a:lnTo>
                    <a:lnTo>
                      <a:pt x="26" y="19"/>
                    </a:lnTo>
                    <a:lnTo>
                      <a:pt x="22" y="15"/>
                    </a:lnTo>
                    <a:lnTo>
                      <a:pt x="14" y="8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10" y="13"/>
                    </a:lnTo>
                    <a:lnTo>
                      <a:pt x="18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28"/>
                    </a:lnTo>
                    <a:lnTo>
                      <a:pt x="30" y="28"/>
                    </a:lnTo>
                    <a:lnTo>
                      <a:pt x="33" y="27"/>
                    </a:lnTo>
                    <a:lnTo>
                      <a:pt x="34" y="23"/>
                    </a:lnTo>
                    <a:lnTo>
                      <a:pt x="27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7" name="Freeform 283"/>
              <p:cNvSpPr>
                <a:spLocks/>
              </p:cNvSpPr>
              <p:nvPr/>
            </p:nvSpPr>
            <p:spPr bwMode="auto">
              <a:xfrm>
                <a:off x="2753" y="2396"/>
                <a:ext cx="47" cy="57"/>
              </a:xfrm>
              <a:custGeom>
                <a:avLst/>
                <a:gdLst/>
                <a:ahLst/>
                <a:cxnLst>
                  <a:cxn ang="0">
                    <a:pos x="93" y="112"/>
                  </a:cxn>
                  <a:cxn ang="0">
                    <a:pos x="93" y="112"/>
                  </a:cxn>
                  <a:cxn ang="0">
                    <a:pos x="90" y="102"/>
                  </a:cxn>
                  <a:cxn ang="0">
                    <a:pos x="85" y="92"/>
                  </a:cxn>
                  <a:cxn ang="0">
                    <a:pos x="80" y="81"/>
                  </a:cxn>
                  <a:cxn ang="0">
                    <a:pos x="74" y="72"/>
                  </a:cxn>
                  <a:cxn ang="0">
                    <a:pos x="66" y="63"/>
                  </a:cxn>
                  <a:cxn ang="0">
                    <a:pos x="59" y="54"/>
                  </a:cxn>
                  <a:cxn ang="0">
                    <a:pos x="51" y="45"/>
                  </a:cxn>
                  <a:cxn ang="0">
                    <a:pos x="43" y="36"/>
                  </a:cxn>
                  <a:cxn ang="0">
                    <a:pos x="36" y="28"/>
                  </a:cxn>
                  <a:cxn ang="0">
                    <a:pos x="29" y="21"/>
                  </a:cxn>
                  <a:cxn ang="0">
                    <a:pos x="22" y="16"/>
                  </a:cxn>
                  <a:cxn ang="0">
                    <a:pos x="16" y="10"/>
                  </a:cxn>
                  <a:cxn ang="0">
                    <a:pos x="12" y="6"/>
                  </a:cxn>
                  <a:cxn ang="0">
                    <a:pos x="8" y="3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4" y="8"/>
                  </a:cxn>
                  <a:cxn ang="0">
                    <a:pos x="7" y="11"/>
                  </a:cxn>
                  <a:cxn ang="0">
                    <a:pos x="12" y="15"/>
                  </a:cxn>
                  <a:cxn ang="0">
                    <a:pos x="17" y="20"/>
                  </a:cxn>
                  <a:cxn ang="0">
                    <a:pos x="24" y="26"/>
                  </a:cxn>
                  <a:cxn ang="0">
                    <a:pos x="31" y="33"/>
                  </a:cxn>
                  <a:cxn ang="0">
                    <a:pos x="38" y="41"/>
                  </a:cxn>
                  <a:cxn ang="0">
                    <a:pos x="46" y="49"/>
                  </a:cxn>
                  <a:cxn ang="0">
                    <a:pos x="54" y="57"/>
                  </a:cxn>
                  <a:cxn ang="0">
                    <a:pos x="61" y="66"/>
                  </a:cxn>
                  <a:cxn ang="0">
                    <a:pos x="68" y="76"/>
                  </a:cxn>
                  <a:cxn ang="0">
                    <a:pos x="74" y="85"/>
                  </a:cxn>
                  <a:cxn ang="0">
                    <a:pos x="80" y="95"/>
                  </a:cxn>
                  <a:cxn ang="0">
                    <a:pos x="84" y="104"/>
                  </a:cxn>
                  <a:cxn ang="0">
                    <a:pos x="88" y="114"/>
                  </a:cxn>
                  <a:cxn ang="0">
                    <a:pos x="88" y="114"/>
                  </a:cxn>
                  <a:cxn ang="0">
                    <a:pos x="93" y="112"/>
                  </a:cxn>
                </a:cxnLst>
                <a:rect l="0" t="0" r="r" b="b"/>
                <a:pathLst>
                  <a:path w="93" h="114">
                    <a:moveTo>
                      <a:pt x="93" y="112"/>
                    </a:moveTo>
                    <a:lnTo>
                      <a:pt x="93" y="112"/>
                    </a:lnTo>
                    <a:lnTo>
                      <a:pt x="90" y="102"/>
                    </a:lnTo>
                    <a:lnTo>
                      <a:pt x="85" y="92"/>
                    </a:lnTo>
                    <a:lnTo>
                      <a:pt x="80" y="81"/>
                    </a:lnTo>
                    <a:lnTo>
                      <a:pt x="74" y="72"/>
                    </a:lnTo>
                    <a:lnTo>
                      <a:pt x="66" y="63"/>
                    </a:lnTo>
                    <a:lnTo>
                      <a:pt x="59" y="54"/>
                    </a:lnTo>
                    <a:lnTo>
                      <a:pt x="51" y="45"/>
                    </a:lnTo>
                    <a:lnTo>
                      <a:pt x="43" y="36"/>
                    </a:lnTo>
                    <a:lnTo>
                      <a:pt x="36" y="28"/>
                    </a:lnTo>
                    <a:lnTo>
                      <a:pt x="29" y="21"/>
                    </a:lnTo>
                    <a:lnTo>
                      <a:pt x="22" y="16"/>
                    </a:lnTo>
                    <a:lnTo>
                      <a:pt x="16" y="10"/>
                    </a:lnTo>
                    <a:lnTo>
                      <a:pt x="12" y="6"/>
                    </a:lnTo>
                    <a:lnTo>
                      <a:pt x="8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4" y="8"/>
                    </a:lnTo>
                    <a:lnTo>
                      <a:pt x="7" y="11"/>
                    </a:lnTo>
                    <a:lnTo>
                      <a:pt x="12" y="15"/>
                    </a:lnTo>
                    <a:lnTo>
                      <a:pt x="17" y="20"/>
                    </a:lnTo>
                    <a:lnTo>
                      <a:pt x="24" y="26"/>
                    </a:lnTo>
                    <a:lnTo>
                      <a:pt x="31" y="33"/>
                    </a:lnTo>
                    <a:lnTo>
                      <a:pt x="38" y="41"/>
                    </a:lnTo>
                    <a:lnTo>
                      <a:pt x="46" y="49"/>
                    </a:lnTo>
                    <a:lnTo>
                      <a:pt x="54" y="57"/>
                    </a:lnTo>
                    <a:lnTo>
                      <a:pt x="61" y="66"/>
                    </a:lnTo>
                    <a:lnTo>
                      <a:pt x="68" y="76"/>
                    </a:lnTo>
                    <a:lnTo>
                      <a:pt x="74" y="85"/>
                    </a:lnTo>
                    <a:lnTo>
                      <a:pt x="80" y="95"/>
                    </a:lnTo>
                    <a:lnTo>
                      <a:pt x="84" y="104"/>
                    </a:lnTo>
                    <a:lnTo>
                      <a:pt x="88" y="114"/>
                    </a:lnTo>
                    <a:lnTo>
                      <a:pt x="88" y="114"/>
                    </a:lnTo>
                    <a:lnTo>
                      <a:pt x="93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8" name="Freeform 284"/>
              <p:cNvSpPr>
                <a:spLocks/>
              </p:cNvSpPr>
              <p:nvPr/>
            </p:nvSpPr>
            <p:spPr bwMode="auto">
              <a:xfrm>
                <a:off x="2797" y="2452"/>
                <a:ext cx="8" cy="54"/>
              </a:xfrm>
              <a:custGeom>
                <a:avLst/>
                <a:gdLst/>
                <a:ahLst/>
                <a:cxnLst>
                  <a:cxn ang="0">
                    <a:pos x="17" y="108"/>
                  </a:cxn>
                  <a:cxn ang="0">
                    <a:pos x="17" y="108"/>
                  </a:cxn>
                  <a:cxn ang="0">
                    <a:pos x="17" y="106"/>
                  </a:cxn>
                  <a:cxn ang="0">
                    <a:pos x="17" y="102"/>
                  </a:cxn>
                  <a:cxn ang="0">
                    <a:pos x="17" y="98"/>
                  </a:cxn>
                  <a:cxn ang="0">
                    <a:pos x="17" y="94"/>
                  </a:cxn>
                  <a:cxn ang="0">
                    <a:pos x="17" y="88"/>
                  </a:cxn>
                  <a:cxn ang="0">
                    <a:pos x="17" y="81"/>
                  </a:cxn>
                  <a:cxn ang="0">
                    <a:pos x="17" y="74"/>
                  </a:cxn>
                  <a:cxn ang="0">
                    <a:pos x="17" y="66"/>
                  </a:cxn>
                  <a:cxn ang="0">
                    <a:pos x="16" y="57"/>
                  </a:cxn>
                  <a:cxn ang="0">
                    <a:pos x="15" y="48"/>
                  </a:cxn>
                  <a:cxn ang="0">
                    <a:pos x="13" y="38"/>
                  </a:cxn>
                  <a:cxn ang="0">
                    <a:pos x="12" y="29"/>
                  </a:cxn>
                  <a:cxn ang="0">
                    <a:pos x="10" y="20"/>
                  </a:cxn>
                  <a:cxn ang="0">
                    <a:pos x="9" y="1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2" y="12"/>
                  </a:cxn>
                  <a:cxn ang="0">
                    <a:pos x="4" y="21"/>
                  </a:cxn>
                  <a:cxn ang="0">
                    <a:pos x="5" y="30"/>
                  </a:cxn>
                  <a:cxn ang="0">
                    <a:pos x="8" y="40"/>
                  </a:cxn>
                  <a:cxn ang="0">
                    <a:pos x="9" y="49"/>
                  </a:cxn>
                  <a:cxn ang="0">
                    <a:pos x="10" y="58"/>
                  </a:cxn>
                  <a:cxn ang="0">
                    <a:pos x="10" y="66"/>
                  </a:cxn>
                  <a:cxn ang="0">
                    <a:pos x="10" y="74"/>
                  </a:cxn>
                  <a:cxn ang="0">
                    <a:pos x="11" y="81"/>
                  </a:cxn>
                  <a:cxn ang="0">
                    <a:pos x="11" y="88"/>
                  </a:cxn>
                  <a:cxn ang="0">
                    <a:pos x="11" y="94"/>
                  </a:cxn>
                  <a:cxn ang="0">
                    <a:pos x="11" y="98"/>
                  </a:cxn>
                  <a:cxn ang="0">
                    <a:pos x="11" y="102"/>
                  </a:cxn>
                  <a:cxn ang="0">
                    <a:pos x="10" y="105"/>
                  </a:cxn>
                  <a:cxn ang="0">
                    <a:pos x="10" y="108"/>
                  </a:cxn>
                  <a:cxn ang="0">
                    <a:pos x="10" y="108"/>
                  </a:cxn>
                  <a:cxn ang="0">
                    <a:pos x="17" y="108"/>
                  </a:cxn>
                </a:cxnLst>
                <a:rect l="0" t="0" r="r" b="b"/>
                <a:pathLst>
                  <a:path w="17" h="108">
                    <a:moveTo>
                      <a:pt x="17" y="108"/>
                    </a:moveTo>
                    <a:lnTo>
                      <a:pt x="17" y="108"/>
                    </a:lnTo>
                    <a:lnTo>
                      <a:pt x="17" y="106"/>
                    </a:lnTo>
                    <a:lnTo>
                      <a:pt x="17" y="102"/>
                    </a:lnTo>
                    <a:lnTo>
                      <a:pt x="17" y="98"/>
                    </a:lnTo>
                    <a:lnTo>
                      <a:pt x="17" y="94"/>
                    </a:lnTo>
                    <a:lnTo>
                      <a:pt x="17" y="88"/>
                    </a:lnTo>
                    <a:lnTo>
                      <a:pt x="17" y="81"/>
                    </a:lnTo>
                    <a:lnTo>
                      <a:pt x="17" y="74"/>
                    </a:lnTo>
                    <a:lnTo>
                      <a:pt x="17" y="66"/>
                    </a:lnTo>
                    <a:lnTo>
                      <a:pt x="16" y="57"/>
                    </a:lnTo>
                    <a:lnTo>
                      <a:pt x="15" y="48"/>
                    </a:lnTo>
                    <a:lnTo>
                      <a:pt x="13" y="38"/>
                    </a:lnTo>
                    <a:lnTo>
                      <a:pt x="12" y="29"/>
                    </a:lnTo>
                    <a:lnTo>
                      <a:pt x="10" y="20"/>
                    </a:lnTo>
                    <a:lnTo>
                      <a:pt x="9" y="1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4" y="21"/>
                    </a:lnTo>
                    <a:lnTo>
                      <a:pt x="5" y="30"/>
                    </a:lnTo>
                    <a:lnTo>
                      <a:pt x="8" y="40"/>
                    </a:lnTo>
                    <a:lnTo>
                      <a:pt x="9" y="49"/>
                    </a:lnTo>
                    <a:lnTo>
                      <a:pt x="10" y="58"/>
                    </a:lnTo>
                    <a:lnTo>
                      <a:pt x="10" y="66"/>
                    </a:lnTo>
                    <a:lnTo>
                      <a:pt x="10" y="74"/>
                    </a:lnTo>
                    <a:lnTo>
                      <a:pt x="11" y="81"/>
                    </a:lnTo>
                    <a:lnTo>
                      <a:pt x="11" y="88"/>
                    </a:lnTo>
                    <a:lnTo>
                      <a:pt x="11" y="94"/>
                    </a:lnTo>
                    <a:lnTo>
                      <a:pt x="11" y="98"/>
                    </a:lnTo>
                    <a:lnTo>
                      <a:pt x="11" y="102"/>
                    </a:lnTo>
                    <a:lnTo>
                      <a:pt x="10" y="105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7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1" name="Freeform 287"/>
              <p:cNvSpPr>
                <a:spLocks/>
              </p:cNvSpPr>
              <p:nvPr/>
            </p:nvSpPr>
            <p:spPr bwMode="auto">
              <a:xfrm>
                <a:off x="2345" y="1922"/>
                <a:ext cx="50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3" y="12"/>
                  </a:cxn>
                  <a:cxn ang="0">
                    <a:pos x="18" y="12"/>
                  </a:cxn>
                  <a:cxn ang="0">
                    <a:pos x="23" y="12"/>
                  </a:cxn>
                  <a:cxn ang="0">
                    <a:pos x="29" y="12"/>
                  </a:cxn>
                  <a:cxn ang="0">
                    <a:pos x="34" y="12"/>
                  </a:cxn>
                  <a:cxn ang="0">
                    <a:pos x="39" y="12"/>
                  </a:cxn>
                  <a:cxn ang="0">
                    <a:pos x="45" y="12"/>
                  </a:cxn>
                  <a:cxn ang="0">
                    <a:pos x="50" y="12"/>
                  </a:cxn>
                  <a:cxn ang="0">
                    <a:pos x="56" y="12"/>
                  </a:cxn>
                  <a:cxn ang="0">
                    <a:pos x="61" y="12"/>
                  </a:cxn>
                  <a:cxn ang="0">
                    <a:pos x="66" y="12"/>
                  </a:cxn>
                  <a:cxn ang="0">
                    <a:pos x="72" y="12"/>
                  </a:cxn>
                  <a:cxn ang="0">
                    <a:pos x="77" y="12"/>
                  </a:cxn>
                  <a:cxn ang="0">
                    <a:pos x="82" y="12"/>
                  </a:cxn>
                  <a:cxn ang="0">
                    <a:pos x="88" y="12"/>
                  </a:cxn>
                  <a:cxn ang="0">
                    <a:pos x="94" y="12"/>
                  </a:cxn>
                  <a:cxn ang="0">
                    <a:pos x="96" y="12"/>
                  </a:cxn>
                  <a:cxn ang="0">
                    <a:pos x="98" y="11"/>
                  </a:cxn>
                  <a:cxn ang="0">
                    <a:pos x="99" y="9"/>
                  </a:cxn>
                  <a:cxn ang="0">
                    <a:pos x="99" y="6"/>
                  </a:cxn>
                  <a:cxn ang="0">
                    <a:pos x="99" y="4"/>
                  </a:cxn>
                  <a:cxn ang="0">
                    <a:pos x="98" y="2"/>
                  </a:cxn>
                  <a:cxn ang="0">
                    <a:pos x="96" y="0"/>
                  </a:cxn>
                  <a:cxn ang="0">
                    <a:pos x="94" y="0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7" y="0"/>
                  </a:cxn>
                  <a:cxn ang="0">
                    <a:pos x="72" y="0"/>
                  </a:cxn>
                  <a:cxn ang="0">
                    <a:pos x="66" y="0"/>
                  </a:cxn>
                  <a:cxn ang="0">
                    <a:pos x="61" y="0"/>
                  </a:cxn>
                  <a:cxn ang="0">
                    <a:pos x="56" y="0"/>
                  </a:cxn>
                  <a:cxn ang="0">
                    <a:pos x="50" y="0"/>
                  </a:cxn>
                  <a:cxn ang="0">
                    <a:pos x="45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18" y="0"/>
                  </a:cxn>
                  <a:cxn ang="0">
                    <a:pos x="13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1" y="9"/>
                  </a:cxn>
                  <a:cxn ang="0">
                    <a:pos x="3" y="11"/>
                  </a:cxn>
                  <a:cxn ang="0">
                    <a:pos x="4" y="12"/>
                  </a:cxn>
                  <a:cxn ang="0">
                    <a:pos x="7" y="12"/>
                  </a:cxn>
                  <a:cxn ang="0">
                    <a:pos x="7" y="12"/>
                  </a:cxn>
                </a:cxnLst>
                <a:rect l="0" t="0" r="r" b="b"/>
                <a:pathLst>
                  <a:path w="99" h="12">
                    <a:moveTo>
                      <a:pt x="7" y="12"/>
                    </a:moveTo>
                    <a:lnTo>
                      <a:pt x="13" y="12"/>
                    </a:lnTo>
                    <a:lnTo>
                      <a:pt x="18" y="12"/>
                    </a:lnTo>
                    <a:lnTo>
                      <a:pt x="23" y="12"/>
                    </a:lnTo>
                    <a:lnTo>
                      <a:pt x="29" y="12"/>
                    </a:lnTo>
                    <a:lnTo>
                      <a:pt x="34" y="12"/>
                    </a:lnTo>
                    <a:lnTo>
                      <a:pt x="39" y="12"/>
                    </a:lnTo>
                    <a:lnTo>
                      <a:pt x="45" y="12"/>
                    </a:lnTo>
                    <a:lnTo>
                      <a:pt x="50" y="12"/>
                    </a:lnTo>
                    <a:lnTo>
                      <a:pt x="56" y="12"/>
                    </a:lnTo>
                    <a:lnTo>
                      <a:pt x="61" y="12"/>
                    </a:lnTo>
                    <a:lnTo>
                      <a:pt x="66" y="12"/>
                    </a:lnTo>
                    <a:lnTo>
                      <a:pt x="72" y="12"/>
                    </a:lnTo>
                    <a:lnTo>
                      <a:pt x="77" y="12"/>
                    </a:lnTo>
                    <a:lnTo>
                      <a:pt x="82" y="12"/>
                    </a:lnTo>
                    <a:lnTo>
                      <a:pt x="88" y="12"/>
                    </a:lnTo>
                    <a:lnTo>
                      <a:pt x="94" y="12"/>
                    </a:lnTo>
                    <a:lnTo>
                      <a:pt x="96" y="12"/>
                    </a:lnTo>
                    <a:lnTo>
                      <a:pt x="98" y="11"/>
                    </a:lnTo>
                    <a:lnTo>
                      <a:pt x="99" y="9"/>
                    </a:lnTo>
                    <a:lnTo>
                      <a:pt x="99" y="6"/>
                    </a:lnTo>
                    <a:lnTo>
                      <a:pt x="99" y="4"/>
                    </a:lnTo>
                    <a:lnTo>
                      <a:pt x="98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7" y="0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1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7" y="12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9" name="Freeform 295"/>
              <p:cNvSpPr>
                <a:spLocks/>
              </p:cNvSpPr>
              <p:nvPr/>
            </p:nvSpPr>
            <p:spPr bwMode="auto">
              <a:xfrm>
                <a:off x="2494" y="1973"/>
                <a:ext cx="156" cy="285"/>
              </a:xfrm>
              <a:custGeom>
                <a:avLst/>
                <a:gdLst/>
                <a:ahLst/>
                <a:cxnLst>
                  <a:cxn ang="0">
                    <a:pos x="311" y="558"/>
                  </a:cxn>
                  <a:cxn ang="0">
                    <a:pos x="15" y="0"/>
                  </a:cxn>
                  <a:cxn ang="0">
                    <a:pos x="0" y="12"/>
                  </a:cxn>
                  <a:cxn ang="0">
                    <a:pos x="290" y="569"/>
                  </a:cxn>
                  <a:cxn ang="0">
                    <a:pos x="311" y="558"/>
                  </a:cxn>
                </a:cxnLst>
                <a:rect l="0" t="0" r="r" b="b"/>
                <a:pathLst>
                  <a:path w="311" h="569">
                    <a:moveTo>
                      <a:pt x="311" y="558"/>
                    </a:moveTo>
                    <a:lnTo>
                      <a:pt x="15" y="0"/>
                    </a:lnTo>
                    <a:lnTo>
                      <a:pt x="0" y="12"/>
                    </a:lnTo>
                    <a:lnTo>
                      <a:pt x="290" y="569"/>
                    </a:lnTo>
                    <a:lnTo>
                      <a:pt x="311" y="5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0" name="Freeform 296"/>
              <p:cNvSpPr>
                <a:spLocks/>
              </p:cNvSpPr>
              <p:nvPr/>
            </p:nvSpPr>
            <p:spPr bwMode="auto">
              <a:xfrm>
                <a:off x="2501" y="1970"/>
                <a:ext cx="151" cy="282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0" y="7"/>
                  </a:cxn>
                  <a:cxn ang="0">
                    <a:pos x="297" y="565"/>
                  </a:cxn>
                  <a:cxn ang="0">
                    <a:pos x="302" y="562"/>
                  </a:cxn>
                  <a:cxn ang="0">
                    <a:pos x="6" y="4"/>
                  </a:cxn>
                  <a:cxn ang="0">
                    <a:pos x="2" y="3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5" y="8"/>
                  </a:cxn>
                </a:cxnLst>
                <a:rect l="0" t="0" r="r" b="b"/>
                <a:pathLst>
                  <a:path w="302" h="565">
                    <a:moveTo>
                      <a:pt x="5" y="8"/>
                    </a:moveTo>
                    <a:lnTo>
                      <a:pt x="0" y="7"/>
                    </a:lnTo>
                    <a:lnTo>
                      <a:pt x="297" y="565"/>
                    </a:lnTo>
                    <a:lnTo>
                      <a:pt x="302" y="562"/>
                    </a:lnTo>
                    <a:lnTo>
                      <a:pt x="6" y="4"/>
                    </a:lnTo>
                    <a:lnTo>
                      <a:pt x="2" y="3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1" name="Freeform 297"/>
              <p:cNvSpPr>
                <a:spLocks/>
              </p:cNvSpPr>
              <p:nvPr/>
            </p:nvSpPr>
            <p:spPr bwMode="auto">
              <a:xfrm>
                <a:off x="2492" y="1971"/>
                <a:ext cx="11" cy="9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7" y="17"/>
                  </a:cxn>
                  <a:cxn ang="0">
                    <a:pos x="22" y="5"/>
                  </a:cxn>
                  <a:cxn ang="0">
                    <a:pos x="19" y="0"/>
                  </a:cxn>
                  <a:cxn ang="0">
                    <a:pos x="2" y="11"/>
                  </a:cxn>
                  <a:cxn ang="0">
                    <a:pos x="2" y="16"/>
                  </a:cxn>
                  <a:cxn ang="0">
                    <a:pos x="2" y="11"/>
                  </a:cxn>
                  <a:cxn ang="0">
                    <a:pos x="0" y="13"/>
                  </a:cxn>
                  <a:cxn ang="0">
                    <a:pos x="2" y="16"/>
                  </a:cxn>
                  <a:cxn ang="0">
                    <a:pos x="7" y="12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7"/>
                    </a:lnTo>
                    <a:lnTo>
                      <a:pt x="22" y="5"/>
                    </a:lnTo>
                    <a:lnTo>
                      <a:pt x="19" y="0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2" name="Freeform 298"/>
              <p:cNvSpPr>
                <a:spLocks/>
              </p:cNvSpPr>
              <p:nvPr/>
            </p:nvSpPr>
            <p:spPr bwMode="auto">
              <a:xfrm>
                <a:off x="2493" y="1978"/>
                <a:ext cx="148" cy="282"/>
              </a:xfrm>
              <a:custGeom>
                <a:avLst/>
                <a:gdLst/>
                <a:ahLst/>
                <a:cxnLst>
                  <a:cxn ang="0">
                    <a:pos x="291" y="558"/>
                  </a:cxn>
                  <a:cxn ang="0">
                    <a:pos x="295" y="559"/>
                  </a:cxn>
                  <a:cxn ang="0">
                    <a:pos x="5" y="0"/>
                  </a:cxn>
                  <a:cxn ang="0">
                    <a:pos x="0" y="4"/>
                  </a:cxn>
                  <a:cxn ang="0">
                    <a:pos x="290" y="561"/>
                  </a:cxn>
                  <a:cxn ang="0">
                    <a:pos x="294" y="562"/>
                  </a:cxn>
                  <a:cxn ang="0">
                    <a:pos x="290" y="561"/>
                  </a:cxn>
                  <a:cxn ang="0">
                    <a:pos x="291" y="565"/>
                  </a:cxn>
                  <a:cxn ang="0">
                    <a:pos x="294" y="562"/>
                  </a:cxn>
                  <a:cxn ang="0">
                    <a:pos x="291" y="558"/>
                  </a:cxn>
                </a:cxnLst>
                <a:rect l="0" t="0" r="r" b="b"/>
                <a:pathLst>
                  <a:path w="295" h="565">
                    <a:moveTo>
                      <a:pt x="291" y="558"/>
                    </a:moveTo>
                    <a:lnTo>
                      <a:pt x="295" y="559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290" y="561"/>
                    </a:lnTo>
                    <a:lnTo>
                      <a:pt x="294" y="562"/>
                    </a:lnTo>
                    <a:lnTo>
                      <a:pt x="290" y="561"/>
                    </a:lnTo>
                    <a:lnTo>
                      <a:pt x="291" y="565"/>
                    </a:lnTo>
                    <a:lnTo>
                      <a:pt x="294" y="562"/>
                    </a:lnTo>
                    <a:lnTo>
                      <a:pt x="291" y="5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3" name="Freeform 299"/>
              <p:cNvSpPr>
                <a:spLocks/>
              </p:cNvSpPr>
              <p:nvPr/>
            </p:nvSpPr>
            <p:spPr bwMode="auto">
              <a:xfrm>
                <a:off x="2638" y="2251"/>
                <a:ext cx="14" cy="8"/>
              </a:xfrm>
              <a:custGeom>
                <a:avLst/>
                <a:gdLst/>
                <a:ahLst/>
                <a:cxnLst>
                  <a:cxn ang="0">
                    <a:pos x="21" y="4"/>
                  </a:cxn>
                  <a:cxn ang="0">
                    <a:pos x="22" y="0"/>
                  </a:cxn>
                  <a:cxn ang="0">
                    <a:pos x="0" y="12"/>
                  </a:cxn>
                  <a:cxn ang="0">
                    <a:pos x="3" y="16"/>
                  </a:cxn>
                  <a:cxn ang="0">
                    <a:pos x="25" y="5"/>
                  </a:cxn>
                  <a:cxn ang="0">
                    <a:pos x="26" y="1"/>
                  </a:cxn>
                  <a:cxn ang="0">
                    <a:pos x="25" y="5"/>
                  </a:cxn>
                  <a:cxn ang="0">
                    <a:pos x="27" y="4"/>
                  </a:cxn>
                  <a:cxn ang="0">
                    <a:pos x="26" y="1"/>
                  </a:cxn>
                  <a:cxn ang="0">
                    <a:pos x="21" y="4"/>
                  </a:cxn>
                </a:cxnLst>
                <a:rect l="0" t="0" r="r" b="b"/>
                <a:pathLst>
                  <a:path w="27" h="16">
                    <a:moveTo>
                      <a:pt x="21" y="4"/>
                    </a:moveTo>
                    <a:lnTo>
                      <a:pt x="22" y="0"/>
                    </a:lnTo>
                    <a:lnTo>
                      <a:pt x="0" y="12"/>
                    </a:lnTo>
                    <a:lnTo>
                      <a:pt x="3" y="16"/>
                    </a:lnTo>
                    <a:lnTo>
                      <a:pt x="25" y="5"/>
                    </a:lnTo>
                    <a:lnTo>
                      <a:pt x="26" y="1"/>
                    </a:lnTo>
                    <a:lnTo>
                      <a:pt x="25" y="5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4" name="Freeform 300"/>
              <p:cNvSpPr>
                <a:spLocks/>
              </p:cNvSpPr>
              <p:nvPr/>
            </p:nvSpPr>
            <p:spPr bwMode="auto">
              <a:xfrm>
                <a:off x="2231" y="2590"/>
                <a:ext cx="229" cy="124"/>
              </a:xfrm>
              <a:custGeom>
                <a:avLst/>
                <a:gdLst/>
                <a:ahLst/>
                <a:cxnLst>
                  <a:cxn ang="0">
                    <a:pos x="393" y="246"/>
                  </a:cxn>
                  <a:cxn ang="0">
                    <a:pos x="406" y="245"/>
                  </a:cxn>
                  <a:cxn ang="0">
                    <a:pos x="418" y="242"/>
                  </a:cxn>
                  <a:cxn ang="0">
                    <a:pos x="429" y="235"/>
                  </a:cxn>
                  <a:cxn ang="0">
                    <a:pos x="438" y="228"/>
                  </a:cxn>
                  <a:cxn ang="0">
                    <a:pos x="446" y="219"/>
                  </a:cxn>
                  <a:cxn ang="0">
                    <a:pos x="452" y="207"/>
                  </a:cxn>
                  <a:cxn ang="0">
                    <a:pos x="455" y="196"/>
                  </a:cxn>
                  <a:cxn ang="0">
                    <a:pos x="458" y="183"/>
                  </a:cxn>
                  <a:cxn ang="0">
                    <a:pos x="458" y="63"/>
                  </a:cxn>
                  <a:cxn ang="0">
                    <a:pos x="455" y="51"/>
                  </a:cxn>
                  <a:cxn ang="0">
                    <a:pos x="452" y="39"/>
                  </a:cxn>
                  <a:cxn ang="0">
                    <a:pos x="446" y="28"/>
                  </a:cxn>
                  <a:cxn ang="0">
                    <a:pos x="438" y="18"/>
                  </a:cxn>
                  <a:cxn ang="0">
                    <a:pos x="429" y="10"/>
                  </a:cxn>
                  <a:cxn ang="0">
                    <a:pos x="418" y="5"/>
                  </a:cxn>
                  <a:cxn ang="0">
                    <a:pos x="406" y="1"/>
                  </a:cxn>
                  <a:cxn ang="0">
                    <a:pos x="393" y="0"/>
                  </a:cxn>
                  <a:cxn ang="0">
                    <a:pos x="65" y="0"/>
                  </a:cxn>
                  <a:cxn ang="0">
                    <a:pos x="52" y="1"/>
                  </a:cxn>
                  <a:cxn ang="0">
                    <a:pos x="39" y="5"/>
                  </a:cxn>
                  <a:cxn ang="0">
                    <a:pos x="29" y="10"/>
                  </a:cxn>
                  <a:cxn ang="0">
                    <a:pos x="20" y="18"/>
                  </a:cxn>
                  <a:cxn ang="0">
                    <a:pos x="12" y="28"/>
                  </a:cxn>
                  <a:cxn ang="0">
                    <a:pos x="6" y="39"/>
                  </a:cxn>
                  <a:cxn ang="0">
                    <a:pos x="1" y="51"/>
                  </a:cxn>
                  <a:cxn ang="0">
                    <a:pos x="0" y="63"/>
                  </a:cxn>
                  <a:cxn ang="0">
                    <a:pos x="0" y="183"/>
                  </a:cxn>
                  <a:cxn ang="0">
                    <a:pos x="1" y="196"/>
                  </a:cxn>
                  <a:cxn ang="0">
                    <a:pos x="6" y="207"/>
                  </a:cxn>
                  <a:cxn ang="0">
                    <a:pos x="12" y="219"/>
                  </a:cxn>
                  <a:cxn ang="0">
                    <a:pos x="20" y="228"/>
                  </a:cxn>
                  <a:cxn ang="0">
                    <a:pos x="29" y="235"/>
                  </a:cxn>
                  <a:cxn ang="0">
                    <a:pos x="39" y="242"/>
                  </a:cxn>
                  <a:cxn ang="0">
                    <a:pos x="52" y="245"/>
                  </a:cxn>
                  <a:cxn ang="0">
                    <a:pos x="65" y="246"/>
                  </a:cxn>
                  <a:cxn ang="0">
                    <a:pos x="393" y="246"/>
                  </a:cxn>
                </a:cxnLst>
                <a:rect l="0" t="0" r="r" b="b"/>
                <a:pathLst>
                  <a:path w="458" h="246">
                    <a:moveTo>
                      <a:pt x="393" y="246"/>
                    </a:moveTo>
                    <a:lnTo>
                      <a:pt x="406" y="245"/>
                    </a:lnTo>
                    <a:lnTo>
                      <a:pt x="418" y="242"/>
                    </a:lnTo>
                    <a:lnTo>
                      <a:pt x="429" y="235"/>
                    </a:lnTo>
                    <a:lnTo>
                      <a:pt x="438" y="228"/>
                    </a:lnTo>
                    <a:lnTo>
                      <a:pt x="446" y="219"/>
                    </a:lnTo>
                    <a:lnTo>
                      <a:pt x="452" y="207"/>
                    </a:lnTo>
                    <a:lnTo>
                      <a:pt x="455" y="196"/>
                    </a:lnTo>
                    <a:lnTo>
                      <a:pt x="458" y="183"/>
                    </a:lnTo>
                    <a:lnTo>
                      <a:pt x="458" y="63"/>
                    </a:lnTo>
                    <a:lnTo>
                      <a:pt x="455" y="51"/>
                    </a:lnTo>
                    <a:lnTo>
                      <a:pt x="452" y="39"/>
                    </a:lnTo>
                    <a:lnTo>
                      <a:pt x="446" y="28"/>
                    </a:lnTo>
                    <a:lnTo>
                      <a:pt x="438" y="18"/>
                    </a:lnTo>
                    <a:lnTo>
                      <a:pt x="429" y="10"/>
                    </a:lnTo>
                    <a:lnTo>
                      <a:pt x="418" y="5"/>
                    </a:lnTo>
                    <a:lnTo>
                      <a:pt x="406" y="1"/>
                    </a:lnTo>
                    <a:lnTo>
                      <a:pt x="393" y="0"/>
                    </a:lnTo>
                    <a:lnTo>
                      <a:pt x="65" y="0"/>
                    </a:lnTo>
                    <a:lnTo>
                      <a:pt x="52" y="1"/>
                    </a:lnTo>
                    <a:lnTo>
                      <a:pt x="39" y="5"/>
                    </a:lnTo>
                    <a:lnTo>
                      <a:pt x="29" y="10"/>
                    </a:lnTo>
                    <a:lnTo>
                      <a:pt x="20" y="18"/>
                    </a:lnTo>
                    <a:lnTo>
                      <a:pt x="12" y="28"/>
                    </a:lnTo>
                    <a:lnTo>
                      <a:pt x="6" y="39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0" y="183"/>
                    </a:lnTo>
                    <a:lnTo>
                      <a:pt x="1" y="196"/>
                    </a:lnTo>
                    <a:lnTo>
                      <a:pt x="6" y="207"/>
                    </a:lnTo>
                    <a:lnTo>
                      <a:pt x="12" y="219"/>
                    </a:lnTo>
                    <a:lnTo>
                      <a:pt x="20" y="228"/>
                    </a:lnTo>
                    <a:lnTo>
                      <a:pt x="29" y="235"/>
                    </a:lnTo>
                    <a:lnTo>
                      <a:pt x="39" y="242"/>
                    </a:lnTo>
                    <a:lnTo>
                      <a:pt x="52" y="245"/>
                    </a:lnTo>
                    <a:lnTo>
                      <a:pt x="65" y="246"/>
                    </a:lnTo>
                    <a:lnTo>
                      <a:pt x="393" y="246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5" name="Freeform 301"/>
              <p:cNvSpPr>
                <a:spLocks/>
              </p:cNvSpPr>
              <p:nvPr/>
            </p:nvSpPr>
            <p:spPr bwMode="auto">
              <a:xfrm>
                <a:off x="2428" y="2682"/>
                <a:ext cx="33" cy="33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61" y="0"/>
                  </a:cxn>
                  <a:cxn ang="0">
                    <a:pos x="60" y="13"/>
                  </a:cxn>
                  <a:cxn ang="0">
                    <a:pos x="57" y="24"/>
                  </a:cxn>
                  <a:cxn ang="0">
                    <a:pos x="51" y="35"/>
                  </a:cxn>
                  <a:cxn ang="0">
                    <a:pos x="44" y="43"/>
                  </a:cxn>
                  <a:cxn ang="0">
                    <a:pos x="35" y="50"/>
                  </a:cxn>
                  <a:cxn ang="0">
                    <a:pos x="24" y="55"/>
                  </a:cxn>
                  <a:cxn ang="0">
                    <a:pos x="13" y="59"/>
                  </a:cxn>
                  <a:cxn ang="0">
                    <a:pos x="0" y="61"/>
                  </a:cxn>
                  <a:cxn ang="0">
                    <a:pos x="0" y="66"/>
                  </a:cxn>
                  <a:cxn ang="0">
                    <a:pos x="14" y="65"/>
                  </a:cxn>
                  <a:cxn ang="0">
                    <a:pos x="25" y="61"/>
                  </a:cxn>
                  <a:cxn ang="0">
                    <a:pos x="37" y="54"/>
                  </a:cxn>
                  <a:cxn ang="0">
                    <a:pos x="47" y="46"/>
                  </a:cxn>
                  <a:cxn ang="0">
                    <a:pos x="55" y="37"/>
                  </a:cxn>
                  <a:cxn ang="0">
                    <a:pos x="62" y="25"/>
                  </a:cxn>
                  <a:cxn ang="0">
                    <a:pos x="66" y="13"/>
                  </a:cxn>
                  <a:cxn ang="0">
                    <a:pos x="67" y="0"/>
                  </a:cxn>
                  <a:cxn ang="0">
                    <a:pos x="67" y="0"/>
                  </a:cxn>
                  <a:cxn ang="0">
                    <a:pos x="61" y="0"/>
                  </a:cxn>
                </a:cxnLst>
                <a:rect l="0" t="0" r="r" b="b"/>
                <a:pathLst>
                  <a:path w="67" h="66">
                    <a:moveTo>
                      <a:pt x="61" y="0"/>
                    </a:moveTo>
                    <a:lnTo>
                      <a:pt x="61" y="0"/>
                    </a:lnTo>
                    <a:lnTo>
                      <a:pt x="60" y="13"/>
                    </a:lnTo>
                    <a:lnTo>
                      <a:pt x="57" y="24"/>
                    </a:lnTo>
                    <a:lnTo>
                      <a:pt x="51" y="35"/>
                    </a:lnTo>
                    <a:lnTo>
                      <a:pt x="44" y="43"/>
                    </a:lnTo>
                    <a:lnTo>
                      <a:pt x="35" y="50"/>
                    </a:lnTo>
                    <a:lnTo>
                      <a:pt x="24" y="55"/>
                    </a:lnTo>
                    <a:lnTo>
                      <a:pt x="13" y="59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14" y="65"/>
                    </a:lnTo>
                    <a:lnTo>
                      <a:pt x="25" y="61"/>
                    </a:lnTo>
                    <a:lnTo>
                      <a:pt x="37" y="54"/>
                    </a:lnTo>
                    <a:lnTo>
                      <a:pt x="47" y="46"/>
                    </a:lnTo>
                    <a:lnTo>
                      <a:pt x="55" y="37"/>
                    </a:lnTo>
                    <a:lnTo>
                      <a:pt x="62" y="25"/>
                    </a:lnTo>
                    <a:lnTo>
                      <a:pt x="66" y="13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6" name="Freeform 302"/>
              <p:cNvSpPr>
                <a:spLocks/>
              </p:cNvSpPr>
              <p:nvPr/>
            </p:nvSpPr>
            <p:spPr bwMode="auto">
              <a:xfrm>
                <a:off x="2458" y="2622"/>
                <a:ext cx="3" cy="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20"/>
                  </a:cxn>
                  <a:cxn ang="0">
                    <a:pos x="6" y="12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</a:cxnLst>
                <a:rect l="0" t="0" r="r" b="b"/>
                <a:pathLst>
                  <a:path w="6" h="120">
                    <a:moveTo>
                      <a:pt x="0" y="0"/>
                    </a:moveTo>
                    <a:lnTo>
                      <a:pt x="0" y="0"/>
                    </a:lnTo>
                    <a:lnTo>
                      <a:pt x="0" y="120"/>
                    </a:lnTo>
                    <a:lnTo>
                      <a:pt x="6" y="12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7" name="Freeform 303"/>
              <p:cNvSpPr>
                <a:spLocks/>
              </p:cNvSpPr>
              <p:nvPr/>
            </p:nvSpPr>
            <p:spPr bwMode="auto">
              <a:xfrm>
                <a:off x="2428" y="2589"/>
                <a:ext cx="33" cy="3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13" y="7"/>
                  </a:cxn>
                  <a:cxn ang="0">
                    <a:pos x="24" y="11"/>
                  </a:cxn>
                  <a:cxn ang="0">
                    <a:pos x="35" y="17"/>
                  </a:cxn>
                  <a:cxn ang="0">
                    <a:pos x="44" y="25"/>
                  </a:cxn>
                  <a:cxn ang="0">
                    <a:pos x="51" y="33"/>
                  </a:cxn>
                  <a:cxn ang="0">
                    <a:pos x="57" y="43"/>
                  </a:cxn>
                  <a:cxn ang="0">
                    <a:pos x="60" y="55"/>
                  </a:cxn>
                  <a:cxn ang="0">
                    <a:pos x="61" y="67"/>
                  </a:cxn>
                  <a:cxn ang="0">
                    <a:pos x="67" y="67"/>
                  </a:cxn>
                  <a:cxn ang="0">
                    <a:pos x="66" y="55"/>
                  </a:cxn>
                  <a:cxn ang="0">
                    <a:pos x="62" y="42"/>
                  </a:cxn>
                  <a:cxn ang="0">
                    <a:pos x="55" y="30"/>
                  </a:cxn>
                  <a:cxn ang="0">
                    <a:pos x="47" y="20"/>
                  </a:cxn>
                  <a:cxn ang="0">
                    <a:pos x="37" y="12"/>
                  </a:cxn>
                  <a:cxn ang="0">
                    <a:pos x="25" y="6"/>
                  </a:cxn>
                  <a:cxn ang="0">
                    <a:pos x="14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67" h="67">
                    <a:moveTo>
                      <a:pt x="0" y="6"/>
                    </a:moveTo>
                    <a:lnTo>
                      <a:pt x="0" y="6"/>
                    </a:lnTo>
                    <a:lnTo>
                      <a:pt x="13" y="7"/>
                    </a:lnTo>
                    <a:lnTo>
                      <a:pt x="24" y="11"/>
                    </a:lnTo>
                    <a:lnTo>
                      <a:pt x="35" y="17"/>
                    </a:lnTo>
                    <a:lnTo>
                      <a:pt x="44" y="25"/>
                    </a:lnTo>
                    <a:lnTo>
                      <a:pt x="51" y="33"/>
                    </a:lnTo>
                    <a:lnTo>
                      <a:pt x="57" y="43"/>
                    </a:lnTo>
                    <a:lnTo>
                      <a:pt x="60" y="55"/>
                    </a:lnTo>
                    <a:lnTo>
                      <a:pt x="61" y="67"/>
                    </a:lnTo>
                    <a:lnTo>
                      <a:pt x="67" y="67"/>
                    </a:lnTo>
                    <a:lnTo>
                      <a:pt x="66" y="55"/>
                    </a:lnTo>
                    <a:lnTo>
                      <a:pt x="62" y="42"/>
                    </a:lnTo>
                    <a:lnTo>
                      <a:pt x="55" y="30"/>
                    </a:lnTo>
                    <a:lnTo>
                      <a:pt x="47" y="20"/>
                    </a:lnTo>
                    <a:lnTo>
                      <a:pt x="37" y="12"/>
                    </a:lnTo>
                    <a:lnTo>
                      <a:pt x="25" y="6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8" name="Freeform 304"/>
              <p:cNvSpPr>
                <a:spLocks/>
              </p:cNvSpPr>
              <p:nvPr/>
            </p:nvSpPr>
            <p:spPr bwMode="auto">
              <a:xfrm>
                <a:off x="2263" y="2589"/>
                <a:ext cx="165" cy="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328" y="6"/>
                  </a:cxn>
                  <a:cxn ang="0">
                    <a:pos x="32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328" h="6">
                    <a:moveTo>
                      <a:pt x="0" y="6"/>
                    </a:moveTo>
                    <a:lnTo>
                      <a:pt x="0" y="6"/>
                    </a:lnTo>
                    <a:lnTo>
                      <a:pt x="328" y="6"/>
                    </a:lnTo>
                    <a:lnTo>
                      <a:pt x="32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9" name="Freeform 305"/>
              <p:cNvSpPr>
                <a:spLocks/>
              </p:cNvSpPr>
              <p:nvPr/>
            </p:nvSpPr>
            <p:spPr bwMode="auto">
              <a:xfrm>
                <a:off x="2230" y="2589"/>
                <a:ext cx="33" cy="33"/>
              </a:xfrm>
              <a:custGeom>
                <a:avLst/>
                <a:gdLst/>
                <a:ahLst/>
                <a:cxnLst>
                  <a:cxn ang="0">
                    <a:pos x="6" y="67"/>
                  </a:cxn>
                  <a:cxn ang="0">
                    <a:pos x="6" y="67"/>
                  </a:cxn>
                  <a:cxn ang="0">
                    <a:pos x="7" y="55"/>
                  </a:cxn>
                  <a:cxn ang="0">
                    <a:pos x="10" y="43"/>
                  </a:cxn>
                  <a:cxn ang="0">
                    <a:pos x="16" y="33"/>
                  </a:cxn>
                  <a:cxn ang="0">
                    <a:pos x="23" y="25"/>
                  </a:cxn>
                  <a:cxn ang="0">
                    <a:pos x="32" y="17"/>
                  </a:cxn>
                  <a:cxn ang="0">
                    <a:pos x="42" y="11"/>
                  </a:cxn>
                  <a:cxn ang="0">
                    <a:pos x="54" y="7"/>
                  </a:cxn>
                  <a:cxn ang="0">
                    <a:pos x="67" y="6"/>
                  </a:cxn>
                  <a:cxn ang="0">
                    <a:pos x="67" y="0"/>
                  </a:cxn>
                  <a:cxn ang="0">
                    <a:pos x="53" y="2"/>
                  </a:cxn>
                  <a:cxn ang="0">
                    <a:pos x="40" y="6"/>
                  </a:cxn>
                  <a:cxn ang="0">
                    <a:pos x="29" y="12"/>
                  </a:cxn>
                  <a:cxn ang="0">
                    <a:pos x="19" y="20"/>
                  </a:cxn>
                  <a:cxn ang="0">
                    <a:pos x="11" y="30"/>
                  </a:cxn>
                  <a:cxn ang="0">
                    <a:pos x="4" y="42"/>
                  </a:cxn>
                  <a:cxn ang="0">
                    <a:pos x="1" y="55"/>
                  </a:cxn>
                  <a:cxn ang="0">
                    <a:pos x="0" y="67"/>
                  </a:cxn>
                  <a:cxn ang="0">
                    <a:pos x="0" y="67"/>
                  </a:cxn>
                  <a:cxn ang="0">
                    <a:pos x="6" y="67"/>
                  </a:cxn>
                </a:cxnLst>
                <a:rect l="0" t="0" r="r" b="b"/>
                <a:pathLst>
                  <a:path w="67" h="67">
                    <a:moveTo>
                      <a:pt x="6" y="67"/>
                    </a:moveTo>
                    <a:lnTo>
                      <a:pt x="6" y="67"/>
                    </a:lnTo>
                    <a:lnTo>
                      <a:pt x="7" y="55"/>
                    </a:lnTo>
                    <a:lnTo>
                      <a:pt x="10" y="43"/>
                    </a:lnTo>
                    <a:lnTo>
                      <a:pt x="16" y="33"/>
                    </a:lnTo>
                    <a:lnTo>
                      <a:pt x="23" y="25"/>
                    </a:lnTo>
                    <a:lnTo>
                      <a:pt x="32" y="17"/>
                    </a:lnTo>
                    <a:lnTo>
                      <a:pt x="42" y="11"/>
                    </a:lnTo>
                    <a:lnTo>
                      <a:pt x="54" y="7"/>
                    </a:lnTo>
                    <a:lnTo>
                      <a:pt x="67" y="6"/>
                    </a:lnTo>
                    <a:lnTo>
                      <a:pt x="67" y="0"/>
                    </a:lnTo>
                    <a:lnTo>
                      <a:pt x="53" y="2"/>
                    </a:lnTo>
                    <a:lnTo>
                      <a:pt x="40" y="6"/>
                    </a:lnTo>
                    <a:lnTo>
                      <a:pt x="29" y="12"/>
                    </a:lnTo>
                    <a:lnTo>
                      <a:pt x="19" y="20"/>
                    </a:lnTo>
                    <a:lnTo>
                      <a:pt x="11" y="30"/>
                    </a:lnTo>
                    <a:lnTo>
                      <a:pt x="4" y="42"/>
                    </a:lnTo>
                    <a:lnTo>
                      <a:pt x="1" y="55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0" name="Freeform 306"/>
              <p:cNvSpPr>
                <a:spLocks/>
              </p:cNvSpPr>
              <p:nvPr/>
            </p:nvSpPr>
            <p:spPr bwMode="auto">
              <a:xfrm>
                <a:off x="2230" y="2622"/>
                <a:ext cx="3" cy="60"/>
              </a:xfrm>
              <a:custGeom>
                <a:avLst/>
                <a:gdLst/>
                <a:ahLst/>
                <a:cxnLst>
                  <a:cxn ang="0">
                    <a:pos x="6" y="120"/>
                  </a:cxn>
                  <a:cxn ang="0">
                    <a:pos x="6" y="12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0"/>
                  </a:cxn>
                  <a:cxn ang="0">
                    <a:pos x="0" y="120"/>
                  </a:cxn>
                  <a:cxn ang="0">
                    <a:pos x="6" y="120"/>
                  </a:cxn>
                </a:cxnLst>
                <a:rect l="0" t="0" r="r" b="b"/>
                <a:pathLst>
                  <a:path w="6" h="120">
                    <a:moveTo>
                      <a:pt x="6" y="120"/>
                    </a:moveTo>
                    <a:lnTo>
                      <a:pt x="6" y="12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6" y="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" name="Freeform 307"/>
              <p:cNvSpPr>
                <a:spLocks/>
              </p:cNvSpPr>
              <p:nvPr/>
            </p:nvSpPr>
            <p:spPr bwMode="auto">
              <a:xfrm>
                <a:off x="2230" y="2682"/>
                <a:ext cx="33" cy="33"/>
              </a:xfrm>
              <a:custGeom>
                <a:avLst/>
                <a:gdLst/>
                <a:ahLst/>
                <a:cxnLst>
                  <a:cxn ang="0">
                    <a:pos x="67" y="61"/>
                  </a:cxn>
                  <a:cxn ang="0">
                    <a:pos x="67" y="61"/>
                  </a:cxn>
                  <a:cxn ang="0">
                    <a:pos x="54" y="59"/>
                  </a:cxn>
                  <a:cxn ang="0">
                    <a:pos x="42" y="55"/>
                  </a:cxn>
                  <a:cxn ang="0">
                    <a:pos x="32" y="50"/>
                  </a:cxn>
                  <a:cxn ang="0">
                    <a:pos x="23" y="43"/>
                  </a:cxn>
                  <a:cxn ang="0">
                    <a:pos x="16" y="35"/>
                  </a:cxn>
                  <a:cxn ang="0">
                    <a:pos x="10" y="24"/>
                  </a:cxn>
                  <a:cxn ang="0">
                    <a:pos x="7" y="13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" y="13"/>
                  </a:cxn>
                  <a:cxn ang="0">
                    <a:pos x="4" y="25"/>
                  </a:cxn>
                  <a:cxn ang="0">
                    <a:pos x="11" y="37"/>
                  </a:cxn>
                  <a:cxn ang="0">
                    <a:pos x="19" y="46"/>
                  </a:cxn>
                  <a:cxn ang="0">
                    <a:pos x="29" y="54"/>
                  </a:cxn>
                  <a:cxn ang="0">
                    <a:pos x="40" y="61"/>
                  </a:cxn>
                  <a:cxn ang="0">
                    <a:pos x="53" y="65"/>
                  </a:cxn>
                  <a:cxn ang="0">
                    <a:pos x="67" y="66"/>
                  </a:cxn>
                  <a:cxn ang="0">
                    <a:pos x="67" y="66"/>
                  </a:cxn>
                  <a:cxn ang="0">
                    <a:pos x="67" y="61"/>
                  </a:cxn>
                </a:cxnLst>
                <a:rect l="0" t="0" r="r" b="b"/>
                <a:pathLst>
                  <a:path w="67" h="66">
                    <a:moveTo>
                      <a:pt x="67" y="61"/>
                    </a:moveTo>
                    <a:lnTo>
                      <a:pt x="67" y="61"/>
                    </a:lnTo>
                    <a:lnTo>
                      <a:pt x="54" y="59"/>
                    </a:lnTo>
                    <a:lnTo>
                      <a:pt x="42" y="55"/>
                    </a:lnTo>
                    <a:lnTo>
                      <a:pt x="32" y="50"/>
                    </a:lnTo>
                    <a:lnTo>
                      <a:pt x="23" y="43"/>
                    </a:lnTo>
                    <a:lnTo>
                      <a:pt x="16" y="35"/>
                    </a:lnTo>
                    <a:lnTo>
                      <a:pt x="10" y="24"/>
                    </a:lnTo>
                    <a:lnTo>
                      <a:pt x="7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" y="13"/>
                    </a:lnTo>
                    <a:lnTo>
                      <a:pt x="4" y="25"/>
                    </a:lnTo>
                    <a:lnTo>
                      <a:pt x="11" y="37"/>
                    </a:lnTo>
                    <a:lnTo>
                      <a:pt x="19" y="46"/>
                    </a:lnTo>
                    <a:lnTo>
                      <a:pt x="29" y="54"/>
                    </a:lnTo>
                    <a:lnTo>
                      <a:pt x="40" y="61"/>
                    </a:lnTo>
                    <a:lnTo>
                      <a:pt x="53" y="65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67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" name="Freeform 308"/>
              <p:cNvSpPr>
                <a:spLocks/>
              </p:cNvSpPr>
              <p:nvPr/>
            </p:nvSpPr>
            <p:spPr bwMode="auto">
              <a:xfrm>
                <a:off x="2263" y="2713"/>
                <a:ext cx="165" cy="2"/>
              </a:xfrm>
              <a:custGeom>
                <a:avLst/>
                <a:gdLst/>
                <a:ahLst/>
                <a:cxnLst>
                  <a:cxn ang="0">
                    <a:pos x="328" y="0"/>
                  </a:cxn>
                  <a:cxn ang="0">
                    <a:pos x="328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328" y="5"/>
                  </a:cxn>
                  <a:cxn ang="0">
                    <a:pos x="328" y="5"/>
                  </a:cxn>
                  <a:cxn ang="0">
                    <a:pos x="328" y="0"/>
                  </a:cxn>
                </a:cxnLst>
                <a:rect l="0" t="0" r="r" b="b"/>
                <a:pathLst>
                  <a:path w="328" h="5">
                    <a:moveTo>
                      <a:pt x="328" y="0"/>
                    </a:moveTo>
                    <a:lnTo>
                      <a:pt x="328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28" y="5"/>
                    </a:lnTo>
                    <a:lnTo>
                      <a:pt x="328" y="5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" name="Freeform 309"/>
              <p:cNvSpPr>
                <a:spLocks/>
              </p:cNvSpPr>
              <p:nvPr/>
            </p:nvSpPr>
            <p:spPr bwMode="auto">
              <a:xfrm>
                <a:off x="2256" y="2605"/>
                <a:ext cx="181" cy="94"/>
              </a:xfrm>
              <a:custGeom>
                <a:avLst/>
                <a:gdLst/>
                <a:ahLst/>
                <a:cxnLst>
                  <a:cxn ang="0">
                    <a:pos x="298" y="187"/>
                  </a:cxn>
                  <a:cxn ang="0">
                    <a:pos x="311" y="185"/>
                  </a:cxn>
                  <a:cxn ang="0">
                    <a:pos x="323" y="182"/>
                  </a:cxn>
                  <a:cxn ang="0">
                    <a:pos x="334" y="176"/>
                  </a:cxn>
                  <a:cxn ang="0">
                    <a:pos x="343" y="168"/>
                  </a:cxn>
                  <a:cxn ang="0">
                    <a:pos x="351" y="159"/>
                  </a:cxn>
                  <a:cxn ang="0">
                    <a:pos x="357" y="147"/>
                  </a:cxn>
                  <a:cxn ang="0">
                    <a:pos x="361" y="136"/>
                  </a:cxn>
                  <a:cxn ang="0">
                    <a:pos x="363" y="123"/>
                  </a:cxn>
                  <a:cxn ang="0">
                    <a:pos x="363" y="63"/>
                  </a:cxn>
                  <a:cxn ang="0">
                    <a:pos x="361" y="51"/>
                  </a:cxn>
                  <a:cxn ang="0">
                    <a:pos x="357" y="39"/>
                  </a:cxn>
                  <a:cxn ang="0">
                    <a:pos x="351" y="28"/>
                  </a:cxn>
                  <a:cxn ang="0">
                    <a:pos x="343" y="18"/>
                  </a:cxn>
                  <a:cxn ang="0">
                    <a:pos x="334" y="10"/>
                  </a:cxn>
                  <a:cxn ang="0">
                    <a:pos x="323" y="5"/>
                  </a:cxn>
                  <a:cxn ang="0">
                    <a:pos x="311" y="1"/>
                  </a:cxn>
                  <a:cxn ang="0">
                    <a:pos x="298" y="0"/>
                  </a:cxn>
                  <a:cxn ang="0">
                    <a:pos x="63" y="0"/>
                  </a:cxn>
                  <a:cxn ang="0">
                    <a:pos x="50" y="1"/>
                  </a:cxn>
                  <a:cxn ang="0">
                    <a:pos x="39" y="5"/>
                  </a:cxn>
                  <a:cxn ang="0">
                    <a:pos x="27" y="10"/>
                  </a:cxn>
                  <a:cxn ang="0">
                    <a:pos x="18" y="18"/>
                  </a:cxn>
                  <a:cxn ang="0">
                    <a:pos x="10" y="28"/>
                  </a:cxn>
                  <a:cxn ang="0">
                    <a:pos x="4" y="39"/>
                  </a:cxn>
                  <a:cxn ang="0">
                    <a:pos x="1" y="51"/>
                  </a:cxn>
                  <a:cxn ang="0">
                    <a:pos x="0" y="63"/>
                  </a:cxn>
                  <a:cxn ang="0">
                    <a:pos x="0" y="123"/>
                  </a:cxn>
                  <a:cxn ang="0">
                    <a:pos x="1" y="136"/>
                  </a:cxn>
                  <a:cxn ang="0">
                    <a:pos x="4" y="147"/>
                  </a:cxn>
                  <a:cxn ang="0">
                    <a:pos x="10" y="159"/>
                  </a:cxn>
                  <a:cxn ang="0">
                    <a:pos x="18" y="168"/>
                  </a:cxn>
                  <a:cxn ang="0">
                    <a:pos x="27" y="176"/>
                  </a:cxn>
                  <a:cxn ang="0">
                    <a:pos x="39" y="182"/>
                  </a:cxn>
                  <a:cxn ang="0">
                    <a:pos x="50" y="185"/>
                  </a:cxn>
                  <a:cxn ang="0">
                    <a:pos x="63" y="187"/>
                  </a:cxn>
                  <a:cxn ang="0">
                    <a:pos x="298" y="187"/>
                  </a:cxn>
                </a:cxnLst>
                <a:rect l="0" t="0" r="r" b="b"/>
                <a:pathLst>
                  <a:path w="363" h="187">
                    <a:moveTo>
                      <a:pt x="298" y="187"/>
                    </a:moveTo>
                    <a:lnTo>
                      <a:pt x="311" y="185"/>
                    </a:lnTo>
                    <a:lnTo>
                      <a:pt x="323" y="182"/>
                    </a:lnTo>
                    <a:lnTo>
                      <a:pt x="334" y="176"/>
                    </a:lnTo>
                    <a:lnTo>
                      <a:pt x="343" y="168"/>
                    </a:lnTo>
                    <a:lnTo>
                      <a:pt x="351" y="159"/>
                    </a:lnTo>
                    <a:lnTo>
                      <a:pt x="357" y="147"/>
                    </a:lnTo>
                    <a:lnTo>
                      <a:pt x="361" y="136"/>
                    </a:lnTo>
                    <a:lnTo>
                      <a:pt x="363" y="123"/>
                    </a:lnTo>
                    <a:lnTo>
                      <a:pt x="363" y="63"/>
                    </a:lnTo>
                    <a:lnTo>
                      <a:pt x="361" y="51"/>
                    </a:lnTo>
                    <a:lnTo>
                      <a:pt x="357" y="39"/>
                    </a:lnTo>
                    <a:lnTo>
                      <a:pt x="351" y="28"/>
                    </a:lnTo>
                    <a:lnTo>
                      <a:pt x="343" y="18"/>
                    </a:lnTo>
                    <a:lnTo>
                      <a:pt x="334" y="10"/>
                    </a:lnTo>
                    <a:lnTo>
                      <a:pt x="323" y="5"/>
                    </a:lnTo>
                    <a:lnTo>
                      <a:pt x="311" y="1"/>
                    </a:lnTo>
                    <a:lnTo>
                      <a:pt x="298" y="0"/>
                    </a:lnTo>
                    <a:lnTo>
                      <a:pt x="63" y="0"/>
                    </a:lnTo>
                    <a:lnTo>
                      <a:pt x="50" y="1"/>
                    </a:lnTo>
                    <a:lnTo>
                      <a:pt x="39" y="5"/>
                    </a:lnTo>
                    <a:lnTo>
                      <a:pt x="27" y="10"/>
                    </a:lnTo>
                    <a:lnTo>
                      <a:pt x="18" y="18"/>
                    </a:lnTo>
                    <a:lnTo>
                      <a:pt x="10" y="28"/>
                    </a:lnTo>
                    <a:lnTo>
                      <a:pt x="4" y="39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0" y="123"/>
                    </a:lnTo>
                    <a:lnTo>
                      <a:pt x="1" y="136"/>
                    </a:lnTo>
                    <a:lnTo>
                      <a:pt x="4" y="147"/>
                    </a:lnTo>
                    <a:lnTo>
                      <a:pt x="10" y="159"/>
                    </a:lnTo>
                    <a:lnTo>
                      <a:pt x="18" y="168"/>
                    </a:lnTo>
                    <a:lnTo>
                      <a:pt x="27" y="176"/>
                    </a:lnTo>
                    <a:lnTo>
                      <a:pt x="39" y="182"/>
                    </a:lnTo>
                    <a:lnTo>
                      <a:pt x="50" y="185"/>
                    </a:lnTo>
                    <a:lnTo>
                      <a:pt x="63" y="187"/>
                    </a:lnTo>
                    <a:lnTo>
                      <a:pt x="298" y="187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" name="Freeform 310"/>
              <p:cNvSpPr>
                <a:spLocks/>
              </p:cNvSpPr>
              <p:nvPr/>
            </p:nvSpPr>
            <p:spPr bwMode="auto">
              <a:xfrm>
                <a:off x="2405" y="2667"/>
                <a:ext cx="33" cy="33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61" y="0"/>
                  </a:cxn>
                  <a:cxn ang="0">
                    <a:pos x="60" y="13"/>
                  </a:cxn>
                  <a:cxn ang="0">
                    <a:pos x="57" y="24"/>
                  </a:cxn>
                  <a:cxn ang="0">
                    <a:pos x="51" y="35"/>
                  </a:cxn>
                  <a:cxn ang="0">
                    <a:pos x="44" y="43"/>
                  </a:cxn>
                  <a:cxn ang="0">
                    <a:pos x="35" y="51"/>
                  </a:cxn>
                  <a:cxn ang="0">
                    <a:pos x="24" y="57"/>
                  </a:cxn>
                  <a:cxn ang="0">
                    <a:pos x="13" y="60"/>
                  </a:cxn>
                  <a:cxn ang="0">
                    <a:pos x="0" y="61"/>
                  </a:cxn>
                  <a:cxn ang="0">
                    <a:pos x="0" y="66"/>
                  </a:cxn>
                  <a:cxn ang="0">
                    <a:pos x="14" y="65"/>
                  </a:cxn>
                  <a:cxn ang="0">
                    <a:pos x="27" y="61"/>
                  </a:cxn>
                  <a:cxn ang="0">
                    <a:pos x="37" y="55"/>
                  </a:cxn>
                  <a:cxn ang="0">
                    <a:pos x="47" y="47"/>
                  </a:cxn>
                  <a:cxn ang="0">
                    <a:pos x="55" y="37"/>
                  </a:cxn>
                  <a:cxn ang="0">
                    <a:pos x="62" y="26"/>
                  </a:cxn>
                  <a:cxn ang="0">
                    <a:pos x="66" y="13"/>
                  </a:cxn>
                  <a:cxn ang="0">
                    <a:pos x="67" y="0"/>
                  </a:cxn>
                  <a:cxn ang="0">
                    <a:pos x="67" y="0"/>
                  </a:cxn>
                  <a:cxn ang="0">
                    <a:pos x="61" y="0"/>
                  </a:cxn>
                </a:cxnLst>
                <a:rect l="0" t="0" r="r" b="b"/>
                <a:pathLst>
                  <a:path w="67" h="66">
                    <a:moveTo>
                      <a:pt x="61" y="0"/>
                    </a:moveTo>
                    <a:lnTo>
                      <a:pt x="61" y="0"/>
                    </a:lnTo>
                    <a:lnTo>
                      <a:pt x="60" y="13"/>
                    </a:lnTo>
                    <a:lnTo>
                      <a:pt x="57" y="24"/>
                    </a:lnTo>
                    <a:lnTo>
                      <a:pt x="51" y="35"/>
                    </a:lnTo>
                    <a:lnTo>
                      <a:pt x="44" y="43"/>
                    </a:lnTo>
                    <a:lnTo>
                      <a:pt x="35" y="51"/>
                    </a:lnTo>
                    <a:lnTo>
                      <a:pt x="24" y="57"/>
                    </a:lnTo>
                    <a:lnTo>
                      <a:pt x="13" y="60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14" y="65"/>
                    </a:lnTo>
                    <a:lnTo>
                      <a:pt x="27" y="61"/>
                    </a:lnTo>
                    <a:lnTo>
                      <a:pt x="37" y="55"/>
                    </a:lnTo>
                    <a:lnTo>
                      <a:pt x="47" y="47"/>
                    </a:lnTo>
                    <a:lnTo>
                      <a:pt x="55" y="37"/>
                    </a:lnTo>
                    <a:lnTo>
                      <a:pt x="62" y="26"/>
                    </a:lnTo>
                    <a:lnTo>
                      <a:pt x="66" y="13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5" name="Freeform 311"/>
              <p:cNvSpPr>
                <a:spLocks/>
              </p:cNvSpPr>
              <p:nvPr/>
            </p:nvSpPr>
            <p:spPr bwMode="auto">
              <a:xfrm>
                <a:off x="2436" y="2637"/>
                <a:ext cx="2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60"/>
                  </a:cxn>
                  <a:cxn ang="0">
                    <a:pos x="6" y="6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</a:cxnLst>
                <a:rect l="0" t="0" r="r" b="b"/>
                <a:pathLst>
                  <a:path w="6" h="60">
                    <a:moveTo>
                      <a:pt x="0" y="0"/>
                    </a:moveTo>
                    <a:lnTo>
                      <a:pt x="0" y="0"/>
                    </a:lnTo>
                    <a:lnTo>
                      <a:pt x="0" y="60"/>
                    </a:lnTo>
                    <a:lnTo>
                      <a:pt x="6" y="6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6" name="Freeform 312"/>
              <p:cNvSpPr>
                <a:spLocks/>
              </p:cNvSpPr>
              <p:nvPr/>
            </p:nvSpPr>
            <p:spPr bwMode="auto">
              <a:xfrm>
                <a:off x="2405" y="2604"/>
                <a:ext cx="33" cy="3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13" y="7"/>
                  </a:cxn>
                  <a:cxn ang="0">
                    <a:pos x="24" y="11"/>
                  </a:cxn>
                  <a:cxn ang="0">
                    <a:pos x="35" y="17"/>
                  </a:cxn>
                  <a:cxn ang="0">
                    <a:pos x="44" y="25"/>
                  </a:cxn>
                  <a:cxn ang="0">
                    <a:pos x="51" y="33"/>
                  </a:cxn>
                  <a:cxn ang="0">
                    <a:pos x="57" y="43"/>
                  </a:cxn>
                  <a:cxn ang="0">
                    <a:pos x="60" y="55"/>
                  </a:cxn>
                  <a:cxn ang="0">
                    <a:pos x="61" y="67"/>
                  </a:cxn>
                  <a:cxn ang="0">
                    <a:pos x="67" y="67"/>
                  </a:cxn>
                  <a:cxn ang="0">
                    <a:pos x="66" y="55"/>
                  </a:cxn>
                  <a:cxn ang="0">
                    <a:pos x="62" y="42"/>
                  </a:cxn>
                  <a:cxn ang="0">
                    <a:pos x="55" y="30"/>
                  </a:cxn>
                  <a:cxn ang="0">
                    <a:pos x="47" y="20"/>
                  </a:cxn>
                  <a:cxn ang="0">
                    <a:pos x="37" y="12"/>
                  </a:cxn>
                  <a:cxn ang="0">
                    <a:pos x="27" y="6"/>
                  </a:cxn>
                  <a:cxn ang="0">
                    <a:pos x="14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67" h="67">
                    <a:moveTo>
                      <a:pt x="0" y="6"/>
                    </a:moveTo>
                    <a:lnTo>
                      <a:pt x="0" y="6"/>
                    </a:lnTo>
                    <a:lnTo>
                      <a:pt x="13" y="7"/>
                    </a:lnTo>
                    <a:lnTo>
                      <a:pt x="24" y="11"/>
                    </a:lnTo>
                    <a:lnTo>
                      <a:pt x="35" y="17"/>
                    </a:lnTo>
                    <a:lnTo>
                      <a:pt x="44" y="25"/>
                    </a:lnTo>
                    <a:lnTo>
                      <a:pt x="51" y="33"/>
                    </a:lnTo>
                    <a:lnTo>
                      <a:pt x="57" y="43"/>
                    </a:lnTo>
                    <a:lnTo>
                      <a:pt x="60" y="55"/>
                    </a:lnTo>
                    <a:lnTo>
                      <a:pt x="61" y="67"/>
                    </a:lnTo>
                    <a:lnTo>
                      <a:pt x="67" y="67"/>
                    </a:lnTo>
                    <a:lnTo>
                      <a:pt x="66" y="55"/>
                    </a:lnTo>
                    <a:lnTo>
                      <a:pt x="62" y="42"/>
                    </a:lnTo>
                    <a:lnTo>
                      <a:pt x="55" y="30"/>
                    </a:lnTo>
                    <a:lnTo>
                      <a:pt x="47" y="20"/>
                    </a:lnTo>
                    <a:lnTo>
                      <a:pt x="37" y="12"/>
                    </a:lnTo>
                    <a:lnTo>
                      <a:pt x="27" y="6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7" name="Freeform 313"/>
              <p:cNvSpPr>
                <a:spLocks/>
              </p:cNvSpPr>
              <p:nvPr/>
            </p:nvSpPr>
            <p:spPr bwMode="auto">
              <a:xfrm>
                <a:off x="2288" y="2604"/>
                <a:ext cx="117" cy="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35" y="6"/>
                  </a:cxn>
                  <a:cxn ang="0">
                    <a:pos x="235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235" h="6">
                    <a:moveTo>
                      <a:pt x="0" y="6"/>
                    </a:moveTo>
                    <a:lnTo>
                      <a:pt x="0" y="6"/>
                    </a:lnTo>
                    <a:lnTo>
                      <a:pt x="235" y="6"/>
                    </a:lnTo>
                    <a:lnTo>
                      <a:pt x="23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8" name="Freeform 314"/>
              <p:cNvSpPr>
                <a:spLocks/>
              </p:cNvSpPr>
              <p:nvPr/>
            </p:nvSpPr>
            <p:spPr bwMode="auto">
              <a:xfrm>
                <a:off x="2254" y="2604"/>
                <a:ext cx="34" cy="33"/>
              </a:xfrm>
              <a:custGeom>
                <a:avLst/>
                <a:gdLst/>
                <a:ahLst/>
                <a:cxnLst>
                  <a:cxn ang="0">
                    <a:pos x="6" y="67"/>
                  </a:cxn>
                  <a:cxn ang="0">
                    <a:pos x="6" y="67"/>
                  </a:cxn>
                  <a:cxn ang="0">
                    <a:pos x="7" y="55"/>
                  </a:cxn>
                  <a:cxn ang="0">
                    <a:pos x="11" y="43"/>
                  </a:cxn>
                  <a:cxn ang="0">
                    <a:pos x="16" y="33"/>
                  </a:cxn>
                  <a:cxn ang="0">
                    <a:pos x="24" y="25"/>
                  </a:cxn>
                  <a:cxn ang="0">
                    <a:pos x="34" y="17"/>
                  </a:cxn>
                  <a:cxn ang="0">
                    <a:pos x="43" y="11"/>
                  </a:cxn>
                  <a:cxn ang="0">
                    <a:pos x="54" y="7"/>
                  </a:cxn>
                  <a:cxn ang="0">
                    <a:pos x="67" y="6"/>
                  </a:cxn>
                  <a:cxn ang="0">
                    <a:pos x="67" y="0"/>
                  </a:cxn>
                  <a:cxn ang="0">
                    <a:pos x="54" y="2"/>
                  </a:cxn>
                  <a:cxn ang="0">
                    <a:pos x="42" y="6"/>
                  </a:cxn>
                  <a:cxn ang="0">
                    <a:pos x="30" y="12"/>
                  </a:cxn>
                  <a:cxn ang="0">
                    <a:pos x="20" y="20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" y="55"/>
                  </a:cxn>
                  <a:cxn ang="0">
                    <a:pos x="0" y="67"/>
                  </a:cxn>
                  <a:cxn ang="0">
                    <a:pos x="0" y="67"/>
                  </a:cxn>
                  <a:cxn ang="0">
                    <a:pos x="6" y="67"/>
                  </a:cxn>
                </a:cxnLst>
                <a:rect l="0" t="0" r="r" b="b"/>
                <a:pathLst>
                  <a:path w="67" h="67">
                    <a:moveTo>
                      <a:pt x="6" y="67"/>
                    </a:moveTo>
                    <a:lnTo>
                      <a:pt x="6" y="67"/>
                    </a:lnTo>
                    <a:lnTo>
                      <a:pt x="7" y="55"/>
                    </a:lnTo>
                    <a:lnTo>
                      <a:pt x="11" y="43"/>
                    </a:lnTo>
                    <a:lnTo>
                      <a:pt x="16" y="33"/>
                    </a:lnTo>
                    <a:lnTo>
                      <a:pt x="24" y="25"/>
                    </a:lnTo>
                    <a:lnTo>
                      <a:pt x="34" y="17"/>
                    </a:lnTo>
                    <a:lnTo>
                      <a:pt x="43" y="11"/>
                    </a:lnTo>
                    <a:lnTo>
                      <a:pt x="54" y="7"/>
                    </a:lnTo>
                    <a:lnTo>
                      <a:pt x="67" y="6"/>
                    </a:lnTo>
                    <a:lnTo>
                      <a:pt x="67" y="0"/>
                    </a:lnTo>
                    <a:lnTo>
                      <a:pt x="54" y="2"/>
                    </a:lnTo>
                    <a:lnTo>
                      <a:pt x="42" y="6"/>
                    </a:lnTo>
                    <a:lnTo>
                      <a:pt x="30" y="12"/>
                    </a:lnTo>
                    <a:lnTo>
                      <a:pt x="20" y="20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" y="55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9" name="Freeform 315"/>
              <p:cNvSpPr>
                <a:spLocks/>
              </p:cNvSpPr>
              <p:nvPr/>
            </p:nvSpPr>
            <p:spPr bwMode="auto">
              <a:xfrm>
                <a:off x="2254" y="2637"/>
                <a:ext cx="3" cy="30"/>
              </a:xfrm>
              <a:custGeom>
                <a:avLst/>
                <a:gdLst/>
                <a:ahLst/>
                <a:cxnLst>
                  <a:cxn ang="0">
                    <a:pos x="6" y="60"/>
                  </a:cxn>
                  <a:cxn ang="0">
                    <a:pos x="6" y="6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6" y="60"/>
                  </a:cxn>
                </a:cxnLst>
                <a:rect l="0" t="0" r="r" b="b"/>
                <a:pathLst>
                  <a:path w="6" h="60">
                    <a:moveTo>
                      <a:pt x="6" y="60"/>
                    </a:moveTo>
                    <a:lnTo>
                      <a:pt x="6" y="6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0" name="Freeform 316"/>
              <p:cNvSpPr>
                <a:spLocks/>
              </p:cNvSpPr>
              <p:nvPr/>
            </p:nvSpPr>
            <p:spPr bwMode="auto">
              <a:xfrm>
                <a:off x="2254" y="2667"/>
                <a:ext cx="34" cy="33"/>
              </a:xfrm>
              <a:custGeom>
                <a:avLst/>
                <a:gdLst/>
                <a:ahLst/>
                <a:cxnLst>
                  <a:cxn ang="0">
                    <a:pos x="67" y="61"/>
                  </a:cxn>
                  <a:cxn ang="0">
                    <a:pos x="67" y="61"/>
                  </a:cxn>
                  <a:cxn ang="0">
                    <a:pos x="54" y="60"/>
                  </a:cxn>
                  <a:cxn ang="0">
                    <a:pos x="43" y="57"/>
                  </a:cxn>
                  <a:cxn ang="0">
                    <a:pos x="34" y="51"/>
                  </a:cxn>
                  <a:cxn ang="0">
                    <a:pos x="24" y="43"/>
                  </a:cxn>
                  <a:cxn ang="0">
                    <a:pos x="16" y="35"/>
                  </a:cxn>
                  <a:cxn ang="0">
                    <a:pos x="11" y="24"/>
                  </a:cxn>
                  <a:cxn ang="0">
                    <a:pos x="7" y="13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" y="13"/>
                  </a:cxn>
                  <a:cxn ang="0">
                    <a:pos x="6" y="26"/>
                  </a:cxn>
                  <a:cxn ang="0">
                    <a:pos x="12" y="37"/>
                  </a:cxn>
                  <a:cxn ang="0">
                    <a:pos x="20" y="47"/>
                  </a:cxn>
                  <a:cxn ang="0">
                    <a:pos x="30" y="55"/>
                  </a:cxn>
                  <a:cxn ang="0">
                    <a:pos x="42" y="61"/>
                  </a:cxn>
                  <a:cxn ang="0">
                    <a:pos x="54" y="65"/>
                  </a:cxn>
                  <a:cxn ang="0">
                    <a:pos x="67" y="66"/>
                  </a:cxn>
                  <a:cxn ang="0">
                    <a:pos x="67" y="66"/>
                  </a:cxn>
                  <a:cxn ang="0">
                    <a:pos x="67" y="61"/>
                  </a:cxn>
                </a:cxnLst>
                <a:rect l="0" t="0" r="r" b="b"/>
                <a:pathLst>
                  <a:path w="67" h="66">
                    <a:moveTo>
                      <a:pt x="67" y="61"/>
                    </a:moveTo>
                    <a:lnTo>
                      <a:pt x="67" y="61"/>
                    </a:lnTo>
                    <a:lnTo>
                      <a:pt x="54" y="60"/>
                    </a:lnTo>
                    <a:lnTo>
                      <a:pt x="43" y="57"/>
                    </a:lnTo>
                    <a:lnTo>
                      <a:pt x="34" y="51"/>
                    </a:lnTo>
                    <a:lnTo>
                      <a:pt x="24" y="43"/>
                    </a:lnTo>
                    <a:lnTo>
                      <a:pt x="16" y="35"/>
                    </a:lnTo>
                    <a:lnTo>
                      <a:pt x="11" y="24"/>
                    </a:lnTo>
                    <a:lnTo>
                      <a:pt x="7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" y="13"/>
                    </a:lnTo>
                    <a:lnTo>
                      <a:pt x="6" y="26"/>
                    </a:lnTo>
                    <a:lnTo>
                      <a:pt x="12" y="37"/>
                    </a:lnTo>
                    <a:lnTo>
                      <a:pt x="20" y="47"/>
                    </a:lnTo>
                    <a:lnTo>
                      <a:pt x="30" y="55"/>
                    </a:lnTo>
                    <a:lnTo>
                      <a:pt x="42" y="61"/>
                    </a:lnTo>
                    <a:lnTo>
                      <a:pt x="54" y="65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67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" name="Freeform 317"/>
              <p:cNvSpPr>
                <a:spLocks/>
              </p:cNvSpPr>
              <p:nvPr/>
            </p:nvSpPr>
            <p:spPr bwMode="auto">
              <a:xfrm>
                <a:off x="2288" y="2698"/>
                <a:ext cx="117" cy="2"/>
              </a:xfrm>
              <a:custGeom>
                <a:avLst/>
                <a:gdLst/>
                <a:ahLst/>
                <a:cxnLst>
                  <a:cxn ang="0">
                    <a:pos x="235" y="0"/>
                  </a:cxn>
                  <a:cxn ang="0">
                    <a:pos x="235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235" y="5"/>
                  </a:cxn>
                  <a:cxn ang="0">
                    <a:pos x="235" y="5"/>
                  </a:cxn>
                  <a:cxn ang="0">
                    <a:pos x="235" y="0"/>
                  </a:cxn>
                </a:cxnLst>
                <a:rect l="0" t="0" r="r" b="b"/>
                <a:pathLst>
                  <a:path w="235" h="5">
                    <a:moveTo>
                      <a:pt x="235" y="0"/>
                    </a:moveTo>
                    <a:lnTo>
                      <a:pt x="235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35" y="5"/>
                    </a:lnTo>
                    <a:lnTo>
                      <a:pt x="235" y="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2" name="Freeform 318"/>
              <p:cNvSpPr>
                <a:spLocks/>
              </p:cNvSpPr>
              <p:nvPr/>
            </p:nvSpPr>
            <p:spPr bwMode="auto">
              <a:xfrm>
                <a:off x="2339" y="2604"/>
                <a:ext cx="17" cy="96"/>
              </a:xfrm>
              <a:custGeom>
                <a:avLst/>
                <a:gdLst/>
                <a:ahLst/>
                <a:cxnLst>
                  <a:cxn ang="0">
                    <a:pos x="17" y="191"/>
                  </a:cxn>
                  <a:cxn ang="0">
                    <a:pos x="20" y="191"/>
                  </a:cxn>
                  <a:cxn ang="0">
                    <a:pos x="24" y="190"/>
                  </a:cxn>
                  <a:cxn ang="0">
                    <a:pos x="26" y="189"/>
                  </a:cxn>
                  <a:cxn ang="0">
                    <a:pos x="30" y="186"/>
                  </a:cxn>
                  <a:cxn ang="0">
                    <a:pos x="32" y="184"/>
                  </a:cxn>
                  <a:cxn ang="0">
                    <a:pos x="33" y="180"/>
                  </a:cxn>
                  <a:cxn ang="0">
                    <a:pos x="34" y="177"/>
                  </a:cxn>
                  <a:cxn ang="0">
                    <a:pos x="34" y="175"/>
                  </a:cxn>
                  <a:cxn ang="0">
                    <a:pos x="34" y="16"/>
                  </a:cxn>
                  <a:cxn ang="0">
                    <a:pos x="34" y="13"/>
                  </a:cxn>
                  <a:cxn ang="0">
                    <a:pos x="33" y="10"/>
                  </a:cxn>
                  <a:cxn ang="0">
                    <a:pos x="32" y="7"/>
                  </a:cxn>
                  <a:cxn ang="0">
                    <a:pos x="30" y="4"/>
                  </a:cxn>
                  <a:cxn ang="0">
                    <a:pos x="26" y="2"/>
                  </a:cxn>
                  <a:cxn ang="0">
                    <a:pos x="24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3" y="0"/>
                  </a:cxn>
                  <a:cxn ang="0">
                    <a:pos x="10" y="1"/>
                  </a:cxn>
                  <a:cxn ang="0">
                    <a:pos x="8" y="2"/>
                  </a:cxn>
                  <a:cxn ang="0">
                    <a:pos x="5" y="4"/>
                  </a:cxn>
                  <a:cxn ang="0">
                    <a:pos x="3" y="7"/>
                  </a:cxn>
                  <a:cxn ang="0">
                    <a:pos x="2" y="10"/>
                  </a:cxn>
                  <a:cxn ang="0">
                    <a:pos x="1" y="13"/>
                  </a:cxn>
                  <a:cxn ang="0">
                    <a:pos x="0" y="16"/>
                  </a:cxn>
                  <a:cxn ang="0">
                    <a:pos x="0" y="175"/>
                  </a:cxn>
                  <a:cxn ang="0">
                    <a:pos x="1" y="177"/>
                  </a:cxn>
                  <a:cxn ang="0">
                    <a:pos x="2" y="180"/>
                  </a:cxn>
                  <a:cxn ang="0">
                    <a:pos x="3" y="184"/>
                  </a:cxn>
                  <a:cxn ang="0">
                    <a:pos x="5" y="186"/>
                  </a:cxn>
                  <a:cxn ang="0">
                    <a:pos x="8" y="189"/>
                  </a:cxn>
                  <a:cxn ang="0">
                    <a:pos x="10" y="190"/>
                  </a:cxn>
                  <a:cxn ang="0">
                    <a:pos x="13" y="191"/>
                  </a:cxn>
                  <a:cxn ang="0">
                    <a:pos x="17" y="191"/>
                  </a:cxn>
                  <a:cxn ang="0">
                    <a:pos x="17" y="191"/>
                  </a:cxn>
                </a:cxnLst>
                <a:rect l="0" t="0" r="r" b="b"/>
                <a:pathLst>
                  <a:path w="34" h="191">
                    <a:moveTo>
                      <a:pt x="17" y="191"/>
                    </a:moveTo>
                    <a:lnTo>
                      <a:pt x="20" y="191"/>
                    </a:lnTo>
                    <a:lnTo>
                      <a:pt x="24" y="190"/>
                    </a:lnTo>
                    <a:lnTo>
                      <a:pt x="26" y="189"/>
                    </a:lnTo>
                    <a:lnTo>
                      <a:pt x="30" y="186"/>
                    </a:lnTo>
                    <a:lnTo>
                      <a:pt x="32" y="184"/>
                    </a:lnTo>
                    <a:lnTo>
                      <a:pt x="33" y="180"/>
                    </a:lnTo>
                    <a:lnTo>
                      <a:pt x="34" y="177"/>
                    </a:lnTo>
                    <a:lnTo>
                      <a:pt x="34" y="175"/>
                    </a:lnTo>
                    <a:lnTo>
                      <a:pt x="34" y="16"/>
                    </a:lnTo>
                    <a:lnTo>
                      <a:pt x="34" y="13"/>
                    </a:lnTo>
                    <a:lnTo>
                      <a:pt x="33" y="10"/>
                    </a:lnTo>
                    <a:lnTo>
                      <a:pt x="32" y="7"/>
                    </a:lnTo>
                    <a:lnTo>
                      <a:pt x="30" y="4"/>
                    </a:lnTo>
                    <a:lnTo>
                      <a:pt x="26" y="2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175"/>
                    </a:lnTo>
                    <a:lnTo>
                      <a:pt x="1" y="177"/>
                    </a:lnTo>
                    <a:lnTo>
                      <a:pt x="2" y="180"/>
                    </a:lnTo>
                    <a:lnTo>
                      <a:pt x="3" y="184"/>
                    </a:lnTo>
                    <a:lnTo>
                      <a:pt x="5" y="186"/>
                    </a:lnTo>
                    <a:lnTo>
                      <a:pt x="8" y="189"/>
                    </a:lnTo>
                    <a:lnTo>
                      <a:pt x="10" y="190"/>
                    </a:lnTo>
                    <a:lnTo>
                      <a:pt x="13" y="191"/>
                    </a:lnTo>
                    <a:lnTo>
                      <a:pt x="17" y="191"/>
                    </a:lnTo>
                    <a:lnTo>
                      <a:pt x="17" y="1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3" name="Freeform 319"/>
              <p:cNvSpPr>
                <a:spLocks/>
              </p:cNvSpPr>
              <p:nvPr/>
            </p:nvSpPr>
            <p:spPr bwMode="auto">
              <a:xfrm>
                <a:off x="2347" y="2692"/>
                <a:ext cx="10" cy="9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2"/>
                  </a:cxn>
                  <a:cxn ang="0">
                    <a:pos x="13" y="4"/>
                  </a:cxn>
                  <a:cxn ang="0">
                    <a:pos x="13" y="7"/>
                  </a:cxn>
                  <a:cxn ang="0">
                    <a:pos x="10" y="9"/>
                  </a:cxn>
                  <a:cxn ang="0">
                    <a:pos x="8" y="11"/>
                  </a:cxn>
                  <a:cxn ang="0">
                    <a:pos x="6" y="12"/>
                  </a:cxn>
                  <a:cxn ang="0">
                    <a:pos x="3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3" y="18"/>
                  </a:cxn>
                  <a:cxn ang="0">
                    <a:pos x="8" y="17"/>
                  </a:cxn>
                  <a:cxn ang="0">
                    <a:pos x="10" y="16"/>
                  </a:cxn>
                  <a:cxn ang="0">
                    <a:pos x="14" y="14"/>
                  </a:cxn>
                  <a:cxn ang="0">
                    <a:pos x="17" y="10"/>
                  </a:cxn>
                  <a:cxn ang="0">
                    <a:pos x="18" y="7"/>
                  </a:cxn>
                  <a:cxn ang="0">
                    <a:pos x="19" y="3"/>
                  </a:cxn>
                  <a:cxn ang="0">
                    <a:pos x="19" y="0"/>
                  </a:cxn>
                  <a:cxn ang="0">
                    <a:pos x="19" y="0"/>
                  </a:cxn>
                  <a:cxn ang="0">
                    <a:pos x="15" y="0"/>
                  </a:cxn>
                </a:cxnLst>
                <a:rect l="0" t="0" r="r" b="b"/>
                <a:pathLst>
                  <a:path w="19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2"/>
                    </a:lnTo>
                    <a:lnTo>
                      <a:pt x="13" y="4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6" y="12"/>
                    </a:lnTo>
                    <a:lnTo>
                      <a:pt x="3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3" y="18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4" y="14"/>
                    </a:lnTo>
                    <a:lnTo>
                      <a:pt x="17" y="10"/>
                    </a:lnTo>
                    <a:lnTo>
                      <a:pt x="18" y="7"/>
                    </a:lnTo>
                    <a:lnTo>
                      <a:pt x="19" y="3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4" name="Freeform 320"/>
              <p:cNvSpPr>
                <a:spLocks/>
              </p:cNvSpPr>
              <p:nvPr/>
            </p:nvSpPr>
            <p:spPr bwMode="auto">
              <a:xfrm>
                <a:off x="2355" y="2612"/>
                <a:ext cx="2" cy="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59"/>
                  </a:cxn>
                  <a:cxn ang="0">
                    <a:pos x="4" y="159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159">
                    <a:moveTo>
                      <a:pt x="0" y="0"/>
                    </a:moveTo>
                    <a:lnTo>
                      <a:pt x="0" y="0"/>
                    </a:lnTo>
                    <a:lnTo>
                      <a:pt x="0" y="159"/>
                    </a:lnTo>
                    <a:lnTo>
                      <a:pt x="4" y="159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5" name="Freeform 321"/>
              <p:cNvSpPr>
                <a:spLocks/>
              </p:cNvSpPr>
              <p:nvPr/>
            </p:nvSpPr>
            <p:spPr bwMode="auto">
              <a:xfrm>
                <a:off x="2347" y="2603"/>
                <a:ext cx="10" cy="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3" y="6"/>
                  </a:cxn>
                  <a:cxn ang="0">
                    <a:pos x="6" y="7"/>
                  </a:cxn>
                  <a:cxn ang="0">
                    <a:pos x="8" y="8"/>
                  </a:cxn>
                  <a:cxn ang="0">
                    <a:pos x="10" y="11"/>
                  </a:cxn>
                  <a:cxn ang="0">
                    <a:pos x="13" y="13"/>
                  </a:cxn>
                  <a:cxn ang="0">
                    <a:pos x="13" y="15"/>
                  </a:cxn>
                  <a:cxn ang="0">
                    <a:pos x="14" y="17"/>
                  </a:cxn>
                  <a:cxn ang="0">
                    <a:pos x="15" y="20"/>
                  </a:cxn>
                  <a:cxn ang="0">
                    <a:pos x="19" y="20"/>
                  </a:cxn>
                  <a:cxn ang="0">
                    <a:pos x="19" y="16"/>
                  </a:cxn>
                  <a:cxn ang="0">
                    <a:pos x="18" y="13"/>
                  </a:cxn>
                  <a:cxn ang="0">
                    <a:pos x="17" y="9"/>
                  </a:cxn>
                  <a:cxn ang="0">
                    <a:pos x="14" y="6"/>
                  </a:cxn>
                  <a:cxn ang="0">
                    <a:pos x="10" y="4"/>
                  </a:cxn>
                  <a:cxn ang="0">
                    <a:pos x="8" y="1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19" h="20">
                    <a:moveTo>
                      <a:pt x="0" y="6"/>
                    </a:moveTo>
                    <a:lnTo>
                      <a:pt x="0" y="6"/>
                    </a:lnTo>
                    <a:lnTo>
                      <a:pt x="3" y="6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10" y="11"/>
                    </a:lnTo>
                    <a:lnTo>
                      <a:pt x="13" y="13"/>
                    </a:lnTo>
                    <a:lnTo>
                      <a:pt x="13" y="15"/>
                    </a:lnTo>
                    <a:lnTo>
                      <a:pt x="14" y="17"/>
                    </a:lnTo>
                    <a:lnTo>
                      <a:pt x="15" y="20"/>
                    </a:lnTo>
                    <a:lnTo>
                      <a:pt x="19" y="20"/>
                    </a:lnTo>
                    <a:lnTo>
                      <a:pt x="19" y="16"/>
                    </a:lnTo>
                    <a:lnTo>
                      <a:pt x="18" y="13"/>
                    </a:lnTo>
                    <a:lnTo>
                      <a:pt x="17" y="9"/>
                    </a:lnTo>
                    <a:lnTo>
                      <a:pt x="14" y="6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7" name="Freeform 323"/>
              <p:cNvSpPr>
                <a:spLocks/>
              </p:cNvSpPr>
              <p:nvPr/>
            </p:nvSpPr>
            <p:spPr bwMode="auto">
              <a:xfrm>
                <a:off x="2338" y="2603"/>
                <a:ext cx="9" cy="9"/>
              </a:xfrm>
              <a:custGeom>
                <a:avLst/>
                <a:gdLst/>
                <a:ahLst/>
                <a:cxnLst>
                  <a:cxn ang="0">
                    <a:pos x="6" y="20"/>
                  </a:cxn>
                  <a:cxn ang="0">
                    <a:pos x="6" y="20"/>
                  </a:cxn>
                  <a:cxn ang="0">
                    <a:pos x="6" y="17"/>
                  </a:cxn>
                  <a:cxn ang="0">
                    <a:pos x="7" y="15"/>
                  </a:cxn>
                  <a:cxn ang="0">
                    <a:pos x="8" y="13"/>
                  </a:cxn>
                  <a:cxn ang="0">
                    <a:pos x="10" y="11"/>
                  </a:cxn>
                  <a:cxn ang="0">
                    <a:pos x="12" y="8"/>
                  </a:cxn>
                  <a:cxn ang="0">
                    <a:pos x="14" y="7"/>
                  </a:cxn>
                  <a:cxn ang="0">
                    <a:pos x="16" y="6"/>
                  </a:cxn>
                  <a:cxn ang="0">
                    <a:pos x="20" y="6"/>
                  </a:cxn>
                  <a:cxn ang="0">
                    <a:pos x="20" y="0"/>
                  </a:cxn>
                  <a:cxn ang="0">
                    <a:pos x="16" y="1"/>
                  </a:cxn>
                  <a:cxn ang="0">
                    <a:pos x="12" y="1"/>
                  </a:cxn>
                  <a:cxn ang="0">
                    <a:pos x="8" y="4"/>
                  </a:cxn>
                  <a:cxn ang="0">
                    <a:pos x="6" y="6"/>
                  </a:cxn>
                  <a:cxn ang="0">
                    <a:pos x="4" y="9"/>
                  </a:cxn>
                  <a:cxn ang="0">
                    <a:pos x="1" y="13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6" y="20"/>
                  </a:cxn>
                </a:cxnLst>
                <a:rect l="0" t="0" r="r" b="b"/>
                <a:pathLst>
                  <a:path w="20" h="20">
                    <a:moveTo>
                      <a:pt x="6" y="20"/>
                    </a:moveTo>
                    <a:lnTo>
                      <a:pt x="6" y="20"/>
                    </a:lnTo>
                    <a:lnTo>
                      <a:pt x="6" y="17"/>
                    </a:lnTo>
                    <a:lnTo>
                      <a:pt x="7" y="15"/>
                    </a:lnTo>
                    <a:lnTo>
                      <a:pt x="8" y="13"/>
                    </a:lnTo>
                    <a:lnTo>
                      <a:pt x="10" y="11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4" y="9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8" name="Freeform 324"/>
              <p:cNvSpPr>
                <a:spLocks/>
              </p:cNvSpPr>
              <p:nvPr/>
            </p:nvSpPr>
            <p:spPr bwMode="auto">
              <a:xfrm>
                <a:off x="2338" y="2612"/>
                <a:ext cx="3" cy="80"/>
              </a:xfrm>
              <a:custGeom>
                <a:avLst/>
                <a:gdLst/>
                <a:ahLst/>
                <a:cxnLst>
                  <a:cxn ang="0">
                    <a:pos x="6" y="159"/>
                  </a:cxn>
                  <a:cxn ang="0">
                    <a:pos x="6" y="159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59"/>
                  </a:cxn>
                  <a:cxn ang="0">
                    <a:pos x="0" y="159"/>
                  </a:cxn>
                  <a:cxn ang="0">
                    <a:pos x="6" y="159"/>
                  </a:cxn>
                </a:cxnLst>
                <a:rect l="0" t="0" r="r" b="b"/>
                <a:pathLst>
                  <a:path w="6" h="159">
                    <a:moveTo>
                      <a:pt x="6" y="159"/>
                    </a:moveTo>
                    <a:lnTo>
                      <a:pt x="6" y="15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59"/>
                    </a:lnTo>
                    <a:lnTo>
                      <a:pt x="0" y="159"/>
                    </a:lnTo>
                    <a:lnTo>
                      <a:pt x="6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9" name="Freeform 325"/>
              <p:cNvSpPr>
                <a:spLocks/>
              </p:cNvSpPr>
              <p:nvPr/>
            </p:nvSpPr>
            <p:spPr bwMode="auto">
              <a:xfrm>
                <a:off x="2338" y="2692"/>
                <a:ext cx="9" cy="9"/>
              </a:xfrm>
              <a:custGeom>
                <a:avLst/>
                <a:gdLst/>
                <a:ahLst/>
                <a:cxnLst>
                  <a:cxn ang="0">
                    <a:pos x="20" y="14"/>
                  </a:cxn>
                  <a:cxn ang="0">
                    <a:pos x="20" y="14"/>
                  </a:cxn>
                  <a:cxn ang="0">
                    <a:pos x="16" y="14"/>
                  </a:cxn>
                  <a:cxn ang="0">
                    <a:pos x="14" y="12"/>
                  </a:cxn>
                  <a:cxn ang="0">
                    <a:pos x="12" y="11"/>
                  </a:cxn>
                  <a:cxn ang="0">
                    <a:pos x="10" y="9"/>
                  </a:cxn>
                  <a:cxn ang="0">
                    <a:pos x="8" y="7"/>
                  </a:cxn>
                  <a:cxn ang="0">
                    <a:pos x="7" y="4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7"/>
                  </a:cxn>
                  <a:cxn ang="0">
                    <a:pos x="4" y="10"/>
                  </a:cxn>
                  <a:cxn ang="0">
                    <a:pos x="6" y="14"/>
                  </a:cxn>
                  <a:cxn ang="0">
                    <a:pos x="8" y="16"/>
                  </a:cxn>
                  <a:cxn ang="0">
                    <a:pos x="12" y="17"/>
                  </a:cxn>
                  <a:cxn ang="0">
                    <a:pos x="16" y="18"/>
                  </a:cxn>
                  <a:cxn ang="0">
                    <a:pos x="20" y="18"/>
                  </a:cxn>
                  <a:cxn ang="0">
                    <a:pos x="20" y="18"/>
                  </a:cxn>
                  <a:cxn ang="0">
                    <a:pos x="20" y="14"/>
                  </a:cxn>
                </a:cxnLst>
                <a:rect l="0" t="0" r="r" b="b"/>
                <a:pathLst>
                  <a:path w="20" h="18">
                    <a:moveTo>
                      <a:pt x="20" y="14"/>
                    </a:moveTo>
                    <a:lnTo>
                      <a:pt x="20" y="14"/>
                    </a:lnTo>
                    <a:lnTo>
                      <a:pt x="16" y="14"/>
                    </a:lnTo>
                    <a:lnTo>
                      <a:pt x="14" y="12"/>
                    </a:lnTo>
                    <a:lnTo>
                      <a:pt x="12" y="11"/>
                    </a:lnTo>
                    <a:lnTo>
                      <a:pt x="10" y="9"/>
                    </a:lnTo>
                    <a:lnTo>
                      <a:pt x="8" y="7"/>
                    </a:lnTo>
                    <a:lnTo>
                      <a:pt x="7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10"/>
                    </a:lnTo>
                    <a:lnTo>
                      <a:pt x="6" y="14"/>
                    </a:lnTo>
                    <a:lnTo>
                      <a:pt x="8" y="16"/>
                    </a:lnTo>
                    <a:lnTo>
                      <a:pt x="12" y="17"/>
                    </a:lnTo>
                    <a:lnTo>
                      <a:pt x="16" y="18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0" name="Freeform 326"/>
              <p:cNvSpPr>
                <a:spLocks/>
              </p:cNvSpPr>
              <p:nvPr/>
            </p:nvSpPr>
            <p:spPr bwMode="auto">
              <a:xfrm>
                <a:off x="2347" y="269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/>
            </p:nvSpPr>
            <p:spPr bwMode="auto">
              <a:xfrm>
                <a:off x="2510" y="2695"/>
                <a:ext cx="80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" name="Freeform 328"/>
              <p:cNvSpPr>
                <a:spLocks/>
              </p:cNvSpPr>
              <p:nvPr/>
            </p:nvSpPr>
            <p:spPr bwMode="auto">
              <a:xfrm>
                <a:off x="2588" y="2694"/>
                <a:ext cx="3" cy="20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0" y="2"/>
                  </a:cxn>
                  <a:cxn ang="0">
                    <a:pos x="0" y="40"/>
                  </a:cxn>
                  <a:cxn ang="0">
                    <a:pos x="5" y="40"/>
                  </a:cxn>
                  <a:cxn ang="0">
                    <a:pos x="5" y="2"/>
                  </a:cxn>
                  <a:cxn ang="0">
                    <a:pos x="3" y="0"/>
                  </a:cxn>
                  <a:cxn ang="0">
                    <a:pos x="5" y="2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6"/>
                  </a:cxn>
                </a:cxnLst>
                <a:rect l="0" t="0" r="r" b="b"/>
                <a:pathLst>
                  <a:path w="5" h="40">
                    <a:moveTo>
                      <a:pt x="3" y="6"/>
                    </a:moveTo>
                    <a:lnTo>
                      <a:pt x="0" y="2"/>
                    </a:lnTo>
                    <a:lnTo>
                      <a:pt x="0" y="40"/>
                    </a:lnTo>
                    <a:lnTo>
                      <a:pt x="5" y="40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3" name="Freeform 329"/>
              <p:cNvSpPr>
                <a:spLocks/>
              </p:cNvSpPr>
              <p:nvPr/>
            </p:nvSpPr>
            <p:spPr bwMode="auto">
              <a:xfrm>
                <a:off x="2509" y="2694"/>
                <a:ext cx="81" cy="2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2" y="6"/>
                  </a:cxn>
                  <a:cxn ang="0">
                    <a:pos x="161" y="6"/>
                  </a:cxn>
                  <a:cxn ang="0">
                    <a:pos x="161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5" y="2"/>
                  </a:cxn>
                </a:cxnLst>
                <a:rect l="0" t="0" r="r" b="b"/>
                <a:pathLst>
                  <a:path w="161" h="6">
                    <a:moveTo>
                      <a:pt x="5" y="2"/>
                    </a:moveTo>
                    <a:lnTo>
                      <a:pt x="2" y="6"/>
                    </a:lnTo>
                    <a:lnTo>
                      <a:pt x="161" y="6"/>
                    </a:lnTo>
                    <a:lnTo>
                      <a:pt x="161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4" name="Freeform 330"/>
              <p:cNvSpPr>
                <a:spLocks/>
              </p:cNvSpPr>
              <p:nvPr/>
            </p:nvSpPr>
            <p:spPr bwMode="auto">
              <a:xfrm>
                <a:off x="2509" y="2695"/>
                <a:ext cx="3" cy="20"/>
              </a:xfrm>
              <a:custGeom>
                <a:avLst/>
                <a:gdLst/>
                <a:ahLst/>
                <a:cxnLst>
                  <a:cxn ang="0">
                    <a:pos x="2" y="36"/>
                  </a:cxn>
                  <a:cxn ang="0">
                    <a:pos x="5" y="38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38"/>
                  </a:cxn>
                  <a:cxn ang="0">
                    <a:pos x="2" y="41"/>
                  </a:cxn>
                  <a:cxn ang="0">
                    <a:pos x="0" y="38"/>
                  </a:cxn>
                  <a:cxn ang="0">
                    <a:pos x="0" y="41"/>
                  </a:cxn>
                  <a:cxn ang="0">
                    <a:pos x="2" y="41"/>
                  </a:cxn>
                  <a:cxn ang="0">
                    <a:pos x="2" y="36"/>
                  </a:cxn>
                </a:cxnLst>
                <a:rect l="0" t="0" r="r" b="b"/>
                <a:pathLst>
                  <a:path w="5" h="41">
                    <a:moveTo>
                      <a:pt x="2" y="36"/>
                    </a:moveTo>
                    <a:lnTo>
                      <a:pt x="5" y="3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" y="41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2" y="41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5" name="Freeform 331"/>
              <p:cNvSpPr>
                <a:spLocks/>
              </p:cNvSpPr>
              <p:nvPr/>
            </p:nvSpPr>
            <p:spPr bwMode="auto">
              <a:xfrm>
                <a:off x="2510" y="2713"/>
                <a:ext cx="81" cy="2"/>
              </a:xfrm>
              <a:custGeom>
                <a:avLst/>
                <a:gdLst/>
                <a:ahLst/>
                <a:cxnLst>
                  <a:cxn ang="0">
                    <a:pos x="156" y="2"/>
                  </a:cxn>
                  <a:cxn ang="0">
                    <a:pos x="159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159" y="5"/>
                  </a:cxn>
                  <a:cxn ang="0">
                    <a:pos x="161" y="2"/>
                  </a:cxn>
                  <a:cxn ang="0">
                    <a:pos x="159" y="5"/>
                  </a:cxn>
                  <a:cxn ang="0">
                    <a:pos x="161" y="5"/>
                  </a:cxn>
                  <a:cxn ang="0">
                    <a:pos x="161" y="2"/>
                  </a:cxn>
                  <a:cxn ang="0">
                    <a:pos x="156" y="2"/>
                  </a:cxn>
                </a:cxnLst>
                <a:rect l="0" t="0" r="r" b="b"/>
                <a:pathLst>
                  <a:path w="161" h="5">
                    <a:moveTo>
                      <a:pt x="156" y="2"/>
                    </a:moveTo>
                    <a:lnTo>
                      <a:pt x="15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59" y="5"/>
                    </a:lnTo>
                    <a:lnTo>
                      <a:pt x="161" y="2"/>
                    </a:lnTo>
                    <a:lnTo>
                      <a:pt x="159" y="5"/>
                    </a:lnTo>
                    <a:lnTo>
                      <a:pt x="161" y="5"/>
                    </a:lnTo>
                    <a:lnTo>
                      <a:pt x="161" y="2"/>
                    </a:lnTo>
                    <a:lnTo>
                      <a:pt x="15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6" name="Rectangle 332"/>
              <p:cNvSpPr>
                <a:spLocks noChangeArrowheads="1"/>
              </p:cNvSpPr>
              <p:nvPr/>
            </p:nvSpPr>
            <p:spPr bwMode="auto">
              <a:xfrm>
                <a:off x="2633" y="2695"/>
                <a:ext cx="140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7" name="Freeform 333"/>
              <p:cNvSpPr>
                <a:spLocks/>
              </p:cNvSpPr>
              <p:nvPr/>
            </p:nvSpPr>
            <p:spPr bwMode="auto">
              <a:xfrm>
                <a:off x="2772" y="2694"/>
                <a:ext cx="2" cy="20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0" y="2"/>
                  </a:cxn>
                  <a:cxn ang="0">
                    <a:pos x="0" y="40"/>
                  </a:cxn>
                  <a:cxn ang="0">
                    <a:pos x="5" y="40"/>
                  </a:cxn>
                  <a:cxn ang="0">
                    <a:pos x="5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5" y="0"/>
                  </a:cxn>
                  <a:cxn ang="0">
                    <a:pos x="2" y="0"/>
                  </a:cxn>
                  <a:cxn ang="0">
                    <a:pos x="2" y="6"/>
                  </a:cxn>
                </a:cxnLst>
                <a:rect l="0" t="0" r="r" b="b"/>
                <a:pathLst>
                  <a:path w="5" h="40">
                    <a:moveTo>
                      <a:pt x="2" y="6"/>
                    </a:moveTo>
                    <a:lnTo>
                      <a:pt x="0" y="2"/>
                    </a:lnTo>
                    <a:lnTo>
                      <a:pt x="0" y="40"/>
                    </a:lnTo>
                    <a:lnTo>
                      <a:pt x="5" y="40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" name="Freeform 334"/>
              <p:cNvSpPr>
                <a:spLocks/>
              </p:cNvSpPr>
              <p:nvPr/>
            </p:nvSpPr>
            <p:spPr bwMode="auto">
              <a:xfrm>
                <a:off x="2631" y="2694"/>
                <a:ext cx="142" cy="2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3" y="6"/>
                  </a:cxn>
                  <a:cxn ang="0">
                    <a:pos x="284" y="6"/>
                  </a:cxn>
                  <a:cxn ang="0">
                    <a:pos x="284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6" y="2"/>
                  </a:cxn>
                </a:cxnLst>
                <a:rect l="0" t="0" r="r" b="b"/>
                <a:pathLst>
                  <a:path w="284" h="6">
                    <a:moveTo>
                      <a:pt x="6" y="2"/>
                    </a:moveTo>
                    <a:lnTo>
                      <a:pt x="3" y="6"/>
                    </a:lnTo>
                    <a:lnTo>
                      <a:pt x="284" y="6"/>
                    </a:lnTo>
                    <a:lnTo>
                      <a:pt x="28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9" name="Freeform 335"/>
              <p:cNvSpPr>
                <a:spLocks/>
              </p:cNvSpPr>
              <p:nvPr/>
            </p:nvSpPr>
            <p:spPr bwMode="auto">
              <a:xfrm>
                <a:off x="2631" y="2695"/>
                <a:ext cx="3" cy="20"/>
              </a:xfrm>
              <a:custGeom>
                <a:avLst/>
                <a:gdLst/>
                <a:ahLst/>
                <a:cxnLst>
                  <a:cxn ang="0">
                    <a:pos x="3" y="36"/>
                  </a:cxn>
                  <a:cxn ang="0">
                    <a:pos x="6" y="38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38"/>
                  </a:cxn>
                  <a:cxn ang="0">
                    <a:pos x="3" y="41"/>
                  </a:cxn>
                  <a:cxn ang="0">
                    <a:pos x="0" y="38"/>
                  </a:cxn>
                  <a:cxn ang="0">
                    <a:pos x="0" y="41"/>
                  </a:cxn>
                  <a:cxn ang="0">
                    <a:pos x="3" y="41"/>
                  </a:cxn>
                  <a:cxn ang="0">
                    <a:pos x="3" y="36"/>
                  </a:cxn>
                </a:cxnLst>
                <a:rect l="0" t="0" r="r" b="b"/>
                <a:pathLst>
                  <a:path w="6" h="41">
                    <a:moveTo>
                      <a:pt x="3" y="36"/>
                    </a:moveTo>
                    <a:lnTo>
                      <a:pt x="6" y="3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0" name="Freeform 336"/>
              <p:cNvSpPr>
                <a:spLocks/>
              </p:cNvSpPr>
              <p:nvPr/>
            </p:nvSpPr>
            <p:spPr bwMode="auto">
              <a:xfrm>
                <a:off x="2633" y="2713"/>
                <a:ext cx="141" cy="2"/>
              </a:xfrm>
              <a:custGeom>
                <a:avLst/>
                <a:gdLst/>
                <a:ahLst/>
                <a:cxnLst>
                  <a:cxn ang="0">
                    <a:pos x="279" y="2"/>
                  </a:cxn>
                  <a:cxn ang="0">
                    <a:pos x="281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281" y="5"/>
                  </a:cxn>
                  <a:cxn ang="0">
                    <a:pos x="284" y="2"/>
                  </a:cxn>
                  <a:cxn ang="0">
                    <a:pos x="281" y="5"/>
                  </a:cxn>
                  <a:cxn ang="0">
                    <a:pos x="284" y="5"/>
                  </a:cxn>
                  <a:cxn ang="0">
                    <a:pos x="284" y="2"/>
                  </a:cxn>
                  <a:cxn ang="0">
                    <a:pos x="279" y="2"/>
                  </a:cxn>
                </a:cxnLst>
                <a:rect l="0" t="0" r="r" b="b"/>
                <a:pathLst>
                  <a:path w="284" h="5">
                    <a:moveTo>
                      <a:pt x="279" y="2"/>
                    </a:moveTo>
                    <a:lnTo>
                      <a:pt x="281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81" y="5"/>
                    </a:lnTo>
                    <a:lnTo>
                      <a:pt x="284" y="2"/>
                    </a:lnTo>
                    <a:lnTo>
                      <a:pt x="281" y="5"/>
                    </a:lnTo>
                    <a:lnTo>
                      <a:pt x="284" y="5"/>
                    </a:lnTo>
                    <a:lnTo>
                      <a:pt x="284" y="2"/>
                    </a:lnTo>
                    <a:lnTo>
                      <a:pt x="27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1" name="Freeform 337"/>
              <p:cNvSpPr>
                <a:spLocks/>
              </p:cNvSpPr>
              <p:nvPr/>
            </p:nvSpPr>
            <p:spPr bwMode="auto">
              <a:xfrm>
                <a:off x="3160" y="2090"/>
                <a:ext cx="30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1"/>
                  </a:cxn>
                  <a:cxn ang="0">
                    <a:pos x="60" y="188"/>
                  </a:cxn>
                  <a:cxn ang="0">
                    <a:pos x="0" y="0"/>
                  </a:cxn>
                </a:cxnLst>
                <a:rect l="0" t="0" r="r" b="b"/>
                <a:pathLst>
                  <a:path w="60" h="188">
                    <a:moveTo>
                      <a:pt x="0" y="0"/>
                    </a:moveTo>
                    <a:lnTo>
                      <a:pt x="25" y="101"/>
                    </a:lnTo>
                    <a:lnTo>
                      <a:pt x="60" y="1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2" name="Freeform 338"/>
              <p:cNvSpPr>
                <a:spLocks/>
              </p:cNvSpPr>
              <p:nvPr/>
            </p:nvSpPr>
            <p:spPr bwMode="auto">
              <a:xfrm>
                <a:off x="3157" y="2089"/>
                <a:ext cx="19" cy="53"/>
              </a:xfrm>
              <a:custGeom>
                <a:avLst/>
                <a:gdLst/>
                <a:ahLst/>
                <a:cxnLst>
                  <a:cxn ang="0">
                    <a:pos x="39" y="100"/>
                  </a:cxn>
                  <a:cxn ang="0">
                    <a:pos x="39" y="101"/>
                  </a:cxn>
                  <a:cxn ang="0">
                    <a:pos x="14" y="0"/>
                  </a:cxn>
                  <a:cxn ang="0">
                    <a:pos x="0" y="2"/>
                  </a:cxn>
                  <a:cxn ang="0">
                    <a:pos x="26" y="103"/>
                  </a:cxn>
                  <a:cxn ang="0">
                    <a:pos x="26" y="105"/>
                  </a:cxn>
                  <a:cxn ang="0">
                    <a:pos x="26" y="103"/>
                  </a:cxn>
                  <a:cxn ang="0">
                    <a:pos x="26" y="105"/>
                  </a:cxn>
                  <a:cxn ang="0">
                    <a:pos x="26" y="105"/>
                  </a:cxn>
                  <a:cxn ang="0">
                    <a:pos x="39" y="100"/>
                  </a:cxn>
                </a:cxnLst>
                <a:rect l="0" t="0" r="r" b="b"/>
                <a:pathLst>
                  <a:path w="39" h="105">
                    <a:moveTo>
                      <a:pt x="39" y="100"/>
                    </a:moveTo>
                    <a:lnTo>
                      <a:pt x="39" y="101"/>
                    </a:lnTo>
                    <a:lnTo>
                      <a:pt x="14" y="0"/>
                    </a:lnTo>
                    <a:lnTo>
                      <a:pt x="0" y="2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26" y="105"/>
                    </a:lnTo>
                    <a:lnTo>
                      <a:pt x="39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3" name="Freeform 339"/>
              <p:cNvSpPr>
                <a:spLocks/>
              </p:cNvSpPr>
              <p:nvPr/>
            </p:nvSpPr>
            <p:spPr bwMode="auto">
              <a:xfrm>
                <a:off x="3170" y="2139"/>
                <a:ext cx="23" cy="46"/>
              </a:xfrm>
              <a:custGeom>
                <a:avLst/>
                <a:gdLst/>
                <a:ahLst/>
                <a:cxnLst>
                  <a:cxn ang="0">
                    <a:pos x="41" y="89"/>
                  </a:cxn>
                  <a:cxn ang="0">
                    <a:pos x="46" y="86"/>
                  </a:cxn>
                  <a:cxn ang="0">
                    <a:pos x="13" y="0"/>
                  </a:cxn>
                  <a:cxn ang="0">
                    <a:pos x="0" y="5"/>
                  </a:cxn>
                  <a:cxn ang="0">
                    <a:pos x="35" y="91"/>
                  </a:cxn>
                  <a:cxn ang="0">
                    <a:pos x="41" y="89"/>
                  </a:cxn>
                </a:cxnLst>
                <a:rect l="0" t="0" r="r" b="b"/>
                <a:pathLst>
                  <a:path w="46" h="91">
                    <a:moveTo>
                      <a:pt x="41" y="89"/>
                    </a:moveTo>
                    <a:lnTo>
                      <a:pt x="46" y="86"/>
                    </a:lnTo>
                    <a:lnTo>
                      <a:pt x="13" y="0"/>
                    </a:lnTo>
                    <a:lnTo>
                      <a:pt x="0" y="5"/>
                    </a:lnTo>
                    <a:lnTo>
                      <a:pt x="35" y="91"/>
                    </a:lnTo>
                    <a:lnTo>
                      <a:pt x="41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4" name="Freeform 340"/>
              <p:cNvSpPr>
                <a:spLocks/>
              </p:cNvSpPr>
              <p:nvPr/>
            </p:nvSpPr>
            <p:spPr bwMode="auto">
              <a:xfrm>
                <a:off x="3156" y="2154"/>
                <a:ext cx="9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76"/>
                  </a:cxn>
                  <a:cxn ang="0">
                    <a:pos x="0" y="0"/>
                  </a:cxn>
                </a:cxnLst>
                <a:rect l="0" t="0" r="r" b="b"/>
                <a:pathLst>
                  <a:path w="17" h="76">
                    <a:moveTo>
                      <a:pt x="0" y="0"/>
                    </a:moveTo>
                    <a:lnTo>
                      <a:pt x="17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5" name="Freeform 341"/>
              <p:cNvSpPr>
                <a:spLocks/>
              </p:cNvSpPr>
              <p:nvPr/>
            </p:nvSpPr>
            <p:spPr bwMode="auto">
              <a:xfrm>
                <a:off x="3153" y="2153"/>
                <a:ext cx="15" cy="40"/>
              </a:xfrm>
              <a:custGeom>
                <a:avLst/>
                <a:gdLst/>
                <a:ahLst/>
                <a:cxnLst>
                  <a:cxn ang="0">
                    <a:pos x="24" y="79"/>
                  </a:cxn>
                  <a:cxn ang="0">
                    <a:pos x="30" y="78"/>
                  </a:cxn>
                  <a:cxn ang="0">
                    <a:pos x="12" y="0"/>
                  </a:cxn>
                  <a:cxn ang="0">
                    <a:pos x="0" y="4"/>
                  </a:cxn>
                  <a:cxn ang="0">
                    <a:pos x="17" y="81"/>
                  </a:cxn>
                  <a:cxn ang="0">
                    <a:pos x="24" y="79"/>
                  </a:cxn>
                </a:cxnLst>
                <a:rect l="0" t="0" r="r" b="b"/>
                <a:pathLst>
                  <a:path w="30" h="81">
                    <a:moveTo>
                      <a:pt x="24" y="79"/>
                    </a:moveTo>
                    <a:lnTo>
                      <a:pt x="30" y="78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17" y="81"/>
                    </a:lnTo>
                    <a:lnTo>
                      <a:pt x="24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6" name="Freeform 342"/>
              <p:cNvSpPr>
                <a:spLocks/>
              </p:cNvSpPr>
              <p:nvPr/>
            </p:nvSpPr>
            <p:spPr bwMode="auto">
              <a:xfrm>
                <a:off x="3060" y="2474"/>
                <a:ext cx="42" cy="4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1" y="1"/>
                  </a:cxn>
                  <a:cxn ang="0">
                    <a:pos x="59" y="4"/>
                  </a:cxn>
                  <a:cxn ang="0">
                    <a:pos x="66" y="8"/>
                  </a:cxn>
                  <a:cxn ang="0">
                    <a:pos x="71" y="13"/>
                  </a:cxn>
                  <a:cxn ang="0">
                    <a:pos x="77" y="19"/>
                  </a:cxn>
                  <a:cxn ang="0">
                    <a:pos x="81" y="27"/>
                  </a:cxn>
                  <a:cxn ang="0">
                    <a:pos x="83" y="35"/>
                  </a:cxn>
                  <a:cxn ang="0">
                    <a:pos x="84" y="43"/>
                  </a:cxn>
                  <a:cxn ang="0">
                    <a:pos x="83" y="51"/>
                  </a:cxn>
                  <a:cxn ang="0">
                    <a:pos x="81" y="59"/>
                  </a:cxn>
                  <a:cxn ang="0">
                    <a:pos x="77" y="67"/>
                  </a:cxn>
                  <a:cxn ang="0">
                    <a:pos x="71" y="73"/>
                  </a:cxn>
                  <a:cxn ang="0">
                    <a:pos x="66" y="77"/>
                  </a:cxn>
                  <a:cxn ang="0">
                    <a:pos x="59" y="82"/>
                  </a:cxn>
                  <a:cxn ang="0">
                    <a:pos x="51" y="84"/>
                  </a:cxn>
                  <a:cxn ang="0">
                    <a:pos x="43" y="85"/>
                  </a:cxn>
                  <a:cxn ang="0">
                    <a:pos x="33" y="84"/>
                  </a:cxn>
                  <a:cxn ang="0">
                    <a:pos x="25" y="82"/>
                  </a:cxn>
                  <a:cxn ang="0">
                    <a:pos x="18" y="77"/>
                  </a:cxn>
                  <a:cxn ang="0">
                    <a:pos x="13" y="73"/>
                  </a:cxn>
                  <a:cxn ang="0">
                    <a:pos x="7" y="67"/>
                  </a:cxn>
                  <a:cxn ang="0">
                    <a:pos x="3" y="59"/>
                  </a:cxn>
                  <a:cxn ang="0">
                    <a:pos x="1" y="51"/>
                  </a:cxn>
                  <a:cxn ang="0">
                    <a:pos x="0" y="43"/>
                  </a:cxn>
                  <a:cxn ang="0">
                    <a:pos x="1" y="35"/>
                  </a:cxn>
                  <a:cxn ang="0">
                    <a:pos x="3" y="27"/>
                  </a:cxn>
                  <a:cxn ang="0">
                    <a:pos x="7" y="19"/>
                  </a:cxn>
                  <a:cxn ang="0">
                    <a:pos x="13" y="13"/>
                  </a:cxn>
                  <a:cxn ang="0">
                    <a:pos x="18" y="8"/>
                  </a:cxn>
                  <a:cxn ang="0">
                    <a:pos x="25" y="4"/>
                  </a:cxn>
                  <a:cxn ang="0">
                    <a:pos x="33" y="1"/>
                  </a:cxn>
                  <a:cxn ang="0">
                    <a:pos x="43" y="0"/>
                  </a:cxn>
                </a:cxnLst>
                <a:rect l="0" t="0" r="r" b="b"/>
                <a:pathLst>
                  <a:path w="84" h="85">
                    <a:moveTo>
                      <a:pt x="43" y="0"/>
                    </a:move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7" name="Freeform 343"/>
              <p:cNvSpPr>
                <a:spLocks/>
              </p:cNvSpPr>
              <p:nvPr/>
            </p:nvSpPr>
            <p:spPr bwMode="auto">
              <a:xfrm>
                <a:off x="3060" y="2474"/>
                <a:ext cx="42" cy="4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43" y="0"/>
                  </a:cxn>
                  <a:cxn ang="0">
                    <a:pos x="51" y="1"/>
                  </a:cxn>
                  <a:cxn ang="0">
                    <a:pos x="59" y="4"/>
                  </a:cxn>
                  <a:cxn ang="0">
                    <a:pos x="66" y="8"/>
                  </a:cxn>
                  <a:cxn ang="0">
                    <a:pos x="71" y="13"/>
                  </a:cxn>
                  <a:cxn ang="0">
                    <a:pos x="77" y="19"/>
                  </a:cxn>
                  <a:cxn ang="0">
                    <a:pos x="81" y="27"/>
                  </a:cxn>
                  <a:cxn ang="0">
                    <a:pos x="83" y="35"/>
                  </a:cxn>
                  <a:cxn ang="0">
                    <a:pos x="84" y="43"/>
                  </a:cxn>
                  <a:cxn ang="0">
                    <a:pos x="84" y="43"/>
                  </a:cxn>
                  <a:cxn ang="0">
                    <a:pos x="83" y="51"/>
                  </a:cxn>
                  <a:cxn ang="0">
                    <a:pos x="81" y="59"/>
                  </a:cxn>
                  <a:cxn ang="0">
                    <a:pos x="77" y="67"/>
                  </a:cxn>
                  <a:cxn ang="0">
                    <a:pos x="71" y="73"/>
                  </a:cxn>
                  <a:cxn ang="0">
                    <a:pos x="66" y="77"/>
                  </a:cxn>
                  <a:cxn ang="0">
                    <a:pos x="59" y="82"/>
                  </a:cxn>
                  <a:cxn ang="0">
                    <a:pos x="51" y="84"/>
                  </a:cxn>
                  <a:cxn ang="0">
                    <a:pos x="43" y="85"/>
                  </a:cxn>
                  <a:cxn ang="0">
                    <a:pos x="43" y="85"/>
                  </a:cxn>
                  <a:cxn ang="0">
                    <a:pos x="33" y="84"/>
                  </a:cxn>
                  <a:cxn ang="0">
                    <a:pos x="25" y="82"/>
                  </a:cxn>
                  <a:cxn ang="0">
                    <a:pos x="18" y="77"/>
                  </a:cxn>
                  <a:cxn ang="0">
                    <a:pos x="13" y="73"/>
                  </a:cxn>
                  <a:cxn ang="0">
                    <a:pos x="7" y="67"/>
                  </a:cxn>
                  <a:cxn ang="0">
                    <a:pos x="3" y="59"/>
                  </a:cxn>
                  <a:cxn ang="0">
                    <a:pos x="1" y="51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1" y="35"/>
                  </a:cxn>
                  <a:cxn ang="0">
                    <a:pos x="3" y="27"/>
                  </a:cxn>
                  <a:cxn ang="0">
                    <a:pos x="7" y="19"/>
                  </a:cxn>
                  <a:cxn ang="0">
                    <a:pos x="13" y="13"/>
                  </a:cxn>
                  <a:cxn ang="0">
                    <a:pos x="18" y="8"/>
                  </a:cxn>
                  <a:cxn ang="0">
                    <a:pos x="25" y="4"/>
                  </a:cxn>
                  <a:cxn ang="0">
                    <a:pos x="33" y="1"/>
                  </a:cxn>
                  <a:cxn ang="0">
                    <a:pos x="43" y="0"/>
                  </a:cxn>
                </a:cxnLst>
                <a:rect l="0" t="0" r="r" b="b"/>
                <a:pathLst>
                  <a:path w="84" h="85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8" name="Freeform 344"/>
              <p:cNvSpPr>
                <a:spLocks/>
              </p:cNvSpPr>
              <p:nvPr/>
            </p:nvSpPr>
            <p:spPr bwMode="auto">
              <a:xfrm>
                <a:off x="3057" y="2575"/>
                <a:ext cx="42" cy="42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1" y="1"/>
                  </a:cxn>
                  <a:cxn ang="0">
                    <a:pos x="59" y="3"/>
                  </a:cxn>
                  <a:cxn ang="0">
                    <a:pos x="66" y="7"/>
                  </a:cxn>
                  <a:cxn ang="0">
                    <a:pos x="73" y="13"/>
                  </a:cxn>
                  <a:cxn ang="0">
                    <a:pos x="78" y="18"/>
                  </a:cxn>
                  <a:cxn ang="0">
                    <a:pos x="82" y="25"/>
                  </a:cxn>
                  <a:cxn ang="0">
                    <a:pos x="85" y="33"/>
                  </a:cxn>
                  <a:cxn ang="0">
                    <a:pos x="85" y="42"/>
                  </a:cxn>
                  <a:cxn ang="0">
                    <a:pos x="85" y="51"/>
                  </a:cxn>
                  <a:cxn ang="0">
                    <a:pos x="82" y="59"/>
                  </a:cxn>
                  <a:cxn ang="0">
                    <a:pos x="78" y="66"/>
                  </a:cxn>
                  <a:cxn ang="0">
                    <a:pos x="73" y="71"/>
                  </a:cxn>
                  <a:cxn ang="0">
                    <a:pos x="66" y="77"/>
                  </a:cxn>
                  <a:cxn ang="0">
                    <a:pos x="59" y="80"/>
                  </a:cxn>
                  <a:cxn ang="0">
                    <a:pos x="51" y="83"/>
                  </a:cxn>
                  <a:cxn ang="0">
                    <a:pos x="43" y="84"/>
                  </a:cxn>
                  <a:cxn ang="0">
                    <a:pos x="34" y="83"/>
                  </a:cxn>
                  <a:cxn ang="0">
                    <a:pos x="27" y="80"/>
                  </a:cxn>
                  <a:cxn ang="0">
                    <a:pos x="19" y="77"/>
                  </a:cxn>
                  <a:cxn ang="0">
                    <a:pos x="13" y="71"/>
                  </a:cxn>
                  <a:cxn ang="0">
                    <a:pos x="8" y="66"/>
                  </a:cxn>
                  <a:cxn ang="0">
                    <a:pos x="4" y="59"/>
                  </a:cxn>
                  <a:cxn ang="0">
                    <a:pos x="2" y="51"/>
                  </a:cxn>
                  <a:cxn ang="0">
                    <a:pos x="0" y="42"/>
                  </a:cxn>
                  <a:cxn ang="0">
                    <a:pos x="2" y="33"/>
                  </a:cxn>
                  <a:cxn ang="0">
                    <a:pos x="4" y="25"/>
                  </a:cxn>
                  <a:cxn ang="0">
                    <a:pos x="8" y="18"/>
                  </a:cxn>
                  <a:cxn ang="0">
                    <a:pos x="13" y="13"/>
                  </a:cxn>
                  <a:cxn ang="0">
                    <a:pos x="19" y="7"/>
                  </a:cxn>
                  <a:cxn ang="0">
                    <a:pos x="27" y="3"/>
                  </a:cxn>
                  <a:cxn ang="0">
                    <a:pos x="34" y="1"/>
                  </a:cxn>
                  <a:cxn ang="0">
                    <a:pos x="43" y="0"/>
                  </a:cxn>
                </a:cxnLst>
                <a:rect l="0" t="0" r="r" b="b"/>
                <a:pathLst>
                  <a:path w="85" h="84">
                    <a:moveTo>
                      <a:pt x="43" y="0"/>
                    </a:move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9" name="Freeform 345"/>
              <p:cNvSpPr>
                <a:spLocks/>
              </p:cNvSpPr>
              <p:nvPr/>
            </p:nvSpPr>
            <p:spPr bwMode="auto">
              <a:xfrm>
                <a:off x="3057" y="2575"/>
                <a:ext cx="42" cy="42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43" y="0"/>
                  </a:cxn>
                  <a:cxn ang="0">
                    <a:pos x="51" y="1"/>
                  </a:cxn>
                  <a:cxn ang="0">
                    <a:pos x="59" y="3"/>
                  </a:cxn>
                  <a:cxn ang="0">
                    <a:pos x="66" y="7"/>
                  </a:cxn>
                  <a:cxn ang="0">
                    <a:pos x="73" y="13"/>
                  </a:cxn>
                  <a:cxn ang="0">
                    <a:pos x="78" y="18"/>
                  </a:cxn>
                  <a:cxn ang="0">
                    <a:pos x="82" y="25"/>
                  </a:cxn>
                  <a:cxn ang="0">
                    <a:pos x="85" y="33"/>
                  </a:cxn>
                  <a:cxn ang="0">
                    <a:pos x="85" y="42"/>
                  </a:cxn>
                  <a:cxn ang="0">
                    <a:pos x="85" y="42"/>
                  </a:cxn>
                  <a:cxn ang="0">
                    <a:pos x="85" y="51"/>
                  </a:cxn>
                  <a:cxn ang="0">
                    <a:pos x="82" y="59"/>
                  </a:cxn>
                  <a:cxn ang="0">
                    <a:pos x="78" y="66"/>
                  </a:cxn>
                  <a:cxn ang="0">
                    <a:pos x="73" y="71"/>
                  </a:cxn>
                  <a:cxn ang="0">
                    <a:pos x="66" y="77"/>
                  </a:cxn>
                  <a:cxn ang="0">
                    <a:pos x="59" y="80"/>
                  </a:cxn>
                  <a:cxn ang="0">
                    <a:pos x="51" y="83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4" y="83"/>
                  </a:cxn>
                  <a:cxn ang="0">
                    <a:pos x="27" y="80"/>
                  </a:cxn>
                  <a:cxn ang="0">
                    <a:pos x="19" y="77"/>
                  </a:cxn>
                  <a:cxn ang="0">
                    <a:pos x="13" y="71"/>
                  </a:cxn>
                  <a:cxn ang="0">
                    <a:pos x="8" y="66"/>
                  </a:cxn>
                  <a:cxn ang="0">
                    <a:pos x="4" y="59"/>
                  </a:cxn>
                  <a:cxn ang="0">
                    <a:pos x="2" y="51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2" y="33"/>
                  </a:cxn>
                  <a:cxn ang="0">
                    <a:pos x="4" y="25"/>
                  </a:cxn>
                  <a:cxn ang="0">
                    <a:pos x="8" y="18"/>
                  </a:cxn>
                  <a:cxn ang="0">
                    <a:pos x="13" y="13"/>
                  </a:cxn>
                  <a:cxn ang="0">
                    <a:pos x="19" y="7"/>
                  </a:cxn>
                  <a:cxn ang="0">
                    <a:pos x="27" y="3"/>
                  </a:cxn>
                  <a:cxn ang="0">
                    <a:pos x="34" y="1"/>
                  </a:cxn>
                  <a:cxn ang="0">
                    <a:pos x="43" y="0"/>
                  </a:cxn>
                </a:cxnLst>
                <a:rect l="0" t="0" r="r" b="b"/>
                <a:pathLst>
                  <a:path w="85" h="84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1371" name="Object 347"/>
            <p:cNvGraphicFramePr>
              <a:graphicFrameLocks noChangeAspect="1"/>
            </p:cNvGraphicFramePr>
            <p:nvPr/>
          </p:nvGraphicFramePr>
          <p:xfrm>
            <a:off x="636" y="1740"/>
            <a:ext cx="1025" cy="383"/>
          </p:xfrm>
          <a:graphic>
            <a:graphicData uri="http://schemas.openxmlformats.org/presentationml/2006/ole">
              <p:oleObj spid="_x0000_s1371" name="Формула" r:id="rId3" imgW="914400" imgH="380880" progId="Equation.3">
                <p:embed/>
              </p:oleObj>
            </a:graphicData>
          </a:graphic>
        </p:graphicFrame>
      </p:grpSp>
      <p:sp>
        <p:nvSpPr>
          <p:cNvPr id="1373" name="AutoShape 349"/>
          <p:cNvSpPr>
            <a:spLocks noChangeArrowheads="1"/>
          </p:cNvSpPr>
          <p:nvPr/>
        </p:nvSpPr>
        <p:spPr bwMode="auto">
          <a:xfrm>
            <a:off x="4495800" y="2057400"/>
            <a:ext cx="3733800" cy="2590800"/>
          </a:xfrm>
          <a:prstGeom prst="wedgeEllipseCallout">
            <a:avLst>
              <a:gd name="adj1" fmla="val -86056"/>
              <a:gd name="adj2" fmla="val -86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dirty="0">
                <a:solidFill>
                  <a:schemeClr val="bg2"/>
                </a:solidFill>
                <a:latin typeface="Monotype Corsiva" pitchFamily="66" charset="0"/>
              </a:rPr>
              <a:t>Степенью числа </a:t>
            </a:r>
            <a:r>
              <a:rPr lang="en-US" sz="2000" b="1" dirty="0">
                <a:solidFill>
                  <a:srgbClr val="FF0000"/>
                </a:solidFill>
                <a:latin typeface="Monotype Corsiva" pitchFamily="66" charset="0"/>
              </a:rPr>
              <a:t>a</a:t>
            </a:r>
            <a:r>
              <a:rPr lang="en-US" sz="2000" dirty="0">
                <a:solidFill>
                  <a:schemeClr val="bg2"/>
                </a:solidFill>
                <a:latin typeface="Monotype Corsiva" pitchFamily="66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Monotype Corsiva" pitchFamily="66" charset="0"/>
              </a:rPr>
              <a:t>с натуральным показателем </a:t>
            </a:r>
            <a:r>
              <a:rPr lang="en-US" sz="2000" b="1" dirty="0">
                <a:solidFill>
                  <a:srgbClr val="FF0000"/>
                </a:solidFill>
                <a:latin typeface="Monotype Corsiva" pitchFamily="66" charset="0"/>
              </a:rPr>
              <a:t>n</a:t>
            </a:r>
            <a:r>
              <a:rPr lang="ru-RU" sz="2000" dirty="0">
                <a:solidFill>
                  <a:schemeClr val="bg2"/>
                </a:solidFill>
                <a:latin typeface="Monotype Corsiva" pitchFamily="66" charset="0"/>
              </a:rPr>
              <a:t> называется произведение </a:t>
            </a:r>
            <a:r>
              <a:rPr lang="en-US" sz="2000" b="1" dirty="0">
                <a:solidFill>
                  <a:srgbClr val="FF0000"/>
                </a:solidFill>
                <a:latin typeface="Monotype Corsiva" pitchFamily="66" charset="0"/>
              </a:rPr>
              <a:t>n</a:t>
            </a:r>
            <a:r>
              <a:rPr lang="ru-RU" sz="2000" dirty="0">
                <a:solidFill>
                  <a:schemeClr val="bg2"/>
                </a:solidFill>
                <a:latin typeface="Monotype Corsiva" pitchFamily="66" charset="0"/>
              </a:rPr>
              <a:t> множителей, каждый из которых равен </a:t>
            </a:r>
            <a:r>
              <a:rPr lang="en-US" sz="2000" b="1" dirty="0">
                <a:solidFill>
                  <a:srgbClr val="FF0000"/>
                </a:solidFill>
                <a:latin typeface="Monotype Corsiva" pitchFamily="66" charset="0"/>
              </a:rPr>
              <a:t>a</a:t>
            </a:r>
            <a:r>
              <a:rPr lang="en-US" sz="2000" dirty="0">
                <a:solidFill>
                  <a:schemeClr val="bg2"/>
                </a:solidFill>
                <a:latin typeface="Monotype Corsiva" pitchFamily="66" charset="0"/>
              </a:rPr>
              <a:t>.</a:t>
            </a:r>
            <a:endParaRPr lang="ru-RU" sz="2000" dirty="0">
              <a:solidFill>
                <a:schemeClr val="bg2"/>
              </a:solidFill>
              <a:latin typeface="Monotype Corsiva" pitchFamily="66" charset="0"/>
            </a:endParaRPr>
          </a:p>
        </p:txBody>
      </p:sp>
      <p:graphicFrame>
        <p:nvGraphicFramePr>
          <p:cNvPr id="1374" name="Object 350"/>
          <p:cNvGraphicFramePr>
            <a:graphicFrameLocks noChangeAspect="1"/>
          </p:cNvGraphicFramePr>
          <p:nvPr/>
        </p:nvGraphicFramePr>
        <p:xfrm>
          <a:off x="4143372" y="4786322"/>
          <a:ext cx="3657600" cy="1365250"/>
        </p:xfrm>
        <a:graphic>
          <a:graphicData uri="http://schemas.openxmlformats.org/presentationml/2006/ole">
            <p:oleObj spid="_x0000_s1374" name="Формула" r:id="rId4" imgW="914400" imgH="380880" progId="Equation.3">
              <p:embed/>
            </p:oleObj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300"/>
                                        <p:tgtEl>
                                          <p:spTgt spid="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9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37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степени с натуральным показателем</a:t>
            </a:r>
            <a:endParaRPr lang="ru-RU" dirty="0"/>
          </a:p>
        </p:txBody>
      </p:sp>
      <p:pic>
        <p:nvPicPr>
          <p:cNvPr id="36866" name="Picture 2" descr="C:\Program Files\Microsoft Office\Media\CntCD1\ClipArt5\j0286276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357430"/>
            <a:ext cx="2137449" cy="1433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6867" name="Picture 3" descr="C:\Program Files\Microsoft Office\Media\CntCD1\ClipArt5\j0287003.wm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143116"/>
            <a:ext cx="1257300" cy="2171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6868" name="Picture 4" descr="C:\Program Files\Microsoft Office\Media\CntCD1\ClipArt5\j0287004.wm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2071678"/>
            <a:ext cx="1319213" cy="2282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6869" name="Picture 5" descr="C:\Program Files\Microsoft Office\Media\CntCD1\ClipArt4\j0278564.wm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4357694"/>
            <a:ext cx="1654175" cy="1797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6870" name="Picture 6" descr="C:\Program Files\Microsoft Office\Media\CntCD1\ClipArt4\j0250085.wm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29256" y="4298309"/>
            <a:ext cx="1663699" cy="18040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6871" name="Picture 7" descr="C:\Program Files\Microsoft Office\Media\CntCD1\Animated\j0336396.gif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5214950"/>
            <a:ext cx="1285884" cy="1285884"/>
          </a:xfrm>
          <a:prstGeom prst="rect">
            <a:avLst/>
          </a:prstGeom>
          <a:noFill/>
        </p:spPr>
      </p:pic>
      <p:pic>
        <p:nvPicPr>
          <p:cNvPr id="36872" name="Picture 8" descr="C:\Program Files\Microsoft Office\Media\CntCD1\Animated\j0254500.gif">
            <a:hlinkClick r:id="rId14" action="ppaction://hlinksldjump"/>
          </p:cNvPr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58148" y="5357826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42852"/>
            <a:ext cx="8358246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Степенью числа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с показателем 1 называется само это число                        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</a:t>
            </a:r>
            <a:r>
              <a:rPr lang="ru-RU" sz="36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=а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08906"/>
            <a:ext cx="8358246" cy="1077218"/>
          </a:xfrm>
          <a:prstGeom prst="rect">
            <a:avLst/>
          </a:prstGeom>
          <a:solidFill>
            <a:srgbClr val="9C208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tx1"/>
                </a:solidFill>
              </a:rPr>
              <a:t>1 в любой степени равна 1</a:t>
            </a:r>
            <a:endParaRPr lang="en-US" sz="2800" b="1" dirty="0" smtClean="0">
              <a:ln w="50800"/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ln w="50800"/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ln w="50800"/>
                <a:solidFill>
                  <a:schemeClr val="tx1"/>
                </a:solidFill>
              </a:rPr>
              <a:t>1</a:t>
            </a:r>
            <a:r>
              <a:rPr lang="en-US" sz="3600" b="1" baseline="30000" dirty="0" smtClean="0">
                <a:ln w="50800"/>
                <a:solidFill>
                  <a:schemeClr val="tx1"/>
                </a:solidFill>
              </a:rPr>
              <a:t>n</a:t>
            </a:r>
            <a:r>
              <a:rPr lang="ru-RU" sz="3600" b="1" dirty="0" smtClean="0">
                <a:ln w="50800"/>
                <a:solidFill>
                  <a:schemeClr val="tx1"/>
                </a:solidFill>
              </a:rPr>
              <a:t>=</a:t>
            </a:r>
            <a:r>
              <a:rPr lang="en-US" sz="3600" b="1" dirty="0" smtClean="0">
                <a:ln w="50800"/>
                <a:solidFill>
                  <a:schemeClr val="tx1"/>
                </a:solidFill>
              </a:rPr>
              <a:t>1</a:t>
            </a:r>
            <a:endParaRPr lang="ru-RU" sz="2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423352"/>
            <a:ext cx="8358246" cy="1077218"/>
          </a:xfrm>
          <a:prstGeom prst="rect">
            <a:avLst/>
          </a:prstGeom>
          <a:solidFill>
            <a:srgbClr val="0BB14E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0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любой степени равен 0</a:t>
            </a:r>
            <a:endParaRPr lang="en-US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0</a:t>
            </a:r>
            <a:r>
              <a:rPr lang="en-US" sz="36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=0 («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0</a:t>
            </a:r>
            <a:r>
              <a:rPr lang="ru-RU" sz="28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0»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 не имеет смысла) 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640057"/>
            <a:ext cx="835824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(-1)</a:t>
            </a:r>
            <a:r>
              <a:rPr lang="ru-RU" sz="36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</a:t>
            </a:r>
            <a:r>
              <a:rPr lang="en-US" sz="36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1,          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(-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1)</a:t>
            </a:r>
            <a:r>
              <a:rPr lang="ru-RU" sz="36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</a:t>
            </a:r>
            <a:r>
              <a:rPr lang="en-US" sz="36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k-1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-1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5443381"/>
            <a:ext cx="7715304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</a:t>
            </a:r>
            <a:r>
              <a:rPr lang="en-US" sz="3600" b="1" baseline="3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100000…0</a:t>
            </a:r>
          </a:p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Левая фигурная скобка 7"/>
          <p:cNvSpPr/>
          <p:nvPr/>
        </p:nvSpPr>
        <p:spPr bwMode="auto">
          <a:xfrm rot="16200000">
            <a:off x="4589861" y="4982775"/>
            <a:ext cx="321471" cy="2071704"/>
          </a:xfrm>
          <a:prstGeom prst="leftBrace">
            <a:avLst>
              <a:gd name="adj1" fmla="val 63386"/>
              <a:gd name="adj2" fmla="val 50284"/>
            </a:avLst>
          </a:prstGeom>
          <a:ln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6110607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3CC"/>
                </a:solidFill>
              </a:rPr>
              <a:t>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ru-RU" dirty="0" smtClean="0">
                <a:solidFill>
                  <a:srgbClr val="0033CC"/>
                </a:solidFill>
              </a:rPr>
              <a:t>ну</a:t>
            </a:r>
            <a:r>
              <a:rPr lang="kk-KZ" dirty="0" smtClean="0">
                <a:solidFill>
                  <a:srgbClr val="0033CC"/>
                </a:solidFill>
              </a:rPr>
              <a:t>лей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1142984"/>
            <a:ext cx="8358246" cy="1015663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tx1"/>
                </a:solidFill>
              </a:rPr>
              <a:t>Если </a:t>
            </a:r>
            <a:r>
              <a:rPr lang="ru-RU" b="1" i="1" dirty="0" smtClean="0">
                <a:ln w="50800"/>
                <a:solidFill>
                  <a:schemeClr val="tx1"/>
                </a:solidFill>
              </a:rPr>
              <a:t>а≠0</a:t>
            </a:r>
            <a:r>
              <a:rPr lang="ru-RU" b="1" dirty="0" smtClean="0">
                <a:ln w="50800"/>
                <a:solidFill>
                  <a:schemeClr val="tx1"/>
                </a:solidFill>
              </a:rPr>
              <a:t> , то</a:t>
            </a:r>
            <a:endParaRPr lang="en-US" b="1" dirty="0" smtClean="0">
              <a:ln w="50800"/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ln w="50800"/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ln w="50800"/>
                <a:solidFill>
                  <a:schemeClr val="tx1"/>
                </a:solidFill>
              </a:rPr>
              <a:t>а</a:t>
            </a:r>
            <a:r>
              <a:rPr lang="ru-RU" sz="3600" b="1" baseline="30000" dirty="0" smtClean="0">
                <a:ln w="50800"/>
                <a:solidFill>
                  <a:schemeClr val="tx1"/>
                </a:solidFill>
              </a:rPr>
              <a:t>0</a:t>
            </a:r>
            <a:r>
              <a:rPr lang="ru-RU" sz="3600" b="1" dirty="0" smtClean="0">
                <a:ln w="50800"/>
                <a:solidFill>
                  <a:schemeClr val="tx1"/>
                </a:solidFill>
              </a:rPr>
              <a:t>=1</a:t>
            </a:r>
            <a:endParaRPr lang="ru-RU" sz="2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 bwMode="auto">
          <a:xfrm>
            <a:off x="8501090" y="6000768"/>
            <a:ext cx="500066" cy="5000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 sz="4000" i="1">
                <a:latin typeface="Harlow Solid Italic" pitchFamily="82" charset="0"/>
              </a:rPr>
              <a:t>Умножение степеней с одинаковыми основаниями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214546" y="5429264"/>
          <a:ext cx="4419600" cy="1054100"/>
        </p:xfrm>
        <a:graphic>
          <a:graphicData uri="http://schemas.openxmlformats.org/presentationml/2006/ole">
            <p:oleObj spid="_x0000_s9219" name="Формула" r:id="rId3" imgW="850680" imgH="203040" progId="Equation.3">
              <p:embed/>
            </p:oleObj>
          </a:graphicData>
        </a:graphic>
      </p:graphicFrame>
      <p:sp>
        <p:nvSpPr>
          <p:cNvPr id="9266" name="AutoShape 5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85786" y="1928802"/>
            <a:ext cx="785818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r>
              <a:rPr lang="ru-RU" sz="3600" baseline="30000" dirty="0" smtClean="0"/>
              <a:t>3</a:t>
            </a:r>
            <a:r>
              <a:rPr lang="ru-RU" sz="3600" dirty="0" smtClean="0">
                <a:sym typeface="Symbol"/>
              </a:rPr>
              <a:t>2</a:t>
            </a:r>
            <a:r>
              <a:rPr lang="ru-RU" sz="3600" baseline="30000" dirty="0" smtClean="0">
                <a:sym typeface="Symbol"/>
              </a:rPr>
              <a:t>5</a:t>
            </a:r>
            <a:r>
              <a:rPr lang="ru-RU" sz="3600" dirty="0" smtClean="0">
                <a:sym typeface="Symbol"/>
              </a:rPr>
              <a:t>=(2</a:t>
            </a:r>
            <a:r>
              <a:rPr lang="ru-RU" sz="3600" dirty="0" smtClean="0">
                <a:sym typeface="Symbol"/>
              </a:rPr>
              <a:t></a:t>
            </a:r>
            <a:r>
              <a:rPr lang="ru-RU" sz="3600" dirty="0" smtClean="0">
                <a:sym typeface="Symbol"/>
              </a:rPr>
              <a:t>2</a:t>
            </a:r>
            <a:r>
              <a:rPr lang="ru-RU" sz="3600" dirty="0" smtClean="0">
                <a:sym typeface="Symbol"/>
              </a:rPr>
              <a:t></a:t>
            </a:r>
            <a:r>
              <a:rPr lang="ru-RU" sz="3600" dirty="0" smtClean="0">
                <a:sym typeface="Symbol"/>
              </a:rPr>
              <a:t>2)(22222)=2</a:t>
            </a:r>
            <a:r>
              <a:rPr lang="ru-RU" sz="3600" baseline="30000" dirty="0" smtClean="0">
                <a:sym typeface="Symbol"/>
              </a:rPr>
              <a:t>3+5</a:t>
            </a:r>
            <a:r>
              <a:rPr lang="ru-RU" sz="3600" dirty="0" smtClean="0">
                <a:sym typeface="Symbol"/>
              </a:rPr>
              <a:t>=2</a:t>
            </a:r>
            <a:r>
              <a:rPr lang="ru-RU" sz="3600" baseline="30000" dirty="0" smtClean="0">
                <a:sym typeface="Symbol"/>
              </a:rPr>
              <a:t>8</a:t>
            </a:r>
            <a:r>
              <a:rPr lang="ru-RU" sz="3600" dirty="0" smtClean="0">
                <a:sym typeface="Symbol"/>
              </a:rPr>
              <a:t>=256</a:t>
            </a:r>
            <a:endParaRPr lang="ru-RU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500034" y="2786058"/>
            <a:ext cx="828680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r>
              <a:rPr lang="en-US" sz="4400" baseline="30000" dirty="0" smtClean="0"/>
              <a:t>n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en-US" sz="4400" baseline="30000" dirty="0" smtClean="0">
                <a:sym typeface="Symbol"/>
              </a:rPr>
              <a:t>m</a:t>
            </a:r>
            <a:r>
              <a:rPr lang="ru-RU" sz="6000" dirty="0" smtClean="0">
                <a:solidFill>
                  <a:schemeClr val="dk1"/>
                </a:solidFill>
                <a:latin typeface="+mn-lt"/>
                <a:sym typeface="Symbol"/>
              </a:rPr>
              <a:t>=(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…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)(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…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)=</a:t>
            </a:r>
            <a:r>
              <a:rPr lang="en-US" sz="4400" dirty="0" smtClean="0">
                <a:sym typeface="Symbol"/>
              </a:rPr>
              <a:t>a</a:t>
            </a:r>
            <a:r>
              <a:rPr lang="en-US" sz="4400" baseline="30000" dirty="0" smtClean="0">
                <a:sym typeface="Symbol"/>
              </a:rPr>
              <a:t>n</a:t>
            </a:r>
            <a:r>
              <a:rPr lang="ru-RU" sz="4400" baseline="30000" dirty="0" smtClean="0">
                <a:sym typeface="Symbol"/>
              </a:rPr>
              <a:t>+</a:t>
            </a:r>
            <a:r>
              <a:rPr lang="en-US" sz="4400" baseline="30000" dirty="0" smtClean="0">
                <a:sym typeface="Symbol"/>
              </a:rPr>
              <a:t>m</a:t>
            </a:r>
            <a:endParaRPr lang="ru-RU" sz="4400" dirty="0"/>
          </a:p>
        </p:txBody>
      </p:sp>
      <p:sp>
        <p:nvSpPr>
          <p:cNvPr id="43" name="TextBox 42"/>
          <p:cNvSpPr txBox="1"/>
          <p:nvPr/>
        </p:nvSpPr>
        <p:spPr>
          <a:xfrm>
            <a:off x="285720" y="4071942"/>
            <a:ext cx="8501122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 умножении степеней с одинаковыми </a:t>
            </a:r>
            <a:r>
              <a:rPr lang="ru-RU" b="1" dirty="0" smtClean="0">
                <a:ln w="50800"/>
                <a:solidFill>
                  <a:srgbClr val="FF0000"/>
                </a:solidFill>
              </a:rPr>
              <a:t>основаниями </a:t>
            </a:r>
            <a:r>
              <a:rPr lang="ru-RU" b="1" dirty="0" smtClean="0">
                <a:ln w="50800"/>
                <a:solidFill>
                  <a:srgbClr val="9C208A"/>
                </a:solidFill>
              </a:rPr>
              <a:t>показатели</a:t>
            </a:r>
            <a:r>
              <a:rPr lang="ru-RU" b="1" dirty="0" smtClean="0">
                <a:ln w="50800"/>
                <a:solidFill>
                  <a:srgbClr val="0BB14E"/>
                </a:solidFill>
              </a:rPr>
              <a:t>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складываются, а </a:t>
            </a:r>
            <a:r>
              <a:rPr lang="ru-RU" b="1" dirty="0" smtClean="0">
                <a:ln w="50800"/>
                <a:solidFill>
                  <a:srgbClr val="FF0000"/>
                </a:solidFill>
              </a:rPr>
              <a:t>основание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остается неизменным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 sz="4000" i="1" dirty="0" smtClean="0">
                <a:latin typeface="Harlow Solid Italic" pitchFamily="82" charset="0"/>
              </a:rPr>
              <a:t>Деление </a:t>
            </a:r>
            <a:r>
              <a:rPr lang="ru-RU" sz="4000" i="1" dirty="0">
                <a:latin typeface="Harlow Solid Italic" pitchFamily="82" charset="0"/>
              </a:rPr>
              <a:t>степеней с одинаковыми основаниями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143108" y="5643578"/>
          <a:ext cx="4484687" cy="1054100"/>
        </p:xfrm>
        <a:graphic>
          <a:graphicData uri="http://schemas.openxmlformats.org/presentationml/2006/ole">
            <p:oleObj spid="_x0000_s37890" name="Формула" r:id="rId3" imgW="863280" imgH="203040" progId="Equation.3">
              <p:embed/>
            </p:oleObj>
          </a:graphicData>
        </a:graphic>
      </p:graphicFrame>
      <p:sp>
        <p:nvSpPr>
          <p:cNvPr id="9266" name="AutoShape 5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00034" y="2786058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/>
              <a:t>а</a:t>
            </a:r>
            <a:r>
              <a:rPr lang="en-US" sz="4400" baseline="30000" dirty="0" smtClean="0"/>
              <a:t>n</a:t>
            </a:r>
            <a:r>
              <a:rPr lang="ru-RU" sz="4400" dirty="0" smtClean="0">
                <a:sym typeface="Symbol"/>
              </a:rPr>
              <a:t>:</a:t>
            </a:r>
            <a:r>
              <a:rPr lang="en-US" sz="4400" dirty="0" smtClean="0">
                <a:sym typeface="Symbol"/>
              </a:rPr>
              <a:t>a</a:t>
            </a:r>
            <a:r>
              <a:rPr lang="en-US" sz="4400" baseline="30000" dirty="0" smtClean="0">
                <a:sym typeface="Symbol"/>
              </a:rPr>
              <a:t>m</a:t>
            </a:r>
            <a:r>
              <a:rPr lang="ru-RU" sz="6000" dirty="0" smtClean="0">
                <a:solidFill>
                  <a:schemeClr val="dk1"/>
                </a:solidFill>
                <a:latin typeface="+mn-lt"/>
                <a:sym typeface="Symbol"/>
              </a:rPr>
              <a:t>=(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…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):(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…</a:t>
            </a:r>
            <a:r>
              <a:rPr lang="ru-RU" sz="4400" dirty="0" smtClean="0">
                <a:sym typeface="Symbol"/>
              </a:rPr>
              <a:t></a:t>
            </a:r>
            <a:r>
              <a:rPr lang="en-US" sz="4400" dirty="0" smtClean="0">
                <a:sym typeface="Symbol"/>
              </a:rPr>
              <a:t>a</a:t>
            </a:r>
            <a:r>
              <a:rPr lang="ru-RU" sz="4400" dirty="0" smtClean="0">
                <a:sym typeface="Symbol"/>
              </a:rPr>
              <a:t>)=</a:t>
            </a:r>
            <a:r>
              <a:rPr lang="en-US" sz="4400" dirty="0" smtClean="0">
                <a:sym typeface="Symbol"/>
              </a:rPr>
              <a:t>a</a:t>
            </a:r>
            <a:r>
              <a:rPr lang="en-US" sz="4400" baseline="30000" dirty="0" smtClean="0">
                <a:sym typeface="Symbol"/>
              </a:rPr>
              <a:t>n</a:t>
            </a:r>
            <a:r>
              <a:rPr lang="ru-RU" sz="4400" baseline="30000" dirty="0" smtClean="0">
                <a:sym typeface="Symbol"/>
              </a:rPr>
              <a:t>-</a:t>
            </a:r>
            <a:r>
              <a:rPr lang="en-US" sz="4400" baseline="30000" dirty="0" smtClean="0">
                <a:sym typeface="Symbol"/>
              </a:rPr>
              <a:t>m</a:t>
            </a:r>
            <a:r>
              <a:rPr lang="ru-RU" sz="4400" baseline="30000" dirty="0" smtClean="0">
                <a:sym typeface="Symbol"/>
              </a:rPr>
              <a:t>, </a:t>
            </a:r>
          </a:p>
          <a:p>
            <a:pPr algn="ctr"/>
            <a:r>
              <a:rPr lang="ru-RU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где а≠0</a:t>
            </a:r>
            <a:endParaRPr lang="ru-RU" sz="4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4714884"/>
            <a:ext cx="850112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 делении степеней с одинаковыми </a:t>
            </a:r>
            <a:r>
              <a:rPr lang="ru-RU" b="1" dirty="0" smtClean="0">
                <a:ln w="50800"/>
                <a:solidFill>
                  <a:srgbClr val="FF0000"/>
                </a:solidFill>
              </a:rPr>
              <a:t>основаниями </a:t>
            </a:r>
            <a:r>
              <a:rPr lang="ru-RU" b="1" dirty="0" smtClean="0">
                <a:ln w="50800"/>
                <a:solidFill>
                  <a:srgbClr val="9C208A"/>
                </a:solidFill>
              </a:rPr>
              <a:t>показатели</a:t>
            </a:r>
            <a:r>
              <a:rPr lang="ru-RU" b="1" dirty="0" smtClean="0">
                <a:ln w="50800"/>
                <a:solidFill>
                  <a:srgbClr val="0BB14E"/>
                </a:solidFill>
              </a:rPr>
              <a:t>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вычитаются, а </a:t>
            </a:r>
            <a:r>
              <a:rPr lang="ru-RU" b="1" dirty="0" smtClean="0">
                <a:ln w="50800"/>
                <a:solidFill>
                  <a:srgbClr val="FF0000"/>
                </a:solidFill>
              </a:rPr>
              <a:t>основание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остается неизменным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214414" y="1643050"/>
          <a:ext cx="6572250" cy="1085850"/>
        </p:xfrm>
        <a:graphic>
          <a:graphicData uri="http://schemas.openxmlformats.org/presentationml/2006/ole">
            <p:oleObj spid="_x0000_s37891" name="Формула" r:id="rId5" imgW="2412720" imgH="419040" progId="Equation.3">
              <p:embed/>
            </p:oleObj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Синий обелиск">
  <a:themeElements>
    <a:clrScheme name="Синий обелиск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Синий обелиск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Designs\Синий обелиск.pot</Template>
  <TotalTime>451</TotalTime>
  <Words>482</Words>
  <Application>Microsoft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Синий обелиск</vt:lpstr>
      <vt:lpstr>Формула</vt:lpstr>
      <vt:lpstr>Microsoft Equation 3.0</vt:lpstr>
      <vt:lpstr>Степень с натуральным и целым показателем</vt:lpstr>
      <vt:lpstr>Как написать короче</vt:lpstr>
      <vt:lpstr>Что такое степень?</vt:lpstr>
      <vt:lpstr>Основание и показатель степени</vt:lpstr>
      <vt:lpstr>Определение степени с натуральным показателем</vt:lpstr>
      <vt:lpstr>Свойства степени с натуральным показателем</vt:lpstr>
      <vt:lpstr>Слайд 7</vt:lpstr>
      <vt:lpstr>Умножение степеней с одинаковыми основаниями</vt:lpstr>
      <vt:lpstr>Деление степеней с одинаковыми основаниями</vt:lpstr>
      <vt:lpstr>Возведение в степень степени</vt:lpstr>
      <vt:lpstr>Сколько будет?</vt:lpstr>
      <vt:lpstr>Возведение в степень произведения</vt:lpstr>
      <vt:lpstr>Возведение в степень дроби</vt:lpstr>
      <vt:lpstr>Сколько будет?</vt:lpstr>
      <vt:lpstr>Свойства степени с натуральным показателем</vt:lpstr>
      <vt:lpstr>Степень с целым показателем</vt:lpstr>
      <vt:lpstr>Стандартный вид числа – это его запись в виде произведения: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Ким</cp:lastModifiedBy>
  <cp:revision>72</cp:revision>
  <dcterms:created xsi:type="dcterms:W3CDTF">1601-01-01T00:00:00Z</dcterms:created>
  <dcterms:modified xsi:type="dcterms:W3CDTF">2010-07-18T17:08:14Z</dcterms:modified>
</cp:coreProperties>
</file>