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Аристотель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592288" cy="33843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9885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2300" dirty="0">
                <a:solidFill>
                  <a:srgbClr val="333333"/>
                </a:solidFill>
                <a:latin typeface="Verdana"/>
                <a:cs typeface="Simplified Arabic Fixed" pitchFamily="49" charset="-78"/>
              </a:rPr>
              <a:t>Аристотель (384 до н.э. – 322 до н.э.) – древнегреческий ученый, философ. Родители Аристотеля умерли, когда ему было всего 15 лет. Первое образование в биографии Аристотеля дал ему опекун </a:t>
            </a:r>
            <a:r>
              <a:rPr lang="ru-RU" sz="2300" dirty="0" err="1">
                <a:solidFill>
                  <a:srgbClr val="333333"/>
                </a:solidFill>
                <a:latin typeface="Verdana"/>
                <a:cs typeface="Simplified Arabic Fixed" pitchFamily="49" charset="-78"/>
              </a:rPr>
              <a:t>Проксен</a:t>
            </a:r>
            <a:r>
              <a:rPr lang="ru-RU" sz="2300" dirty="0">
                <a:solidFill>
                  <a:srgbClr val="333333"/>
                </a:solidFill>
                <a:latin typeface="Verdana"/>
                <a:cs typeface="Simplified Arabic Fixed" pitchFamily="49" charset="-78"/>
              </a:rPr>
              <a:t>, который увлек Аристотеля чтением.</a:t>
            </a:r>
          </a:p>
          <a:p>
            <a:pPr algn="just"/>
            <a:r>
              <a:rPr lang="ru-RU" sz="2300" dirty="0">
                <a:solidFill>
                  <a:srgbClr val="333333"/>
                </a:solidFill>
                <a:latin typeface="Verdana"/>
                <a:cs typeface="Simplified Arabic Fixed" pitchFamily="49" charset="-78"/>
              </a:rPr>
              <a:t>Учение Аристотеля охватило все доступные в то время науки. Он занимался философией, как совокупностью систем. Идеи Аристотеля охватили такие направления, как социология, политика, логика, естествознание. Взгляды Аристотеля оказали значительное влияние на будущее развитие </a:t>
            </a:r>
            <a:r>
              <a:rPr lang="ru-RU" sz="2300" dirty="0" smtClean="0">
                <a:solidFill>
                  <a:srgbClr val="333333"/>
                </a:solidFill>
                <a:latin typeface="Verdana"/>
                <a:cs typeface="Simplified Arabic Fixed" pitchFamily="49" charset="-78"/>
              </a:rPr>
              <a:t>этих наук.</a:t>
            </a:r>
            <a:r>
              <a:rPr lang="ru-RU" sz="2300" dirty="0">
                <a:solidFill>
                  <a:srgbClr val="333333"/>
                </a:solidFill>
                <a:latin typeface="Verdana"/>
              </a:rPr>
              <a:t> Труды Аристотеля можно условно разделить на три части, как делал сам ученый. К первой относится физика, метафизика (теоретические знания), ко второй – этика, политика (практические знания), к третьей – творчество (поэтические знания). Философия Аристотеля включает рассмотрение онтологии, гносеологии, этики, политики.</a:t>
            </a:r>
          </a:p>
          <a:p>
            <a:pPr algn="just"/>
            <a:endParaRPr lang="ru-RU" dirty="0">
              <a:solidFill>
                <a:srgbClr val="333333"/>
              </a:solidFill>
              <a:latin typeface="Verdana"/>
              <a:cs typeface="Simplified Arabic Fixed" pitchFamily="49" charset="-78"/>
            </a:endParaRPr>
          </a:p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4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Аристотель (384 до н.э. – 322 до н.э.) – древнегреческий ученый, философ. Родители Аристотеля умерли, когда ему было всего 15 лет. Первое образование в биографии Аристотеля дал ему опекун Проксен, который увлек Аристотеля чтением.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Учение Аристотеля охватило все доступные в то время науки. Он занимался философией, как совокупностью систем. Идеи Аристотеля охватили такие направления, как социология, политика, логика, естествознание. Взгляды Аристотеля оказали значительное влияние на будущее развитие этих наук.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Труды Аристотеля можно условно разделить на три части, как делал сам ученый. К первой относится физика, метафизика (теоретические знания), ко второй – этика, политика (практические знания), к третьей – творчество (поэтические знания). Философия Аристотеля включает рассмотрение онтологии, гносеологии, этики, политики.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Онтологическая теория Аристотеля представляла физику как науку, в которой движение возникает из-за различий силы и энергии тел. Также в биографии Аристотеля было дано определение метафизики, которое базировалось на четырех понятиях: форме, материи, причине, цели.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За всю жизнь Аристотеля было написано громадное количество трудов, среди которых выделяются логические, физические, биологические, этические трактаты.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5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sz="1300" dirty="0">
                <a:solidFill>
                  <a:srgbClr val="333333"/>
                </a:solidFill>
                <a:latin typeface="Verdana"/>
              </a:rPr>
              <a:t>Онтологическая теория Аристотеля представляла физику как науку, в которой движение возникает из-за различий силы и энергии тел. Также в биографии Аристотеля было дано определение метафизики, которое базировалось на четырех понятиях: форме, материи, причине, цели.</a:t>
            </a:r>
          </a:p>
          <a:p>
            <a:pPr lvl="0" algn="just"/>
            <a:r>
              <a:rPr lang="ru-RU" sz="1300" dirty="0">
                <a:solidFill>
                  <a:srgbClr val="333333"/>
                </a:solidFill>
                <a:latin typeface="Verdana"/>
              </a:rPr>
              <a:t>За всю жизнь Аристотеля было написано громадное количество трудов, среди которых выделяются логические, физические, биологические, этические трактаты.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57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Аристотель придавал </a:t>
            </a:r>
            <a:r>
              <a:rPr lang="ru-RU" b="1" dirty="0"/>
              <a:t>первостепенное значение общественному, </a:t>
            </a:r>
            <a:r>
              <a:rPr lang="ru-RU" b="1" dirty="0" smtClean="0"/>
              <a:t>государственному</a:t>
            </a:r>
            <a:r>
              <a:rPr lang="ru-RU" dirty="0"/>
              <a:t> </a:t>
            </a:r>
            <a:r>
              <a:rPr lang="ru-RU" dirty="0" smtClean="0"/>
              <a:t>воспитанию</a:t>
            </a:r>
            <a:r>
              <a:rPr lang="ru-RU" dirty="0"/>
              <a:t>. А. допускал домашнее воспитание в традиционных формах до 7-летнего возраста под началом отца. Однако настаивал, чтобы семейное воспитание находилось под присмотром государственных чиновников - </a:t>
            </a:r>
            <a:r>
              <a:rPr lang="ru-RU" dirty="0" err="1"/>
              <a:t>педономов</a:t>
            </a:r>
            <a:r>
              <a:rPr lang="ru-RU" dirty="0"/>
              <a:t>, а также отвергал самоустранение родителей от воспитания детей и традицию передавать их в руки рабов. Он предлагал проводить в семье предварительное обучение с 5 до 7-летнего возраста.</a:t>
            </a:r>
          </a:p>
          <a:p>
            <a:r>
              <a:rPr lang="ru-RU" dirty="0"/>
              <a:t>Мальчиков с 7 лет должно было воспитывать государство. В круг предметов начального образования следовало включать грамматику, гимнастику, музыку и иногда - рисование.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3700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Начинать воспитание школьника предлагалось с "заботы о теле", а затем "заботиться о духе", чтобы "воспитание тела способствовало воспитанию духа". Аристотель одновременно резко осуждал спартанскую традицию применения тяжелых и жестоких физических упражнений, в результате которых дети превращаются в "диких животных". Гимнастика предназначена для формирования "прекрасного, а не дикого животного", - писал в этой связи Аристотель. Особая роль в формировании прекрасного отводилась музыке.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164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Аристотеля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Этика</a:t>
            </a:r>
          </a:p>
          <a:p>
            <a:r>
              <a:rPr lang="ru-RU" dirty="0" smtClean="0"/>
              <a:t>Риторика</a:t>
            </a:r>
          </a:p>
          <a:p>
            <a:r>
              <a:rPr lang="ru-RU" dirty="0" smtClean="0"/>
              <a:t>Политика</a:t>
            </a:r>
          </a:p>
          <a:p>
            <a:r>
              <a:rPr lang="ru-RU" dirty="0" smtClean="0"/>
              <a:t>О душе</a:t>
            </a:r>
          </a:p>
          <a:p>
            <a:r>
              <a:rPr lang="ru-RU" dirty="0" smtClean="0"/>
              <a:t>Метафизика</a:t>
            </a:r>
          </a:p>
          <a:p>
            <a:r>
              <a:rPr lang="ru-RU" dirty="0" smtClean="0"/>
              <a:t>И 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72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</TotalTime>
  <Words>446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Аристотель</vt:lpstr>
      <vt:lpstr>Биография</vt:lpstr>
      <vt:lpstr>Презентация PowerPoint</vt:lpstr>
      <vt:lpstr>Основная идея</vt:lpstr>
      <vt:lpstr>Презентация PowerPoint</vt:lpstr>
      <vt:lpstr>Работы Аристотеля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2013-12-12T13:23:20Z</dcterms:created>
  <dcterms:modified xsi:type="dcterms:W3CDTF">2013-12-12T14:05:35Z</dcterms:modified>
</cp:coreProperties>
</file>