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3" r:id="rId13"/>
    <p:sldId id="274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24" autoAdjust="0"/>
    <p:restoredTop sz="94624" autoAdjust="0"/>
  </p:normalViewPr>
  <p:slideViewPr>
    <p:cSldViewPr>
      <p:cViewPr varScale="1">
        <p:scale>
          <a:sx n="61" d="100"/>
          <a:sy n="61" d="100"/>
        </p:scale>
        <p:origin x="-108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47C77-F697-4496-98AD-38ED0B8FD792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92A76-268A-4747-A8F5-0476139073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48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kovtunenko.at.ua/_ph/2/2/469362706.jpg" TargetMode="External"/><Relationship Id="rId3" Type="http://schemas.openxmlformats.org/officeDocument/2006/relationships/hyperlink" Target="http://s51.radikal.ru/i132/0906/ea/bb5e4fe59bd3.jpg" TargetMode="External"/><Relationship Id="rId7" Type="http://schemas.openxmlformats.org/officeDocument/2006/relationships/hyperlink" Target="http://ru.wikipedia.org/wiki/%CA%F0%FB%EC%F1%EA%E0%FF_%E2%EE%E9%ED%E0" TargetMode="External"/><Relationship Id="rId2" Type="http://schemas.openxmlformats.org/officeDocument/2006/relationships/hyperlink" Target="http://img.readtiger.com/wkp/ru/Congress_of_Paris_185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ndwar.kulichki.net/crimean/images/Omar_pasha.jpg" TargetMode="External"/><Relationship Id="rId5" Type="http://schemas.openxmlformats.org/officeDocument/2006/relationships/hyperlink" Target="http://forumrostov.ru/uploads/monthly_10_2008/post-6587-1225190278_thumb.jpg" TargetMode="External"/><Relationship Id="rId4" Type="http://schemas.openxmlformats.org/officeDocument/2006/relationships/hyperlink" Target="http://900igr.net/datai/istorija/Krymskaja-vojna/0001-001-Krymskaja-vojna-1853-1856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artchive.ru/images/work/800/23197/%D0%90%D0%BB%D0%B5%D0%BA%D1%81%D0%B5%D0%B9-%D0%91%D0%BE%D0%B3%D0%BE%D0%BB%D1%8E%D0%B1%D0%BE%D0%B2--%D0%A1%D0%B8%D0%BD%D0%BE%D0%BF%D1%81%D0%BA%D0%BE%D0%B5-%D1%81%D1%80%D0%B0%D0%B6%D0%B5%D0%BD%D0%B8%D0%B5.-18-%D0%BD%D0%BE%D1%8F%D0%B1%D1%80%D1%8F-1853-%D0%B3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Крымская война.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1853-1856 гг.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988840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Выполнила</a:t>
            </a:r>
          </a:p>
          <a:p>
            <a:r>
              <a:rPr lang="ru-RU" sz="3200" dirty="0" smtClean="0"/>
              <a:t>Семенюк Анастасия</a:t>
            </a:r>
          </a:p>
          <a:p>
            <a:r>
              <a:rPr lang="ru-RU" sz="3200" dirty="0" smtClean="0"/>
              <a:t>Ученица 8 класса</a:t>
            </a:r>
          </a:p>
          <a:p>
            <a:r>
              <a:rPr lang="ru-RU" sz="3200" dirty="0" smtClean="0"/>
              <a:t>МОУ «ТСШ №2 имени А. С. Пушкина</a:t>
            </a:r>
          </a:p>
          <a:p>
            <a:r>
              <a:rPr lang="ru-RU" sz="3200" dirty="0" smtClean="0"/>
              <a:t>Учитель истории Тидва Ольга Ивановна</a:t>
            </a:r>
            <a:endParaRPr lang="ru-RU" sz="3200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72560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atin typeface="+mj-lt"/>
              </a:rPr>
              <a:t>Причины вмешательства стран Европы в крымскую войну на стороне Османской империи:</a:t>
            </a:r>
            <a:br>
              <a:rPr lang="ru-RU" sz="4000" dirty="0" smtClean="0">
                <a:latin typeface="+mj-lt"/>
              </a:rPr>
            </a:br>
            <a:endParaRPr lang="ru-RU" sz="4000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pPr marL="442913" indent="-442913"/>
            <a:r>
              <a:rPr lang="ru-RU" sz="2400" b="1" dirty="0" smtClean="0"/>
              <a:t>Англия  - </a:t>
            </a:r>
            <a:r>
              <a:rPr lang="ru-RU" sz="2400" dirty="0" smtClean="0"/>
              <a:t>рассчитывала получить Египет и Крит без помощи русских.</a:t>
            </a:r>
          </a:p>
          <a:p>
            <a:pPr marL="442913" indent="-442913" algn="just"/>
            <a:r>
              <a:rPr lang="ru-RU" sz="2400" b="1" dirty="0" smtClean="0"/>
              <a:t>Франция - </a:t>
            </a:r>
            <a:r>
              <a:rPr lang="ru-RU" sz="2400" dirty="0" smtClean="0"/>
              <a:t>Наполеон</a:t>
            </a:r>
            <a:r>
              <a:rPr lang="en-US" sz="2400" dirty="0" smtClean="0"/>
              <a:t> III</a:t>
            </a:r>
            <a:r>
              <a:rPr lang="ru-RU" sz="2400" dirty="0" smtClean="0"/>
              <a:t> нуждался в «маленькой победоносной войне» для укрепления своего авторитета в стране</a:t>
            </a:r>
          </a:p>
          <a:p>
            <a:pPr marL="442913" indent="-442913" algn="just"/>
            <a:r>
              <a:rPr lang="ru-RU" sz="2400" b="1" dirty="0" smtClean="0"/>
              <a:t>Австрия и Пруссия - </a:t>
            </a:r>
            <a:r>
              <a:rPr lang="ru-RU" sz="2400" dirty="0" smtClean="0"/>
              <a:t>опасались усиления российского влияния на Балканах.  </a:t>
            </a:r>
          </a:p>
          <a:p>
            <a:pPr marL="442913" indent="-442913"/>
            <a:r>
              <a:rPr lang="ru-RU" sz="2400" b="1" dirty="0" smtClean="0"/>
              <a:t>Сардиния – </a:t>
            </a:r>
            <a:r>
              <a:rPr lang="ru-RU" sz="2400" dirty="0" smtClean="0"/>
              <a:t>территории на Балканах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Оборона Севастополя.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Picture 15" descr="Рисунок10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285720" y="1500174"/>
            <a:ext cx="1857388" cy="255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6" descr="Рисунок11"/>
          <p:cNvPicPr>
            <a:picLocks noChangeAspect="1" noChangeArrowheads="1"/>
          </p:cNvPicPr>
          <p:nvPr/>
        </p:nvPicPr>
        <p:blipFill>
          <a:blip r:embed="rId3">
            <a:lum bright="-6000" contrast="42000"/>
          </a:blip>
          <a:srcRect/>
          <a:stretch>
            <a:fillRect/>
          </a:stretch>
        </p:blipFill>
        <p:spPr bwMode="auto">
          <a:xfrm>
            <a:off x="2786050" y="1428736"/>
            <a:ext cx="178494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4" descr="Рисунок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-12000" contrast="18000"/>
          </a:blip>
          <a:srcRect/>
          <a:stretch>
            <a:fillRect/>
          </a:stretch>
        </p:blipFill>
        <p:spPr bwMode="auto">
          <a:xfrm>
            <a:off x="571472" y="4429132"/>
            <a:ext cx="3357586" cy="2114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572000" y="1428736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>
              <a:lnSpc>
                <a:spcPct val="90000"/>
              </a:lnSpc>
            </a:pPr>
            <a:r>
              <a:rPr lang="ru-RU" sz="2400" dirty="0" smtClean="0"/>
              <a:t>На защиту города встали все жители. Дети приносили солдатам воду </a:t>
            </a:r>
          </a:p>
          <a:p>
            <a:pPr indent="357188">
              <a:lnSpc>
                <a:spcPct val="90000"/>
              </a:lnSpc>
            </a:pPr>
            <a:r>
              <a:rPr lang="ru-RU" sz="2400" dirty="0" smtClean="0"/>
              <a:t>и продовольствие, а в промежутках между боями собирали неразорвавшиеся ядра.</a:t>
            </a:r>
          </a:p>
          <a:p>
            <a:pPr indent="357188">
              <a:lnSpc>
                <a:spcPct val="90000"/>
              </a:lnSpc>
            </a:pPr>
            <a:r>
              <a:rPr lang="ru-RU" sz="2400" dirty="0" smtClean="0"/>
              <a:t>Знаменитый хирург Н. Пирогов добровольно прибыл в Севастополь и здесь впервые провел операцию с использованием наркоза в полевых условиях. Матрос П.Кошка прославился вылазками в стан врага.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48866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Дети, собирающие ядра.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3714752"/>
            <a:ext cx="307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матрос П.Кошка.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000504"/>
            <a:ext cx="2571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хирург Н.Пирогов.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ом\Desktop\крымская война\attach.asp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536" y="-72770"/>
            <a:ext cx="9396536" cy="70474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332656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Укрепление Севостополя</a:t>
            </a:r>
            <a:endParaRPr lang="ru-RU" sz="4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м\Desktop\крымская война\bb5e4fe59b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Укрепление Севостополя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Оборона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Севастополя 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31026" cy="43533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3" descr="Фиолетовый узор"/>
          <p:cNvSpPr txBox="1">
            <a:spLocks noChangeArrowheads="1"/>
          </p:cNvSpPr>
          <p:nvPr/>
        </p:nvSpPr>
        <p:spPr>
          <a:xfrm>
            <a:off x="214282" y="4714884"/>
            <a:ext cx="8496300" cy="2447925"/>
          </a:xfrm>
          <a:prstGeom prst="rect">
            <a:avLst/>
          </a:prstGeom>
        </p:spPr>
        <p:txBody>
          <a:bodyPr/>
          <a:lstStyle/>
          <a:p>
            <a:pPr marL="0" marR="0" lvl="0" indent="44291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результате ежедневных бомбардировок города погибли руководители обороны адмиралы В.А.Корнилов, В.И.Истомин, П.С.Нахимов. Мужество защитников потрясло современников. Николай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приказал считать месяц службы здесь за год.</a:t>
            </a:r>
          </a:p>
          <a:p>
            <a:pPr marL="0" marR="0" lvl="0" indent="44291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715140" y="1428736"/>
            <a:ext cx="2089150" cy="2998948"/>
            <a:chOff x="4468" y="572"/>
            <a:chExt cx="1134" cy="1624"/>
          </a:xfrm>
        </p:grpSpPr>
        <p:pic>
          <p:nvPicPr>
            <p:cNvPr id="6" name="Picture 15" descr="Рисунок15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</a:blip>
            <a:srcRect/>
            <a:stretch>
              <a:fillRect/>
            </a:stretch>
          </p:blipFill>
          <p:spPr bwMode="auto">
            <a:xfrm>
              <a:off x="4468" y="572"/>
              <a:ext cx="1071" cy="14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513" y="1979"/>
              <a:ext cx="1089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0" dirty="0" smtClean="0"/>
                <a:t>   </a:t>
              </a:r>
              <a:r>
                <a:rPr lang="ru-RU" sz="2000" b="0" dirty="0" smtClean="0"/>
                <a:t>В.А</a:t>
              </a:r>
              <a:r>
                <a:rPr lang="ru-RU" sz="2000" b="0" dirty="0"/>
                <a:t>. Корнилов</a:t>
              </a: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3786182" y="1428736"/>
            <a:ext cx="1944687" cy="2998948"/>
            <a:chOff x="3198" y="572"/>
            <a:chExt cx="1042" cy="1624"/>
          </a:xfrm>
        </p:grpSpPr>
        <p:pic>
          <p:nvPicPr>
            <p:cNvPr id="9" name="Picture 14" descr="Рисунок14"/>
            <p:cNvPicPr>
              <a:picLocks noChangeAspect="1" noChangeArrowheads="1"/>
            </p:cNvPicPr>
            <p:nvPr/>
          </p:nvPicPr>
          <p:blipFill>
            <a:blip r:embed="rId3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3198" y="572"/>
              <a:ext cx="1003" cy="140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243" y="1979"/>
              <a:ext cx="997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0" dirty="0" smtClean="0"/>
                <a:t>   В.И.Истомин</a:t>
              </a:r>
              <a:endParaRPr lang="ru-RU" sz="2000" b="0" dirty="0"/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500034" y="1428736"/>
            <a:ext cx="2089150" cy="2998970"/>
            <a:chOff x="1610" y="618"/>
            <a:chExt cx="1028" cy="1623"/>
          </a:xfrm>
        </p:grpSpPr>
        <p:pic>
          <p:nvPicPr>
            <p:cNvPr id="12" name="Picture 12" descr="Рисунок12"/>
            <p:cNvPicPr>
              <a:picLocks noChangeAspect="1" noChangeArrowheads="1"/>
            </p:cNvPicPr>
            <p:nvPr/>
          </p:nvPicPr>
          <p:blipFill>
            <a:blip r:embed="rId4">
              <a:lum bright="-12000" contrast="18000"/>
            </a:blip>
            <a:srcRect/>
            <a:stretch>
              <a:fillRect/>
            </a:stretch>
          </p:blipFill>
          <p:spPr bwMode="auto">
            <a:xfrm>
              <a:off x="1610" y="618"/>
              <a:ext cx="1028" cy="136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610" y="2024"/>
              <a:ext cx="998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0" dirty="0" smtClean="0"/>
                <a:t>    П.С</a:t>
              </a:r>
              <a:r>
                <a:rPr lang="ru-RU" sz="2000" b="0" dirty="0"/>
                <a:t>. </a:t>
              </a:r>
              <a:r>
                <a:rPr lang="ru-RU" sz="2000" b="0" dirty="0" smtClean="0"/>
                <a:t>Нахимов</a:t>
              </a:r>
              <a:endParaRPr lang="ru-RU" sz="2000" b="0" dirty="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крымская война\Congress_of_Paris_1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973702"/>
            <a:ext cx="4857752" cy="28842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Парижский мир.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 В феврале 1856 г. в Париже начал свою работу над мирным договором конгресс.</a:t>
            </a:r>
          </a:p>
          <a:p>
            <a:r>
              <a:rPr lang="ru-RU" sz="2400" dirty="0" smtClean="0"/>
              <a:t>  13 февраля 1856 начался Парижский конгресс, а 18 марта был подписан мирный договор.</a:t>
            </a:r>
          </a:p>
          <a:p>
            <a:r>
              <a:rPr lang="ru-RU" sz="2400" dirty="0" smtClean="0"/>
              <a:t> Россия возвращала османам город Карс с крепостью, получая в обмен захваченный у неё Севастополь, Балаклаву и другие </a:t>
            </a:r>
          </a:p>
          <a:p>
            <a:pPr>
              <a:buNone/>
            </a:pPr>
            <a:r>
              <a:rPr lang="ru-RU" sz="2400" dirty="0" smtClean="0"/>
              <a:t>     крымские города.</a:t>
            </a:r>
          </a:p>
          <a:p>
            <a:r>
              <a:rPr lang="ru-RU" sz="2400" dirty="0" smtClean="0"/>
              <a:t>Чёрное море объявлялось </a:t>
            </a:r>
          </a:p>
          <a:p>
            <a:pPr>
              <a:buNone/>
            </a:pPr>
            <a:r>
              <a:rPr lang="ru-RU" sz="2400" dirty="0" smtClean="0"/>
              <a:t>     нейтральным (то есть </a:t>
            </a:r>
          </a:p>
          <a:p>
            <a:pPr>
              <a:buNone/>
            </a:pPr>
            <a:r>
              <a:rPr lang="ru-RU" sz="2400" dirty="0" smtClean="0"/>
              <a:t>     открытым для </a:t>
            </a:r>
          </a:p>
          <a:p>
            <a:pPr>
              <a:buNone/>
            </a:pPr>
            <a:r>
              <a:rPr lang="ru-RU" sz="2400" dirty="0" smtClean="0"/>
              <a:t>    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коммерческих и </a:t>
            </a:r>
            <a:r>
              <a:rPr lang="ru-RU" sz="2400" dirty="0" smtClean="0"/>
              <a:t>закрытым для </a:t>
            </a:r>
            <a:r>
              <a:rPr lang="ru-RU" sz="2400" dirty="0" smtClean="0"/>
              <a:t>военных судов в мирное время) , с запрещением России и Османской империи иметь там военные флоты и арсеналы.</a:t>
            </a:r>
          </a:p>
          <a:p>
            <a:r>
              <a:rPr lang="ru-RU" sz="2400" dirty="0" smtClean="0"/>
              <a:t>  Плавание по Дунаю объявлялось свободным, для чего русские границы были отодвинуты от реки и часть русской Бессарабии с устьем Дуная была присоединена к Молдавии.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ходе войны участникам антироссийской коалиции не удалось добиться всех своих целей, но удалось предотвратить усиление России на Балканах и лишить её Черноморского флота.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Парижский мир.</a:t>
            </a:r>
            <a:endParaRPr lang="ru-RU" sz="4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Источники: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hlinkClick r:id="rId2"/>
              </a:rPr>
              <a:t>http://img.readtiger.com/wkp/ru/Congress_of_Paris_1856.jpg</a:t>
            </a:r>
            <a:endParaRPr lang="ru-RU" dirty="0" smtClean="0"/>
          </a:p>
          <a:p>
            <a:pPr>
              <a:buNone/>
            </a:pPr>
            <a:r>
              <a:rPr lang="ru-RU" sz="2400" dirty="0" smtClean="0">
                <a:hlinkClick r:id="rId3"/>
              </a:rPr>
              <a:t>http://s51.radikal.ru/i132/0906/ea/bb5e4fe59bd3.jpg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4"/>
              </a:rPr>
              <a:t>http://900igr.net/datai/istorija/Krymskaja-vojna/0001-001-Krymskaja-vojna-1853-1856.png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5"/>
              </a:rPr>
              <a:t>http://forumrostov.ru/uploads/monthly_10_2008/post-6587-1225190278_thumb.jpg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6"/>
              </a:rPr>
              <a:t>http://grandwar.kulichki.net/crimean/images/Omar_pasha.jpg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7"/>
              </a:rPr>
              <a:t>http://ru.wikipedia.org/wiki/%CA%F0%FB%EC%F1%EA%E0%FF_%E2%EE%E9%ED%E0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00306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400" dirty="0" smtClean="0">
                <a:hlinkClick r:id="rId8"/>
              </a:rPr>
              <a:t>http://kovtunenko.at.ua/_ph/2/2/469362706.jpg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План: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 Причины Крымской войны.</a:t>
            </a:r>
          </a:p>
          <a:p>
            <a:pPr marL="609600" indent="-609600">
              <a:buFontTx/>
              <a:buAutoNum type="arabicPeriod"/>
            </a:pPr>
            <a:r>
              <a:rPr lang="ru-RU" sz="2400" dirty="0" smtClean="0"/>
              <a:t>Этапы войны.</a:t>
            </a:r>
          </a:p>
          <a:p>
            <a:pPr marL="609600" indent="-609600">
              <a:buFontTx/>
              <a:buAutoNum type="arabicPeriod"/>
            </a:pPr>
            <a:r>
              <a:rPr lang="ru-RU" sz="2400" dirty="0" smtClean="0"/>
              <a:t>Парижский мир.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latin typeface="+mj-lt"/>
              </a:rPr>
              <a:t>Причины Крымской войны.</a:t>
            </a:r>
            <a:endParaRPr lang="ru-RU" sz="4000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400" dirty="0" smtClean="0"/>
              <a:t>    </a:t>
            </a:r>
            <a:r>
              <a:rPr lang="ru-RU" sz="2400" b="1" dirty="0" smtClean="0"/>
              <a:t>Поводом к войне </a:t>
            </a:r>
            <a:r>
              <a:rPr lang="ru-RU" sz="2400" dirty="0" smtClean="0"/>
              <a:t>стала передача Турцией ключей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400" dirty="0" smtClean="0"/>
              <a:t>от православной святыни – Вифлеемского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400" dirty="0" smtClean="0"/>
              <a:t>храма католическому  духовенству.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400" dirty="0" smtClean="0"/>
              <a:t>Воспользовавшись спором из-за святынь,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400" dirty="0" smtClean="0"/>
              <a:t>Николай </a:t>
            </a:r>
            <a:r>
              <a:rPr lang="en-US" sz="2400" dirty="0" smtClean="0"/>
              <a:t>I </a:t>
            </a:r>
            <a:r>
              <a:rPr lang="ru-RU" sz="2400" dirty="0" smtClean="0"/>
              <a:t>усилил нажим на Турцию,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400" dirty="0" smtClean="0"/>
              <a:t>требуя признать его покровителем всего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400" dirty="0" smtClean="0"/>
              <a:t>православного населения Османской империи.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400" dirty="0" smtClean="0"/>
              <a:t>В подкрепление этих требований  русские войска были введены в Молдавию и Валахию.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400" dirty="0" smtClean="0"/>
              <a:t>В ответ английская и французская эскадры вошли в Мраморное море.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7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>
                <a:latin typeface="+mj-lt"/>
              </a:rPr>
              <a:t>Турецкий султан в октябре 1853г. Объявил России войну.</a:t>
            </a:r>
            <a:br>
              <a:rPr lang="ru-RU" b="1" i="1" u="sng" dirty="0" smtClean="0">
                <a:latin typeface="+mj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i="1" u="sng" dirty="0"/>
          </a:p>
        </p:txBody>
      </p:sp>
      <p:pic>
        <p:nvPicPr>
          <p:cNvPr id="4" name="Содержимое 3" descr="Omar_pash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2" y="2071678"/>
            <a:ext cx="5386387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tatic4.aif.ru/pictures/201306/19500101_gaf_uw4_5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latin typeface="+mj-lt"/>
              </a:rPr>
              <a:t>Этапы войны.</a:t>
            </a:r>
            <a:endParaRPr lang="ru-RU" sz="4000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этап войны: ноябрь 1853 – апрель 1854гг.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 этап войны: апрель 1854 – февраль 1856гг.</a:t>
            </a:r>
            <a:endParaRPr lang="ru-RU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>
                <a:latin typeface="+mj-lt"/>
              </a:rPr>
              <a:t>Первый этап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       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 Противником России была Турция, а военные действия проходили на Дунайском и Кавказском фронтах. 1853г. русские войска вошли на территорию Молдавии и Валахии и военные действия на суше шли вяло. На Кавказе турки потерпели поражение под Карсом.</a:t>
            </a:r>
            <a:br>
              <a:rPr lang="ru-RU" sz="2400" dirty="0" smtClean="0"/>
            </a:b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800px-Sinop_battle_map_1853_11_20_FF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86298"/>
            <a:ext cx="9144000" cy="20717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18 ноября 1853 г.эскадра Нахимова </a:t>
            </a:r>
            <a:br>
              <a:rPr lang="ru-RU" sz="2400" dirty="0" smtClean="0"/>
            </a:br>
            <a:r>
              <a:rPr lang="ru-RU" sz="2400" dirty="0" smtClean="0"/>
              <a:t>атаковала турецкий флот в Синопской бухте. </a:t>
            </a:r>
            <a:br>
              <a:rPr lang="ru-RU" sz="2400" dirty="0" smtClean="0"/>
            </a:br>
            <a:r>
              <a:rPr lang="ru-RU" sz="2400" dirty="0" smtClean="0"/>
              <a:t>Войдя в нее двумя линиями русские смогли избежать </a:t>
            </a:r>
            <a:br>
              <a:rPr lang="ru-RU" sz="2400" dirty="0" smtClean="0"/>
            </a:br>
            <a:r>
              <a:rPr lang="ru-RU" sz="2400" dirty="0" smtClean="0"/>
              <a:t>обстрела береговых батарей, и благодаря меткой стрельбе </a:t>
            </a:r>
            <a:br>
              <a:rPr lang="ru-RU" sz="2400" dirty="0" smtClean="0"/>
            </a:br>
            <a:r>
              <a:rPr lang="ru-RU" sz="2400" dirty="0" smtClean="0"/>
              <a:t>артиллеристов уничтожили турецкие корабли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Второй этап.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Обеспокоенные тем, что Россия полностью разгромит Турцию, Англия и Франция, в лице Австрии поставили России ультиматум. Они требовали, чтобы Россия отказалась покровительствовать православному населению Османской империи. Таких условий НиколайI принять не мог. Против России объединились Турция, Франция, Англия и Сардиния.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b="0" dirty="0" smtClean="0">
                <a:latin typeface="+mn-lt"/>
              </a:rPr>
              <a:t>В сентябре 1854 г. англо-французский корпус высадился севернее Севастополя у Евпатории.</a:t>
            </a:r>
            <a:br>
              <a:rPr lang="ru-RU" sz="2400" b="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4" name="Picture 8" descr="sev-kry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86" t="2733" r="1686" b="1892"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1c5efcc11696bd5b6b9b99975f01e5ef1948bc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3|11.4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561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Крымская война.</vt:lpstr>
      <vt:lpstr>План:</vt:lpstr>
      <vt:lpstr>Причины Крымской войны.</vt:lpstr>
      <vt:lpstr>  Турецкий султан в октябре 1853г. Объявил России войну.  </vt:lpstr>
      <vt:lpstr>Этапы войны.</vt:lpstr>
      <vt:lpstr>Первый этап.</vt:lpstr>
      <vt:lpstr>18 ноября 1853 г.эскадра Нахимова  атаковала турецкий флот в Синопской бухте.  Войдя в нее двумя линиями русские смогли избежать  обстрела береговых батарей, и благодаря меткой стрельбе  артиллеристов уничтожили турецкие корабли </vt:lpstr>
      <vt:lpstr>Второй этап.</vt:lpstr>
      <vt:lpstr>В сентябре 1854 г. англо-французский корпус высадился севернее Севастополя у Евпатории. </vt:lpstr>
      <vt:lpstr> Причины вмешательства стран Европы в крымскую войну на стороне Османской империи: </vt:lpstr>
      <vt:lpstr>Оборона Севастополя.</vt:lpstr>
      <vt:lpstr>Презентация PowerPoint</vt:lpstr>
      <vt:lpstr>Презентация PowerPoint</vt:lpstr>
      <vt:lpstr>Оборона Севастополя .</vt:lpstr>
      <vt:lpstr>Парижский мир.</vt:lpstr>
      <vt:lpstr>Парижский мир.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Крымская война.</dc:title>
  <dc:creator>Дом</dc:creator>
  <cp:lastModifiedBy>Home</cp:lastModifiedBy>
  <cp:revision>29</cp:revision>
  <dcterms:created xsi:type="dcterms:W3CDTF">2014-03-12T19:37:13Z</dcterms:created>
  <dcterms:modified xsi:type="dcterms:W3CDTF">2014-03-18T15:51:16Z</dcterms:modified>
</cp:coreProperties>
</file>