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1" r:id="rId4"/>
    <p:sldId id="278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77" r:id="rId13"/>
    <p:sldId id="276" r:id="rId14"/>
    <p:sldId id="275" r:id="rId15"/>
    <p:sldId id="274" r:id="rId16"/>
    <p:sldId id="273" r:id="rId17"/>
    <p:sldId id="262" r:id="rId18"/>
    <p:sldId id="261" r:id="rId19"/>
    <p:sldId id="272" r:id="rId20"/>
    <p:sldId id="281" r:id="rId21"/>
    <p:sldId id="284" r:id="rId22"/>
    <p:sldId id="285" r:id="rId23"/>
    <p:sldId id="286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C117-E3AC-4B8D-954C-46F6B56FB52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BEC-455D-45FB-A79D-4FD6D992F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C117-E3AC-4B8D-954C-46F6B56FB52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BEC-455D-45FB-A79D-4FD6D992F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C117-E3AC-4B8D-954C-46F6B56FB52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BEC-455D-45FB-A79D-4FD6D992F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C117-E3AC-4B8D-954C-46F6B56FB52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BEC-455D-45FB-A79D-4FD6D992F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C117-E3AC-4B8D-954C-46F6B56FB52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BEC-455D-45FB-A79D-4FD6D992F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C117-E3AC-4B8D-954C-46F6B56FB52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BEC-455D-45FB-A79D-4FD6D992F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C117-E3AC-4B8D-954C-46F6B56FB52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BEC-455D-45FB-A79D-4FD6D992F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C117-E3AC-4B8D-954C-46F6B56FB52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BEC-455D-45FB-A79D-4FD6D992F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C117-E3AC-4B8D-954C-46F6B56FB52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BEC-455D-45FB-A79D-4FD6D992F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C117-E3AC-4B8D-954C-46F6B56FB52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BEC-455D-45FB-A79D-4FD6D992F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C117-E3AC-4B8D-954C-46F6B56FB52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FBEC-455D-45FB-A79D-4FD6D992F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EC117-E3AC-4B8D-954C-46F6B56FB52A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1FBEC-455D-45FB-A79D-4FD6D992F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714356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2»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Калининска Саратовской области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000240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А.И. Солженицын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Жизнь и судьба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3357562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Межрегиональный дистанционный конкурс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«Наследие А.И.Солженицына моими глазами»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4678" y="5572140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Ершова Светлана Александровна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642918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Боевой путь — от Орла до Восточной Пруссии.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награждён орденами Отечественной войны и Красной Звезды, 15 сентября 1943 года Солженицыну было присвоено звание старшего лейтенанта, 7 мая 1944 года — капитана.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928802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фронте, несмотря на строжайший запрет, вёл дневник. Много писал, отправлял свои произведения московским литераторам для рецензии; в 1944 году получил благожелательный отзыв писателя Б.А. Лавренёва.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n-razboi-1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143248"/>
            <a:ext cx="3810000" cy="31851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714356"/>
            <a:ext cx="4572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Восточной Пруссии был арестован за критику Ленина и Сталина, в зашифрованном виде обнаруженную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его письмах.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Последовали 8 лет заключения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года ссылки: лагеря,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спецтюрьма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«шарашка»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специнститут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Марфино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63606458_1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500174"/>
            <a:ext cx="3143272" cy="4714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3071810"/>
            <a:ext cx="45005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Как писатель	А.Солженицын сложился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ГУЛАГе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лавное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правление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ЛАГ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ерей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Свои стихи и прозу он не записывал, а заучивал наизусть.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714356"/>
            <a:ext cx="4357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Позднее последние дни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Марфинской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шарашке описаны Солженицыным в романе «В круге первом», где сам он выведен под именем Глеба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Нержина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его сокамерники Дмитрий Панин и Лев Копелев — Дмитрия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Сологдина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Льва Рубина.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3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214422"/>
            <a:ext cx="3024182" cy="4786346"/>
          </a:xfrm>
          <a:prstGeom prst="rect">
            <a:avLst/>
          </a:prstGeom>
        </p:spPr>
      </p:pic>
      <p:pic>
        <p:nvPicPr>
          <p:cNvPr id="5" name="Рисунок 4" descr="1_399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357562"/>
            <a:ext cx="3929090" cy="3000396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857232"/>
            <a:ext cx="46434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 мая 1950 года Солженицын из-за размолвки с начальством «шарашки» был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этапирован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Бутырскую тюрьму, откуда в августе был направлен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Степлаг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особый лагерь в Экибастузе.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Почти треть своего срока заключения — с августа 1950 по февраль 1953 года — Александр Исаевич отбыл на севере Казахстана.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лагере был на общих работах, некоторое время — бригадиром.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Позднее лагерная жизнь получит литературное воплощение в рассказе «Один день Ивана Денисовича».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007-004-V-1962-godu-vyshla-v-svet-povest-A_I_-Solzhenitsyna-Odin-den-Iv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786058"/>
            <a:ext cx="2714644" cy="3500462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714356"/>
            <a:ext cx="7500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освобождения Солженицын был отправлен в ссылку на поселение «навечно» (село Берлик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Коктерекского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Джамбульской области, южный Казахстан. Работал учителем математики и физики в 8—10 классах местной средней школы имени Кирова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357430"/>
            <a:ext cx="6500827" cy="397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1000108"/>
            <a:ext cx="4357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концу 1953 года здоровье резко ухудшилось, обследование выявило раковую опухоль, в январе 1954 года он был направлен в Ташкент на лечение, в марте выписан со значительным улучшением.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Болезнь, лечение, исцеление и больничные впечатления легли в основу повести «Раковый корпус», которая была задумана весной 1955 года.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Исцеление своё Александр Исаевич воспринял как «Божье чудо» и указание на «предназначенность».</a:t>
            </a:r>
          </a:p>
        </p:txBody>
      </p:sp>
      <p:pic>
        <p:nvPicPr>
          <p:cNvPr id="4" name="Рисунок 3" descr="ast971573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500174"/>
            <a:ext cx="3048000" cy="470916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642918"/>
            <a:ext cx="7429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июне 1956 года решением Верховного Суда СССР Солженицын был освобождён без реабилитации «за отсутствием в его действиях состава преступления».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августе 1956 года возвратился из ссылки в Центральную Россию. Жил в деревне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Мильцево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(ныне Гусь-Хрустальный район) Владимирской области), преподавал математику и электротехнику (физику) в 8—10 классах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Мезиновской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средней школы.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Жизнь Солженицына во Владимирской области нашла отражение в рассказе «Матрёнин двор».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3labn1ti12644363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857628"/>
            <a:ext cx="4405322" cy="250031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642918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1959 году Солженицын написал рассказ «Щ-854» (позже опубликованный в журнале «Новый мир» под названием «Один день Ивана Денисовича») о жизни простого заключённого из русских крестьян.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2000240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 под названием  был напечатан в журнале «Новый мир»    (№ 11, 1962), сразу же переиздан и переведён на иностранные языки. 30 декабря 1962 года Солженицын был принят в Союз писателей СССР.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357562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публикации вызвали огромное количество откликов писателей, общественных деятелей, критиков и читателей.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Письма читателей — бывших заключённых (в ответ на «Ивана Денисовича») положили начало книге «Архипелаг ГУЛАГ».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857232"/>
            <a:ext cx="4000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«Архипелаг ГУЛАГ» был написан Солженицыным в СССР тайно в период с 1958 по 1968 год (закончен 22 февраля 1967 года), первый том опубликован в Париже в декабре 1973 года.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Информацию для этого труда Солженицыну предоставили, как указывалось в первых изданиях, 227	человек	(бывших заключённых).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9574790_Arhipelag_GU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785794"/>
            <a:ext cx="3429024" cy="5429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4714884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 автор определил «Архипелаг ГУЛАГ» как «окаменелую нашу слезу», реквием русской Голгофе.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714356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марту 1963 года Солженицын утратил расположение Хрущёва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неприсуждение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Ленинской премии, отказ печатать роман «В круге первом»). После прихода к власти Л. Брежнева Солженицын практически потерял возможность легально печататься и выступать. В сентябре 1965 года КГБ конфисковал архив Солженицына с его наиболее антисоветскими произведениями, что усугубило положение писателя.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000372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1970 году Солженицын был выдвинут на Нобелевскую премию по литературе, и в итоге премия была ему присуждена. От первой публикации произведения Солженицына до присуждения награды прошло всего восемь лет.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советских газетах была организована мощная пропагандистская кампания против Солженицына.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Советские власти предлагали Солженицыну уехать из страны, но он отказался.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857232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«…и в литературе, и в общественной жизни… одна из самых могучих фигур за всю историю России», «великий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нравственник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справедливец, талант»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В.Г.Распутин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olzhenitsy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786058"/>
            <a:ext cx="5072098" cy="3120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92867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642918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января 1974 года выход «Архипелага ГУЛАГ» и меры «пресечения антисоветской деятельности» Солженицына были обсуждены на заседании Политбюро.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1714488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29 марта СССР покинула семья Солженицына. Архив и военные награды писателя помог тайно вывезти за рубеж помощник военного атташе США Вильям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6" name="Рисунок 15" descr="keyimg20090907_11180160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000372"/>
            <a:ext cx="5214974" cy="300038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92867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785794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Вскоре после высылки Солженицын совершил короткое путешествие по Северной Европе, в результате принял решение временно поселиться в Цюрихе, Швейцария.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4-0-8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928802"/>
            <a:ext cx="4214842" cy="4214842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92867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714356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1990 году Солженицын был восстановлен в советском гражданстве с последующим прекращением уголовного дела, в декабре того же года удостоен Государственной премии РСФСР за «Архипелаг ГУЛАГ».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071678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Вместе с семьёй вернулся на родину 27 мая 1994 года, прилетев из США в Магадан. После из Владивостока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проехал на поезде через всю страну и закончил путешествие в столице. Выступил в Государственной думе РФ.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500438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1997 году был избран действительным членом Российской академии наук.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Награждён Большой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золотой медалью имени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М.В. Ломоносова (1998 год).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Vladimir_Putin_with_Aleksandr_Solzhenitsy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429000"/>
            <a:ext cx="3810000" cy="254508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92867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571480"/>
            <a:ext cx="73581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Молиться надо о духовном: чтоб Господь с нашего сердца накипь злую снимал.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А.И. Солженицын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“Один день Ивана Денисовича”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250030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А.И. Солженицын ушёл из жизни в 2008 году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solzhenitsy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071810"/>
            <a:ext cx="5286412" cy="321471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2071678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http://www.solzhenitsyn.ru/zhizn_soljzenizina/otdelnie_materiali/matem1.pdf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71462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http://www.maranatha.org.ua/cnews/r/47342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321468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http://yandex.ru/yandsearch?clid=1784380&amp;lr=194&amp;tex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371475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http://www.solzhenitsyn.ru/proizvedeniya/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421481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http://ru.wikipedia.org/wiki/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92867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Использованные интернет - ресурсы:</a:t>
            </a:r>
            <a:endParaRPr lang="ru-RU" sz="2000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714356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 Исаевич Солженицын родился 11 декабря 1918 года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Кисловодске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(ныне Ставропольский край). Крещён в кисловодском храме Святого целителя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Пантелеймона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jzl-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928802"/>
            <a:ext cx="4929222" cy="421484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928670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Отец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Исаакий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Семёнович Солженицын, русский крестьянин с Северного Кавказа(станица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Саблинская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«Августе Четырнадцатого»).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Мать — Таисия Захаровна Щербак, украинка, дочь хозяина богатейшей на Кубани экономии, добившегося всего своим трудом.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o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786058"/>
            <a:ext cx="5500726" cy="3429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207167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Исаакий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Солженицын во время Первой мировой войны пошёл на фронт добровольцем и был офицером царской армии. Он погиб до рождения сына, 15 июня 1918 года, в результате несчастного случая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охоте.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зображён под именем Сани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Лаженицына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эпопее «Красное колесо».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революции и гражданской войны семья была разорена, и в 1924 году Солженицын переехал с матерью в Ростов-на-Дону, с 1926 по 1936 год учился в школе, живя в бедности.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143248"/>
            <a:ext cx="5429288" cy="321471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71480"/>
            <a:ext cx="7643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1936 году поступил в Ростовский государственный университет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желая делать литературу основной специальностью, выбрал физико-математический факультет.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Интересовался театром, летом 1938 года пытался сдать экзамены в театральную школу Ю. А. Завадского, но неудачно. В 1939 году поступил на заочное отделение факультета литературы Института философии, литературы и истории в Москве. Прервал обучение в 1941 году в связи с войной.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университете Солженицын учился на «отлично» (сталинский стипендиат).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643314"/>
            <a:ext cx="4643470" cy="3000396"/>
          </a:xfrm>
          <a:prstGeom prst="rect">
            <a:avLst/>
          </a:prstGeom>
        </p:spPr>
      </p:pic>
      <p:pic>
        <p:nvPicPr>
          <p:cNvPr id="5" name="Рисунок 4" descr="jzl-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786190"/>
            <a:ext cx="3500462" cy="235745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857232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августе 1939 года совершил с друзьями путешествие на байдарке по Волге. Жизнь писателя с этого времени и до апреля 1945 года описана им в автобиографической поэме «Дороженька» (1947-1952).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 апреля 1940 г. женился на Наталье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Решетовской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643182"/>
            <a:ext cx="3571900" cy="2928958"/>
          </a:xfrm>
          <a:prstGeom prst="rect">
            <a:avLst/>
          </a:prstGeom>
        </p:spPr>
      </p:pic>
      <p:pic>
        <p:nvPicPr>
          <p:cNvPr id="5" name="Рисунок 4" descr="567_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000372"/>
            <a:ext cx="4857784" cy="321471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642918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сентябре 1941 года вместе с женой получил распределение школьным учителем в Морозовск Ростовской области.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1571612"/>
            <a:ext cx="4857784" cy="47089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Педагогом надо родиться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чтоб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учителю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 был 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тягость, никогда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утомлял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— а с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первым признаком того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что урок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перестал приносить радость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надо бросить школу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уйти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И ведь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многие обладают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этим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счастливым даром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Но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немногие умеют пронести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этот дар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через годы непогасшим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Александр Солженицын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«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Люби революцию»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292895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642918"/>
            <a:ext cx="4572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 октября 1941 года был призван и направлен в грузовой конный обоз рядовым, в апреле 1942 года был направлен в артиллерийское училище в Кострому. В ноябре 1942 года выпущен лейтенантом, направлен в Саранск, где располагался Запасный артиллерийский разведывательный полк.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действующей армии с февраля 1943 года; служил командиром 2-й батареи звуковой разведки 794-го Отдельного армейского разведывательного артиллерийского дивизиона (ОАРАД) 44-й пушечно-артиллерийской бригады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ПАБр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63-й армии на Центральном и Брянском фронтах, позднее, с весны 1944 года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48-й армии Второго Белорусского фронта.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olzhenicyn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500042"/>
            <a:ext cx="2590800" cy="3822700"/>
          </a:xfrm>
          <a:prstGeom prst="rect">
            <a:avLst/>
          </a:prstGeom>
        </p:spPr>
      </p:pic>
      <p:pic>
        <p:nvPicPr>
          <p:cNvPr id="6" name="Рисунок 5" descr="0006-008-Voennye-nagrad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214686"/>
            <a:ext cx="2571768" cy="350046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1411</Words>
  <Application>Microsoft Office PowerPoint</Application>
  <PresentationFormat>Экран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А.И. Солженицын Жизнь и судьба</dc:title>
  <dc:creator>Админ</dc:creator>
  <cp:lastModifiedBy>Админ</cp:lastModifiedBy>
  <cp:revision>77</cp:revision>
  <dcterms:created xsi:type="dcterms:W3CDTF">2013-12-15T09:45:08Z</dcterms:created>
  <dcterms:modified xsi:type="dcterms:W3CDTF">2013-12-15T18:58:04Z</dcterms:modified>
</cp:coreProperties>
</file>