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029D987-B27E-4D89-B412-601DB14A5C4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4553D7-BEDB-42D5-804E-D4766E41C1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9D987-B27E-4D89-B412-601DB14A5C4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53D7-BEDB-42D5-804E-D4766E41C1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029D987-B27E-4D89-B412-601DB14A5C4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54553D7-BEDB-42D5-804E-D4766E41C1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9D987-B27E-4D89-B412-601DB14A5C4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54553D7-BEDB-42D5-804E-D4766E41C1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9D987-B27E-4D89-B412-601DB14A5C4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54553D7-BEDB-42D5-804E-D4766E41C1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029D987-B27E-4D89-B412-601DB14A5C4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54553D7-BEDB-42D5-804E-D4766E41C1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029D987-B27E-4D89-B412-601DB14A5C4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54553D7-BEDB-42D5-804E-D4766E41C1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9D987-B27E-4D89-B412-601DB14A5C4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54553D7-BEDB-42D5-804E-D4766E41C1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9D987-B27E-4D89-B412-601DB14A5C4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4553D7-BEDB-42D5-804E-D4766E41C1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9D987-B27E-4D89-B412-601DB14A5C4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54553D7-BEDB-42D5-804E-D4766E41C1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029D987-B27E-4D89-B412-601DB14A5C4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54553D7-BEDB-42D5-804E-D4766E41C1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029D987-B27E-4D89-B412-601DB14A5C4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54553D7-BEDB-42D5-804E-D4766E41C1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428604"/>
            <a:ext cx="7772400" cy="207170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uk-UA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4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Шкільний освітній мистецько-культурний проект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3571876"/>
            <a:ext cx="8072494" cy="17526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uk-UA" sz="4800" dirty="0" smtClean="0">
                <a:solidFill>
                  <a:schemeClr val="tx2">
                    <a:lumMod val="75000"/>
                  </a:schemeClr>
                </a:solidFill>
              </a:rPr>
              <a:t>У майбутнє – із заповітом      Кобзаря</a:t>
            </a: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ru-RU" sz="4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25"/>
                            </p:stCondLst>
                            <p:childTnLst>
                              <p:par>
                                <p:cTn id="1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74194" cy="914384"/>
          </a:xfrm>
        </p:spPr>
        <p:txBody>
          <a:bodyPr/>
          <a:lstStyle/>
          <a:p>
            <a:pPr algn="ctr"/>
            <a:r>
              <a:rPr lang="uk-UA" dirty="0" smtClean="0"/>
              <a:t>Мета проекту: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85786" y="1571612"/>
            <a:ext cx="8174194" cy="1828800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Гідно вшанувати пам’ять Т. Г. Шевченка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285992"/>
            <a:ext cx="3143272" cy="4191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5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Завдання проекту: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  <a:noFill/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>
              <a:buClr>
                <a:schemeClr val="tx2">
                  <a:lumMod val="50000"/>
                </a:schemeClr>
              </a:buClr>
              <a:buSzPct val="53000"/>
              <a:buFont typeface="Wingdings" pitchFamily="2" charset="2"/>
              <a:buChar char="v"/>
            </a:pPr>
            <a:r>
              <a:rPr lang="uk-UA" sz="3600" dirty="0" smtClean="0">
                <a:solidFill>
                  <a:schemeClr val="tx2">
                    <a:lumMod val="75000"/>
                  </a:schemeClr>
                </a:solidFill>
              </a:rPr>
              <a:t>Пропагувати творчу спадщину </a:t>
            </a:r>
            <a:r>
              <a:rPr lang="uk-UA" sz="3600" dirty="0" smtClean="0">
                <a:solidFill>
                  <a:schemeClr val="tx2">
                    <a:lumMod val="50000"/>
                  </a:schemeClr>
                </a:solidFill>
              </a:rPr>
              <a:t>Т. Г. Шевченка</a:t>
            </a:r>
            <a:r>
              <a:rPr lang="uk-UA" sz="3600" dirty="0" smtClean="0">
                <a:solidFill>
                  <a:schemeClr val="tx2">
                    <a:lumMod val="75000"/>
                  </a:schemeClr>
                </a:solidFill>
              </a:rPr>
              <a:t>, залучаючи до цього учнів та вчителів школи;</a:t>
            </a:r>
          </a:p>
          <a:p>
            <a:pPr>
              <a:buClr>
                <a:schemeClr val="tx2">
                  <a:lumMod val="50000"/>
                </a:schemeClr>
              </a:buClr>
              <a:buSzPct val="53000"/>
              <a:buFont typeface="Wingdings" pitchFamily="2" charset="2"/>
              <a:buChar char="v"/>
            </a:pPr>
            <a:r>
              <a:rPr lang="uk-UA" sz="3600" dirty="0" smtClean="0">
                <a:solidFill>
                  <a:schemeClr val="tx2">
                    <a:lumMod val="75000"/>
                  </a:schemeClr>
                </a:solidFill>
              </a:rPr>
              <a:t>Реалізувати на практиці </a:t>
            </a:r>
            <a:r>
              <a:rPr lang="uk-UA" sz="3600" dirty="0" err="1" smtClean="0">
                <a:solidFill>
                  <a:schemeClr val="tx2">
                    <a:lumMod val="75000"/>
                  </a:schemeClr>
                </a:solidFill>
              </a:rPr>
              <a:t>акмеологічний</a:t>
            </a:r>
            <a:r>
              <a:rPr lang="uk-UA" sz="3600" dirty="0" smtClean="0">
                <a:solidFill>
                  <a:schemeClr val="tx2">
                    <a:lumMod val="75000"/>
                  </a:schemeClr>
                </a:solidFill>
              </a:rPr>
              <a:t> підхід та технологію успіху;</a:t>
            </a:r>
          </a:p>
          <a:p>
            <a:pPr>
              <a:buClr>
                <a:schemeClr val="tx2">
                  <a:lumMod val="50000"/>
                </a:schemeClr>
              </a:buClr>
              <a:buSzPct val="53000"/>
              <a:buFont typeface="Wingdings" pitchFamily="2" charset="2"/>
              <a:buChar char="v"/>
            </a:pPr>
            <a:r>
              <a:rPr lang="uk-UA" sz="3600" dirty="0" smtClean="0">
                <a:solidFill>
                  <a:schemeClr val="tx2">
                    <a:lumMod val="75000"/>
                  </a:schemeClr>
                </a:solidFill>
              </a:rPr>
              <a:t>Всебічно розвивати творчу діяльність учнів та вчителів школи;</a:t>
            </a:r>
          </a:p>
          <a:p>
            <a:pPr>
              <a:buClr>
                <a:schemeClr val="tx2">
                  <a:lumMod val="50000"/>
                </a:schemeClr>
              </a:buClr>
              <a:buSzPct val="53000"/>
              <a:buFont typeface="Wingdings" pitchFamily="2" charset="2"/>
              <a:buChar char="v"/>
            </a:pPr>
            <a:r>
              <a:rPr lang="uk-UA" sz="3600" dirty="0" smtClean="0">
                <a:solidFill>
                  <a:schemeClr val="tx2">
                    <a:lumMod val="75000"/>
                  </a:schemeClr>
                </a:solidFill>
              </a:rPr>
              <a:t>Представити широкій громадськості результати діяльності педагогічного та учнівського колективів з успадкування пам'яті </a:t>
            </a:r>
            <a:r>
              <a:rPr lang="uk-UA" sz="3600" dirty="0" smtClean="0">
                <a:solidFill>
                  <a:schemeClr val="tx2">
                    <a:lumMod val="50000"/>
                  </a:schemeClr>
                </a:solidFill>
              </a:rPr>
              <a:t>Великого Кобзаря</a:t>
            </a:r>
            <a:r>
              <a:rPr lang="uk-UA" sz="36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75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Учасники проекту: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</a:pPr>
            <a:r>
              <a:rPr lang="uk-UA" sz="4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Педагогічні працівники ЗОШ №7;</a:t>
            </a:r>
          </a:p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</a:pPr>
            <a:r>
              <a:rPr lang="uk-UA" sz="4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Учні;</a:t>
            </a:r>
          </a:p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</a:pPr>
            <a:r>
              <a:rPr lang="uk-UA" sz="4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Батьки.</a:t>
            </a:r>
            <a:endParaRPr lang="ru-RU" sz="40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500306"/>
            <a:ext cx="5867790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Тривалість проекту: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8286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4000" dirty="0" smtClean="0">
                <a:solidFill>
                  <a:schemeClr val="tx2">
                    <a:lumMod val="75000"/>
                  </a:schemeClr>
                </a:solidFill>
              </a:rPr>
              <a:t>1 рік (травень 2013 – </a:t>
            </a:r>
            <a:r>
              <a:rPr lang="uk-UA" sz="4000" dirty="0" err="1" smtClean="0">
                <a:solidFill>
                  <a:schemeClr val="tx2">
                    <a:lumMod val="75000"/>
                  </a:schemeClr>
                </a:solidFill>
              </a:rPr>
              <a:t>травень</a:t>
            </a:r>
            <a:r>
              <a:rPr lang="uk-UA" sz="4000" dirty="0" smtClean="0">
                <a:solidFill>
                  <a:schemeClr val="tx2">
                    <a:lumMod val="75000"/>
                  </a:schemeClr>
                </a:solidFill>
              </a:rPr>
              <a:t> 2014)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70416"/>
            <a:ext cx="9079254" cy="448758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5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Солнцестояние">
      <a:dk1>
        <a:sysClr val="windowText" lastClr="25437C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88</TotalTime>
  <Words>100</Words>
  <Application>Microsoft Office PowerPoint</Application>
  <PresentationFormat>Экран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Обычная</vt:lpstr>
      <vt:lpstr> Шкільний освітній мистецько-культурний проект</vt:lpstr>
      <vt:lpstr>Мета проекту:</vt:lpstr>
      <vt:lpstr>Завдання проекту:</vt:lpstr>
      <vt:lpstr>Учасники проекту:</vt:lpstr>
      <vt:lpstr>Тривалість проекту: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Шкільний освітній мистецько-культурний проект</dc:title>
  <dc:creator>Grey Wolf</dc:creator>
  <cp:lastModifiedBy>Teacher Teacher</cp:lastModifiedBy>
  <cp:revision>9</cp:revision>
  <dcterms:created xsi:type="dcterms:W3CDTF">2013-10-22T06:49:25Z</dcterms:created>
  <dcterms:modified xsi:type="dcterms:W3CDTF">2013-10-22T10:07:14Z</dcterms:modified>
</cp:coreProperties>
</file>