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drawingml.diagramLayout+xml" PartName="/ppt/diagrams/layout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271" r:id="rId4"/>
    <p:sldId id="273" r:id="rId5"/>
    <p:sldId id="272" r:id="rId6"/>
    <p:sldId id="283" r:id="rId7"/>
    <p:sldId id="281" r:id="rId8"/>
    <p:sldId id="284" r:id="rId9"/>
    <p:sldId id="262" r:id="rId10"/>
    <p:sldId id="280" r:id="rId11"/>
    <p:sldId id="269" r:id="rId12"/>
    <p:sldId id="258" r:id="rId13"/>
    <p:sldId id="259" r:id="rId14"/>
    <p:sldId id="260" r:id="rId15"/>
    <p:sldId id="261" r:id="rId16"/>
    <p:sldId id="270" r:id="rId17"/>
    <p:sldId id="275" r:id="rId18"/>
    <p:sldId id="276" r:id="rId19"/>
    <p:sldId id="277" r:id="rId20"/>
    <p:sldId id="274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770" autoAdjust="0"/>
    <p:restoredTop sz="9466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7A657-836E-474C-9F30-DD2B4F59AD96}" type="doc">
      <dgm:prSet loTypeId="urn:microsoft.com/office/officeart/2005/8/layout/radial1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8CBEC3D-891E-4922-B55C-8BBE0EF8DFC1}">
      <dgm:prSet phldrT="[Текст]"/>
      <dgm:spPr/>
      <dgm:t>
        <a:bodyPr/>
        <a:lstStyle/>
        <a:p>
          <a:r>
            <a:rPr lang="en-US" b="1" dirty="0" smtClean="0"/>
            <a:t>Christmas</a:t>
          </a:r>
          <a:endParaRPr lang="ru-RU" b="1" dirty="0"/>
        </a:p>
      </dgm:t>
    </dgm:pt>
    <dgm:pt modelId="{76DA26FF-D0EB-463B-BE08-EF32CB03669F}" type="parTrans" cxnId="{89D4A00D-949A-45BF-818E-49E7350211E5}">
      <dgm:prSet/>
      <dgm:spPr/>
      <dgm:t>
        <a:bodyPr/>
        <a:lstStyle/>
        <a:p>
          <a:endParaRPr lang="ru-RU"/>
        </a:p>
      </dgm:t>
    </dgm:pt>
    <dgm:pt modelId="{EB520F5F-A07A-402E-B19C-F940F9CE48CF}" type="sibTrans" cxnId="{89D4A00D-949A-45BF-818E-49E7350211E5}">
      <dgm:prSet/>
      <dgm:spPr/>
      <dgm:t>
        <a:bodyPr/>
        <a:lstStyle/>
        <a:p>
          <a:endParaRPr lang="ru-RU"/>
        </a:p>
      </dgm:t>
    </dgm:pt>
    <dgm:pt modelId="{0E907D55-5FD0-4081-8DB3-0607830734B0}">
      <dgm:prSet phldrT="[Текст]" custT="1"/>
      <dgm:spPr/>
      <dgm:t>
        <a:bodyPr/>
        <a:lstStyle/>
        <a:p>
          <a:r>
            <a:rPr lang="en-US" sz="1600" b="1" dirty="0" smtClean="0"/>
            <a:t>Symbols</a:t>
          </a:r>
          <a:endParaRPr lang="ru-RU" sz="1600" b="1" dirty="0"/>
        </a:p>
      </dgm:t>
    </dgm:pt>
    <dgm:pt modelId="{0C92ADBB-0E70-4935-ACFE-3EDEE7FE51CB}" type="parTrans" cxnId="{74BA5B6E-65DB-49D4-A312-55A63141D2ED}">
      <dgm:prSet/>
      <dgm:spPr/>
      <dgm:t>
        <a:bodyPr/>
        <a:lstStyle/>
        <a:p>
          <a:endParaRPr lang="ru-RU"/>
        </a:p>
      </dgm:t>
    </dgm:pt>
    <dgm:pt modelId="{99058A4D-3C81-4104-AB5A-17FA393E6401}" type="sibTrans" cxnId="{74BA5B6E-65DB-49D4-A312-55A63141D2ED}">
      <dgm:prSet/>
      <dgm:spPr/>
      <dgm:t>
        <a:bodyPr/>
        <a:lstStyle/>
        <a:p>
          <a:endParaRPr lang="ru-RU"/>
        </a:p>
      </dgm:t>
    </dgm:pt>
    <dgm:pt modelId="{9A817335-0C4E-4BE5-94D7-BA759108FD13}">
      <dgm:prSet phldrT="[Текст]"/>
      <dgm:spPr/>
      <dgm:t>
        <a:bodyPr/>
        <a:lstStyle/>
        <a:p>
          <a:r>
            <a:rPr lang="en-US" b="1" dirty="0" smtClean="0"/>
            <a:t>Meal</a:t>
          </a:r>
          <a:endParaRPr lang="ru-RU" b="1" dirty="0"/>
        </a:p>
      </dgm:t>
    </dgm:pt>
    <dgm:pt modelId="{86E18232-B308-4FBF-8E1B-DF79644E1568}" type="parTrans" cxnId="{03528E09-5D79-41B1-A510-C6949662B082}">
      <dgm:prSet/>
      <dgm:spPr/>
      <dgm:t>
        <a:bodyPr/>
        <a:lstStyle/>
        <a:p>
          <a:endParaRPr lang="ru-RU"/>
        </a:p>
      </dgm:t>
    </dgm:pt>
    <dgm:pt modelId="{656B40DE-C7FB-4666-BDD4-A9D78FE25809}" type="sibTrans" cxnId="{03528E09-5D79-41B1-A510-C6949662B082}">
      <dgm:prSet/>
      <dgm:spPr/>
      <dgm:t>
        <a:bodyPr/>
        <a:lstStyle/>
        <a:p>
          <a:endParaRPr lang="ru-RU"/>
        </a:p>
      </dgm:t>
    </dgm:pt>
    <dgm:pt modelId="{27AC70CE-F038-49CD-8400-8B9CE619B9F7}">
      <dgm:prSet phldrT="[Текст]"/>
      <dgm:spPr/>
      <dgm:t>
        <a:bodyPr/>
        <a:lstStyle/>
        <a:p>
          <a:pPr algn="ctr"/>
          <a:r>
            <a:rPr lang="en-US" b="1" dirty="0" smtClean="0"/>
            <a:t>Presents</a:t>
          </a:r>
          <a:endParaRPr lang="ru-RU" b="1" dirty="0"/>
        </a:p>
      </dgm:t>
    </dgm:pt>
    <dgm:pt modelId="{03DD89C5-57F1-4EDA-A485-0F0856C87209}" type="parTrans" cxnId="{48449EAC-A50C-4522-A995-A965F18B1D31}">
      <dgm:prSet/>
      <dgm:spPr/>
      <dgm:t>
        <a:bodyPr/>
        <a:lstStyle/>
        <a:p>
          <a:endParaRPr lang="ru-RU"/>
        </a:p>
      </dgm:t>
    </dgm:pt>
    <dgm:pt modelId="{A672F8A6-EC45-4B35-A527-D5573E49704E}" type="sibTrans" cxnId="{48449EAC-A50C-4522-A995-A965F18B1D31}">
      <dgm:prSet/>
      <dgm:spPr/>
      <dgm:t>
        <a:bodyPr/>
        <a:lstStyle/>
        <a:p>
          <a:endParaRPr lang="ru-RU"/>
        </a:p>
      </dgm:t>
    </dgm:pt>
    <dgm:pt modelId="{19846C9D-94AD-4F52-AA2B-38F26D663BB5}">
      <dgm:prSet phldrT="[Текст]"/>
      <dgm:spPr/>
      <dgm:t>
        <a:bodyPr/>
        <a:lstStyle/>
        <a:p>
          <a:r>
            <a:rPr lang="en-US" b="1" dirty="0" smtClean="0"/>
            <a:t>People</a:t>
          </a:r>
          <a:endParaRPr lang="ru-RU" b="1" dirty="0"/>
        </a:p>
      </dgm:t>
    </dgm:pt>
    <dgm:pt modelId="{2964BA1C-42B4-4F63-8518-A12FA606531D}" type="parTrans" cxnId="{87B6C5FB-B8B5-4461-AED8-261625C546A8}">
      <dgm:prSet/>
      <dgm:spPr/>
      <dgm:t>
        <a:bodyPr/>
        <a:lstStyle/>
        <a:p>
          <a:endParaRPr lang="ru-RU"/>
        </a:p>
      </dgm:t>
    </dgm:pt>
    <dgm:pt modelId="{BA4F359E-449C-4F51-95A7-4B8597DC72E1}" type="sibTrans" cxnId="{87B6C5FB-B8B5-4461-AED8-261625C546A8}">
      <dgm:prSet/>
      <dgm:spPr/>
      <dgm:t>
        <a:bodyPr/>
        <a:lstStyle/>
        <a:p>
          <a:endParaRPr lang="ru-RU"/>
        </a:p>
      </dgm:t>
    </dgm:pt>
    <dgm:pt modelId="{7E6AD9D3-157F-4116-9897-834588E63103}">
      <dgm:prSet phldrT="[Текст]"/>
      <dgm:spPr/>
      <dgm:t>
        <a:bodyPr/>
        <a:lstStyle/>
        <a:p>
          <a:r>
            <a:rPr lang="en-US" b="1" dirty="0" smtClean="0"/>
            <a:t>Plants</a:t>
          </a:r>
          <a:endParaRPr lang="ru-RU" b="1" dirty="0"/>
        </a:p>
      </dgm:t>
    </dgm:pt>
    <dgm:pt modelId="{60A500E0-89FB-49C3-ADF8-84A91164B920}" type="parTrans" cxnId="{6CEAAC77-C4C9-4775-9761-115E6780FFA2}">
      <dgm:prSet/>
      <dgm:spPr/>
      <dgm:t>
        <a:bodyPr/>
        <a:lstStyle/>
        <a:p>
          <a:endParaRPr lang="ru-RU"/>
        </a:p>
      </dgm:t>
    </dgm:pt>
    <dgm:pt modelId="{4AA473B5-EE91-4E87-BAD5-51A73E541B74}" type="sibTrans" cxnId="{6CEAAC77-C4C9-4775-9761-115E6780FFA2}">
      <dgm:prSet/>
      <dgm:spPr/>
      <dgm:t>
        <a:bodyPr/>
        <a:lstStyle/>
        <a:p>
          <a:endParaRPr lang="ru-RU"/>
        </a:p>
      </dgm:t>
    </dgm:pt>
    <dgm:pt modelId="{275621A9-00C1-4DA2-9C9A-86062DF61901}" type="pres">
      <dgm:prSet presAssocID="{7697A657-836E-474C-9F30-DD2B4F59AD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4B97C-619A-4535-8110-ACCB23142A55}" type="pres">
      <dgm:prSet presAssocID="{48CBEC3D-891E-4922-B55C-8BBE0EF8DFC1}" presName="centerShape" presStyleLbl="node0" presStyleIdx="0" presStyleCnt="1"/>
      <dgm:spPr/>
      <dgm:t>
        <a:bodyPr/>
        <a:lstStyle/>
        <a:p>
          <a:endParaRPr lang="ru-RU"/>
        </a:p>
      </dgm:t>
    </dgm:pt>
    <dgm:pt modelId="{8C934DC5-4AA0-47E5-BDC4-BC362748AEAE}" type="pres">
      <dgm:prSet presAssocID="{0C92ADBB-0E70-4935-ACFE-3EDEE7FE51CB}" presName="Name9" presStyleLbl="parChTrans1D2" presStyleIdx="0" presStyleCnt="5"/>
      <dgm:spPr/>
      <dgm:t>
        <a:bodyPr/>
        <a:lstStyle/>
        <a:p>
          <a:endParaRPr lang="ru-RU"/>
        </a:p>
      </dgm:t>
    </dgm:pt>
    <dgm:pt modelId="{71B20544-4D61-457C-A307-D96F4868F685}" type="pres">
      <dgm:prSet presAssocID="{0C92ADBB-0E70-4935-ACFE-3EDEE7FE51CB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26A764C-B414-41E7-89AA-203B22968D84}" type="pres">
      <dgm:prSet presAssocID="{0E907D55-5FD0-4081-8DB3-0607830734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ECAEA-DE49-462F-ABE0-B9AF5F4C78E2}" type="pres">
      <dgm:prSet presAssocID="{86E18232-B308-4FBF-8E1B-DF79644E1568}" presName="Name9" presStyleLbl="parChTrans1D2" presStyleIdx="1" presStyleCnt="5"/>
      <dgm:spPr/>
      <dgm:t>
        <a:bodyPr/>
        <a:lstStyle/>
        <a:p>
          <a:endParaRPr lang="ru-RU"/>
        </a:p>
      </dgm:t>
    </dgm:pt>
    <dgm:pt modelId="{50D7074E-F12D-4BAE-B001-4B77547CDE37}" type="pres">
      <dgm:prSet presAssocID="{86E18232-B308-4FBF-8E1B-DF79644E156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D0D490B-E02C-4BC7-BDCB-45DB0BFD0CAE}" type="pres">
      <dgm:prSet presAssocID="{9A817335-0C4E-4BE5-94D7-BA759108FD1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1B345-FB40-45EB-9B46-EF40758866B6}" type="pres">
      <dgm:prSet presAssocID="{03DD89C5-57F1-4EDA-A485-0F0856C87209}" presName="Name9" presStyleLbl="parChTrans1D2" presStyleIdx="2" presStyleCnt="5"/>
      <dgm:spPr/>
      <dgm:t>
        <a:bodyPr/>
        <a:lstStyle/>
        <a:p>
          <a:endParaRPr lang="ru-RU"/>
        </a:p>
      </dgm:t>
    </dgm:pt>
    <dgm:pt modelId="{2476AB3F-32FD-4A8F-B964-30D02823C1B7}" type="pres">
      <dgm:prSet presAssocID="{03DD89C5-57F1-4EDA-A485-0F0856C87209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C734B62-5ECD-4F24-82A1-20D14F8E3A92}" type="pres">
      <dgm:prSet presAssocID="{27AC70CE-F038-49CD-8400-8B9CE619B9F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03169-4F25-4989-AAAA-9E4766DA7E2E}" type="pres">
      <dgm:prSet presAssocID="{2964BA1C-42B4-4F63-8518-A12FA606531D}" presName="Name9" presStyleLbl="parChTrans1D2" presStyleIdx="3" presStyleCnt="5"/>
      <dgm:spPr/>
      <dgm:t>
        <a:bodyPr/>
        <a:lstStyle/>
        <a:p>
          <a:endParaRPr lang="ru-RU"/>
        </a:p>
      </dgm:t>
    </dgm:pt>
    <dgm:pt modelId="{0CC0F3C7-4D86-4E0E-86EE-238B5213BAB7}" type="pres">
      <dgm:prSet presAssocID="{2964BA1C-42B4-4F63-8518-A12FA606531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80A77F0-DBD5-4389-85B5-DC93F6D74E94}" type="pres">
      <dgm:prSet presAssocID="{19846C9D-94AD-4F52-AA2B-38F26D663B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37B4D-D582-4241-B2E6-901A1804FFA3}" type="pres">
      <dgm:prSet presAssocID="{60A500E0-89FB-49C3-ADF8-84A91164B920}" presName="Name9" presStyleLbl="parChTrans1D2" presStyleIdx="4" presStyleCnt="5"/>
      <dgm:spPr/>
      <dgm:t>
        <a:bodyPr/>
        <a:lstStyle/>
        <a:p>
          <a:endParaRPr lang="ru-RU"/>
        </a:p>
      </dgm:t>
    </dgm:pt>
    <dgm:pt modelId="{9D983B73-7A14-42EC-AF7A-51BD6D64BEA5}" type="pres">
      <dgm:prSet presAssocID="{60A500E0-89FB-49C3-ADF8-84A91164B92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DD646DE-B939-4ADF-8C05-CA08737227B7}" type="pres">
      <dgm:prSet presAssocID="{7E6AD9D3-157F-4116-9897-834588E6310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55012-CA5C-43B4-93AC-0006D56344E1}" type="presOf" srcId="{03DD89C5-57F1-4EDA-A485-0F0856C87209}" destId="{2476AB3F-32FD-4A8F-B964-30D02823C1B7}" srcOrd="1" destOrd="0" presId="urn:microsoft.com/office/officeart/2005/8/layout/radial1"/>
    <dgm:cxn modelId="{03528E09-5D79-41B1-A510-C6949662B082}" srcId="{48CBEC3D-891E-4922-B55C-8BBE0EF8DFC1}" destId="{9A817335-0C4E-4BE5-94D7-BA759108FD13}" srcOrd="1" destOrd="0" parTransId="{86E18232-B308-4FBF-8E1B-DF79644E1568}" sibTransId="{656B40DE-C7FB-4666-BDD4-A9D78FE25809}"/>
    <dgm:cxn modelId="{BD0AB1C3-2DC6-4787-8555-7E9EBD33A433}" type="presOf" srcId="{0C92ADBB-0E70-4935-ACFE-3EDEE7FE51CB}" destId="{8C934DC5-4AA0-47E5-BDC4-BC362748AEAE}" srcOrd="0" destOrd="0" presId="urn:microsoft.com/office/officeart/2005/8/layout/radial1"/>
    <dgm:cxn modelId="{32411244-D885-4BB4-861C-62380ADD4E6A}" type="presOf" srcId="{86E18232-B308-4FBF-8E1B-DF79644E1568}" destId="{50D7074E-F12D-4BAE-B001-4B77547CDE37}" srcOrd="1" destOrd="0" presId="urn:microsoft.com/office/officeart/2005/8/layout/radial1"/>
    <dgm:cxn modelId="{C450B160-68B5-4618-9510-0E4D2D244E43}" type="presOf" srcId="{9A817335-0C4E-4BE5-94D7-BA759108FD13}" destId="{1D0D490B-E02C-4BC7-BDCB-45DB0BFD0CAE}" srcOrd="0" destOrd="0" presId="urn:microsoft.com/office/officeart/2005/8/layout/radial1"/>
    <dgm:cxn modelId="{1FAAA132-1277-4534-A28A-5D9F3DDB7E8E}" type="presOf" srcId="{48CBEC3D-891E-4922-B55C-8BBE0EF8DFC1}" destId="{89E4B97C-619A-4535-8110-ACCB23142A55}" srcOrd="0" destOrd="0" presId="urn:microsoft.com/office/officeart/2005/8/layout/radial1"/>
    <dgm:cxn modelId="{916D4767-123A-4DA4-8A34-C68C95DF2036}" type="presOf" srcId="{03DD89C5-57F1-4EDA-A485-0F0856C87209}" destId="{3421B345-FB40-45EB-9B46-EF40758866B6}" srcOrd="0" destOrd="0" presId="urn:microsoft.com/office/officeart/2005/8/layout/radial1"/>
    <dgm:cxn modelId="{A03F83D8-4632-4425-8221-340DA832A9FE}" type="presOf" srcId="{2964BA1C-42B4-4F63-8518-A12FA606531D}" destId="{0CC0F3C7-4D86-4E0E-86EE-238B5213BAB7}" srcOrd="1" destOrd="0" presId="urn:microsoft.com/office/officeart/2005/8/layout/radial1"/>
    <dgm:cxn modelId="{EEAE0D4F-34AC-4E6E-8E04-9DE7B6E67412}" type="presOf" srcId="{27AC70CE-F038-49CD-8400-8B9CE619B9F7}" destId="{9C734B62-5ECD-4F24-82A1-20D14F8E3A92}" srcOrd="0" destOrd="0" presId="urn:microsoft.com/office/officeart/2005/8/layout/radial1"/>
    <dgm:cxn modelId="{E99AE64B-4AB2-43A6-9020-B5168C11272F}" type="presOf" srcId="{0E907D55-5FD0-4081-8DB3-0607830734B0}" destId="{326A764C-B414-41E7-89AA-203B22968D84}" srcOrd="0" destOrd="0" presId="urn:microsoft.com/office/officeart/2005/8/layout/radial1"/>
    <dgm:cxn modelId="{4ADDD4A1-FDBF-4917-A028-CE702D4F4531}" type="presOf" srcId="{7697A657-836E-474C-9F30-DD2B4F59AD96}" destId="{275621A9-00C1-4DA2-9C9A-86062DF61901}" srcOrd="0" destOrd="0" presId="urn:microsoft.com/office/officeart/2005/8/layout/radial1"/>
    <dgm:cxn modelId="{7B761F09-1ECC-421A-BA18-411602C2BD66}" type="presOf" srcId="{19846C9D-94AD-4F52-AA2B-38F26D663BB5}" destId="{E80A77F0-DBD5-4389-85B5-DC93F6D74E94}" srcOrd="0" destOrd="0" presId="urn:microsoft.com/office/officeart/2005/8/layout/radial1"/>
    <dgm:cxn modelId="{D7374D49-1659-42E1-8ED6-EA23D5D53C40}" type="presOf" srcId="{60A500E0-89FB-49C3-ADF8-84A91164B920}" destId="{C6737B4D-D582-4241-B2E6-901A1804FFA3}" srcOrd="0" destOrd="0" presId="urn:microsoft.com/office/officeart/2005/8/layout/radial1"/>
    <dgm:cxn modelId="{5BD1DF7B-EA81-4EE4-85BB-B19569DDD2B1}" type="presOf" srcId="{7E6AD9D3-157F-4116-9897-834588E63103}" destId="{6DD646DE-B939-4ADF-8C05-CA08737227B7}" srcOrd="0" destOrd="0" presId="urn:microsoft.com/office/officeart/2005/8/layout/radial1"/>
    <dgm:cxn modelId="{48449EAC-A50C-4522-A995-A965F18B1D31}" srcId="{48CBEC3D-891E-4922-B55C-8BBE0EF8DFC1}" destId="{27AC70CE-F038-49CD-8400-8B9CE619B9F7}" srcOrd="2" destOrd="0" parTransId="{03DD89C5-57F1-4EDA-A485-0F0856C87209}" sibTransId="{A672F8A6-EC45-4B35-A527-D5573E49704E}"/>
    <dgm:cxn modelId="{28D5FABE-0E7E-485E-A8B9-ACE5F3333AA1}" type="presOf" srcId="{2964BA1C-42B4-4F63-8518-A12FA606531D}" destId="{05D03169-4F25-4989-AAAA-9E4766DA7E2E}" srcOrd="0" destOrd="0" presId="urn:microsoft.com/office/officeart/2005/8/layout/radial1"/>
    <dgm:cxn modelId="{6CEAAC77-C4C9-4775-9761-115E6780FFA2}" srcId="{48CBEC3D-891E-4922-B55C-8BBE0EF8DFC1}" destId="{7E6AD9D3-157F-4116-9897-834588E63103}" srcOrd="4" destOrd="0" parTransId="{60A500E0-89FB-49C3-ADF8-84A91164B920}" sibTransId="{4AA473B5-EE91-4E87-BAD5-51A73E541B74}"/>
    <dgm:cxn modelId="{CF2862E2-5B12-49A6-BCE5-8FC4F479A95E}" type="presOf" srcId="{0C92ADBB-0E70-4935-ACFE-3EDEE7FE51CB}" destId="{71B20544-4D61-457C-A307-D96F4868F685}" srcOrd="1" destOrd="0" presId="urn:microsoft.com/office/officeart/2005/8/layout/radial1"/>
    <dgm:cxn modelId="{87B6C5FB-B8B5-4461-AED8-261625C546A8}" srcId="{48CBEC3D-891E-4922-B55C-8BBE0EF8DFC1}" destId="{19846C9D-94AD-4F52-AA2B-38F26D663BB5}" srcOrd="3" destOrd="0" parTransId="{2964BA1C-42B4-4F63-8518-A12FA606531D}" sibTransId="{BA4F359E-449C-4F51-95A7-4B8597DC72E1}"/>
    <dgm:cxn modelId="{74BA5B6E-65DB-49D4-A312-55A63141D2ED}" srcId="{48CBEC3D-891E-4922-B55C-8BBE0EF8DFC1}" destId="{0E907D55-5FD0-4081-8DB3-0607830734B0}" srcOrd="0" destOrd="0" parTransId="{0C92ADBB-0E70-4935-ACFE-3EDEE7FE51CB}" sibTransId="{99058A4D-3C81-4104-AB5A-17FA393E6401}"/>
    <dgm:cxn modelId="{6FB7ED62-4A3D-4362-80B3-56CC169849AB}" type="presOf" srcId="{86E18232-B308-4FBF-8E1B-DF79644E1568}" destId="{9CEECAEA-DE49-462F-ABE0-B9AF5F4C78E2}" srcOrd="0" destOrd="0" presId="urn:microsoft.com/office/officeart/2005/8/layout/radial1"/>
    <dgm:cxn modelId="{89D4A00D-949A-45BF-818E-49E7350211E5}" srcId="{7697A657-836E-474C-9F30-DD2B4F59AD96}" destId="{48CBEC3D-891E-4922-B55C-8BBE0EF8DFC1}" srcOrd="0" destOrd="0" parTransId="{76DA26FF-D0EB-463B-BE08-EF32CB03669F}" sibTransId="{EB520F5F-A07A-402E-B19C-F940F9CE48CF}"/>
    <dgm:cxn modelId="{E3BC0B82-563E-4102-9F08-E3D669EA057A}" type="presOf" srcId="{60A500E0-89FB-49C3-ADF8-84A91164B920}" destId="{9D983B73-7A14-42EC-AF7A-51BD6D64BEA5}" srcOrd="1" destOrd="0" presId="urn:microsoft.com/office/officeart/2005/8/layout/radial1"/>
    <dgm:cxn modelId="{03CD575E-64D1-43EE-B8E1-90BF15BE3B17}" type="presParOf" srcId="{275621A9-00C1-4DA2-9C9A-86062DF61901}" destId="{89E4B97C-619A-4535-8110-ACCB23142A55}" srcOrd="0" destOrd="0" presId="urn:microsoft.com/office/officeart/2005/8/layout/radial1"/>
    <dgm:cxn modelId="{56C2E956-37C4-4EFD-BBB6-2F661B90662F}" type="presParOf" srcId="{275621A9-00C1-4DA2-9C9A-86062DF61901}" destId="{8C934DC5-4AA0-47E5-BDC4-BC362748AEAE}" srcOrd="1" destOrd="0" presId="urn:microsoft.com/office/officeart/2005/8/layout/radial1"/>
    <dgm:cxn modelId="{307E4667-CFAA-411F-8B21-14BF700300B7}" type="presParOf" srcId="{8C934DC5-4AA0-47E5-BDC4-BC362748AEAE}" destId="{71B20544-4D61-457C-A307-D96F4868F685}" srcOrd="0" destOrd="0" presId="urn:microsoft.com/office/officeart/2005/8/layout/radial1"/>
    <dgm:cxn modelId="{50242D02-B37F-40E5-A4EE-218FBDFAA7FE}" type="presParOf" srcId="{275621A9-00C1-4DA2-9C9A-86062DF61901}" destId="{326A764C-B414-41E7-89AA-203B22968D84}" srcOrd="2" destOrd="0" presId="urn:microsoft.com/office/officeart/2005/8/layout/radial1"/>
    <dgm:cxn modelId="{EE3FBA66-25BB-41E2-8768-60E66E17B23D}" type="presParOf" srcId="{275621A9-00C1-4DA2-9C9A-86062DF61901}" destId="{9CEECAEA-DE49-462F-ABE0-B9AF5F4C78E2}" srcOrd="3" destOrd="0" presId="urn:microsoft.com/office/officeart/2005/8/layout/radial1"/>
    <dgm:cxn modelId="{C01A8C09-BCA0-491E-B93E-1FD2A96653E3}" type="presParOf" srcId="{9CEECAEA-DE49-462F-ABE0-B9AF5F4C78E2}" destId="{50D7074E-F12D-4BAE-B001-4B77547CDE37}" srcOrd="0" destOrd="0" presId="urn:microsoft.com/office/officeart/2005/8/layout/radial1"/>
    <dgm:cxn modelId="{0F9335E9-28C1-462A-9982-BD4CA7EBD991}" type="presParOf" srcId="{275621A9-00C1-4DA2-9C9A-86062DF61901}" destId="{1D0D490B-E02C-4BC7-BDCB-45DB0BFD0CAE}" srcOrd="4" destOrd="0" presId="urn:microsoft.com/office/officeart/2005/8/layout/radial1"/>
    <dgm:cxn modelId="{9DA6B567-094B-4388-9C9A-686EFE0B7800}" type="presParOf" srcId="{275621A9-00C1-4DA2-9C9A-86062DF61901}" destId="{3421B345-FB40-45EB-9B46-EF40758866B6}" srcOrd="5" destOrd="0" presId="urn:microsoft.com/office/officeart/2005/8/layout/radial1"/>
    <dgm:cxn modelId="{6CF14FCA-4FDA-4C7E-9A27-DEB7B303214D}" type="presParOf" srcId="{3421B345-FB40-45EB-9B46-EF40758866B6}" destId="{2476AB3F-32FD-4A8F-B964-30D02823C1B7}" srcOrd="0" destOrd="0" presId="urn:microsoft.com/office/officeart/2005/8/layout/radial1"/>
    <dgm:cxn modelId="{EFEA6C88-1D10-4594-A60B-407E6072683D}" type="presParOf" srcId="{275621A9-00C1-4DA2-9C9A-86062DF61901}" destId="{9C734B62-5ECD-4F24-82A1-20D14F8E3A92}" srcOrd="6" destOrd="0" presId="urn:microsoft.com/office/officeart/2005/8/layout/radial1"/>
    <dgm:cxn modelId="{5C1172DA-8E1E-4113-81E0-D1F267601EFF}" type="presParOf" srcId="{275621A9-00C1-4DA2-9C9A-86062DF61901}" destId="{05D03169-4F25-4989-AAAA-9E4766DA7E2E}" srcOrd="7" destOrd="0" presId="urn:microsoft.com/office/officeart/2005/8/layout/radial1"/>
    <dgm:cxn modelId="{79950800-54C6-450E-955A-CCB1A194DFEE}" type="presParOf" srcId="{05D03169-4F25-4989-AAAA-9E4766DA7E2E}" destId="{0CC0F3C7-4D86-4E0E-86EE-238B5213BAB7}" srcOrd="0" destOrd="0" presId="urn:microsoft.com/office/officeart/2005/8/layout/radial1"/>
    <dgm:cxn modelId="{C546D472-109E-428E-8FA6-D4BE5E3120CD}" type="presParOf" srcId="{275621A9-00C1-4DA2-9C9A-86062DF61901}" destId="{E80A77F0-DBD5-4389-85B5-DC93F6D74E94}" srcOrd="8" destOrd="0" presId="urn:microsoft.com/office/officeart/2005/8/layout/radial1"/>
    <dgm:cxn modelId="{C33012E0-2E40-433D-8DF8-5209ECE4F41B}" type="presParOf" srcId="{275621A9-00C1-4DA2-9C9A-86062DF61901}" destId="{C6737B4D-D582-4241-B2E6-901A1804FFA3}" srcOrd="9" destOrd="0" presId="urn:microsoft.com/office/officeart/2005/8/layout/radial1"/>
    <dgm:cxn modelId="{BA013DE1-292E-4911-95C2-4B40149ED350}" type="presParOf" srcId="{C6737B4D-D582-4241-B2E6-901A1804FFA3}" destId="{9D983B73-7A14-42EC-AF7A-51BD6D64BEA5}" srcOrd="0" destOrd="0" presId="urn:microsoft.com/office/officeart/2005/8/layout/radial1"/>
    <dgm:cxn modelId="{77A8C827-A68A-409D-9AA6-717735C5798A}" type="presParOf" srcId="{275621A9-00C1-4DA2-9C9A-86062DF61901}" destId="{6DD646DE-B939-4ADF-8C05-CA08737227B7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4175" y="31750"/>
            <a:ext cx="2016125" cy="6064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1750"/>
            <a:ext cx="5895975" cy="6064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7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38325" y="1981200"/>
            <a:ext cx="337978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70513" y="1981200"/>
            <a:ext cx="337978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3832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051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FFCD"/>
            </a:gs>
            <a:gs pos="100000">
              <a:srgbClr val="FFD9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 rot="5400000">
            <a:off x="-2890838" y="2806700"/>
            <a:ext cx="6905625" cy="1196976"/>
          </a:xfrm>
          <a:prstGeom prst="rect">
            <a:avLst/>
          </a:prstGeom>
          <a:solidFill>
            <a:srgbClr val="A90F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-36513" y="-47625"/>
            <a:ext cx="9180513" cy="1196975"/>
          </a:xfrm>
          <a:prstGeom prst="rect">
            <a:avLst/>
          </a:prstGeom>
          <a:solidFill>
            <a:srgbClr val="A90F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8" name="Picture 14" descr="xmas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" y="112713"/>
            <a:ext cx="36195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1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8325" y="1981200"/>
            <a:ext cx="6911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.png" Type="http://schemas.openxmlformats.org/officeDocument/2006/relationships/image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http://upload.wikimedia.org/wikipedia/en/2/2e/Christmas_cake.jpg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../media/image11.jpeg" Type="http://schemas.openxmlformats.org/officeDocument/2006/relationships/image"/><Relationship Id="rId5" Target="../media/image10.jpeg" Type="http://schemas.openxmlformats.org/officeDocument/2006/relationships/image"/><Relationship Id="rId4" Target="http://en.wikipedia.org/wiki/File:Oven_roasted_brine-soaked_turkey.jpg" TargetMode="External" Type="http://schemas.openxmlformats.org/officeDocument/2006/relationships/hyperlink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 ?><Relationships xmlns="http://schemas.openxmlformats.org/package/2006/relationships"><Relationship Id="rId8" Target="../media/image20.jpeg" Type="http://schemas.openxmlformats.org/officeDocument/2006/relationships/image"/><Relationship Id="rId3" Target="http://upload.wikimedia.org/wikipedia/en/2/2e/Christmas_cake.jpg" TargetMode="External" Type="http://schemas.openxmlformats.org/officeDocument/2006/relationships/hyperlink"/><Relationship Id="rId7" Target="../media/image19.pn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.jpeg" Type="http://schemas.openxmlformats.org/officeDocument/2006/relationships/image"/><Relationship Id="rId11" Target="../media/image23.jpeg" Type="http://schemas.openxmlformats.org/officeDocument/2006/relationships/image"/><Relationship Id="rId5" Target="../media/image17.jpeg" Type="http://schemas.openxmlformats.org/officeDocument/2006/relationships/image"/><Relationship Id="rId10" Target="../media/image22.gif" Type="http://schemas.openxmlformats.org/officeDocument/2006/relationships/image"/><Relationship Id="rId4" Target="../media/image16.jpeg" Type="http://schemas.openxmlformats.org/officeDocument/2006/relationships/image"/><Relationship Id="rId9" Target="../media/image21.gi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Безымянный54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75009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Christmas: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customs and traditions</a:t>
            </a:r>
            <a:endParaRPr lang="ru-RU" sz="44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500041"/>
          <a:ext cx="6191271" cy="6061630"/>
        </p:xfrm>
        <a:graphic>
          <a:graphicData uri="http://schemas.openxmlformats.org/drawingml/2006/table">
            <a:tbl>
              <a:tblPr/>
              <a:tblGrid>
                <a:gridCol w="2063757"/>
                <a:gridCol w="2063757"/>
                <a:gridCol w="2063757"/>
              </a:tblGrid>
              <a:tr h="66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Calibri"/>
                          <a:ea typeface="Times New Roman"/>
                          <a:cs typeface="Times New Roman"/>
                        </a:rPr>
                        <a:t>Titles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Calibri"/>
                          <a:ea typeface="Times New Roman"/>
                          <a:cs typeface="Times New Roman"/>
                        </a:rPr>
                        <a:t>Number</a:t>
                      </a: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Calibri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Calibri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Calibri"/>
                          <a:ea typeface="Times New Roman"/>
                          <a:cs typeface="Times New Roman"/>
                        </a:rPr>
                        <a:t>picture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Christmas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Stockings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Christmas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Pudding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Holly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Robin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Christmas tree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Candles and Crackers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Father Christmas (Santa Claus)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Christmas Card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Waits and Carol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AutoShape 13" descr="art5213_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85918" y="1500174"/>
            <a:ext cx="621510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Silent night, holy night!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All is calm, all is bright.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Round you Virgin, Mother and child,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Holy Infant so tender and mild,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Sleep in heavenly peace.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      Silent night, holy night!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      Shepherds quake at the sight.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      Glory streams from Heaven afar.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      Heavenly hosts sing Alleluia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      Christ the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Saviour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is born,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      Christ the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Saviour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is born.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Silent night, holy night!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Son of God, Love’s pure light.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Radiant beams from Thy holy face,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With the dawn of redeeming grace,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Jesus, Lord, at Thy birth,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Jesus, Lord, at Thy birth.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5" name="Picture 4" descr="C:\Documents and Settings\Володя\Мои документы\Мои рисунки\CHshepherds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642918"/>
            <a:ext cx="1714480" cy="202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28662" y="357166"/>
            <a:ext cx="4928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Silent night</a:t>
            </a: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27200"/>
            <a:ext cx="8064500" cy="2438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The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colo</a:t>
            </a: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u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rs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most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closely</a:t>
            </a:r>
            <a:endParaRPr lang="en-US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                      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associated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with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the</a:t>
            </a:r>
            <a:endParaRPr lang="en-US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                      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Christmas</a:t>
            </a: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season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are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:</a:t>
            </a:r>
            <a:endParaRPr lang="en-US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                        </a:t>
            </a:r>
            <a:r>
              <a:rPr lang="ru-RU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red</a:t>
            </a:r>
            <a:r>
              <a:rPr lang="ru-RU" b="1" dirty="0" smtClean="0"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rgbClr val="C9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white</a:t>
            </a:r>
            <a:r>
              <a:rPr lang="ru-RU" dirty="0" smtClean="0">
                <a:solidFill>
                  <a:srgbClr val="FFF3F3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and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green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1750"/>
            <a:ext cx="7975600" cy="1143000"/>
          </a:xfrm>
          <a:effectLst>
            <a:outerShdw dist="35921" dir="2700000" algn="ctr" rotWithShape="0">
              <a:schemeClr val="bg1">
                <a:alpha val="91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</a:t>
            </a:r>
            <a:r>
              <a:rPr lang="ru-RU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Colo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</a:t>
            </a:r>
            <a:r>
              <a:rPr lang="ru-RU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rs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of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Christmas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85800" y="4356100"/>
            <a:ext cx="599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solidFill>
                  <a:srgbClr val="000099"/>
                </a:solidFill>
              </a:rPr>
              <a:t>Some say that this is because of</a:t>
            </a:r>
            <a:endParaRPr lang="en-US" sz="2800">
              <a:solidFill>
                <a:srgbClr val="000099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800">
                <a:solidFill>
                  <a:srgbClr val="000099"/>
                </a:solidFill>
              </a:rPr>
              <a:t> the red and green plants of </a:t>
            </a:r>
            <a:endParaRPr lang="en-US" sz="2800">
              <a:solidFill>
                <a:srgbClr val="000099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800">
                <a:solidFill>
                  <a:srgbClr val="000099"/>
                </a:solidFill>
              </a:rPr>
              <a:t>wintertime contrasting with the</a:t>
            </a:r>
            <a:endParaRPr lang="en-US" sz="2800">
              <a:solidFill>
                <a:srgbClr val="000099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800">
                <a:solidFill>
                  <a:srgbClr val="000099"/>
                </a:solidFill>
              </a:rPr>
              <a:t> white snow.</a:t>
            </a:r>
            <a:r>
              <a:rPr lang="ru-RU" sz="2800"/>
              <a:t> </a:t>
            </a:r>
          </a:p>
        </p:txBody>
      </p:sp>
      <p:pic>
        <p:nvPicPr>
          <p:cNvPr id="24582" name="Picture 6" descr="bell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1817687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0" y="714356"/>
            <a:ext cx="2247900" cy="1000132"/>
          </a:xfrm>
          <a:solidFill>
            <a:schemeClr val="bg1"/>
          </a:solidFill>
          <a:ln w="28575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Red</a:t>
            </a:r>
            <a:endParaRPr lang="en-US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40" y="2000240"/>
            <a:ext cx="5715040" cy="392909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  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means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love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and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reflects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our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warmth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and</a:t>
            </a:r>
            <a:endParaRPr lang="en-US" sz="2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love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for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each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other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. </a:t>
            </a:r>
            <a:endParaRPr lang="en-US" sz="2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latin typeface="Comic Sans MS" pitchFamily="66" charset="0"/>
              </a:rPr>
              <a:t>  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It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is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also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the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colo</a:t>
            </a:r>
            <a:r>
              <a:rPr lang="en-US" sz="2800" dirty="0" smtClean="0">
                <a:solidFill>
                  <a:srgbClr val="000099"/>
                </a:solidFill>
                <a:latin typeface="Comic Sans MS" pitchFamily="66" charset="0"/>
              </a:rPr>
              <a:t>u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r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that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is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considered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the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2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ru-RU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greatest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excitement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. </a:t>
            </a:r>
            <a:endParaRPr lang="en-US" sz="2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latin typeface="Comic Sans MS" pitchFamily="66" charset="0"/>
              </a:rPr>
              <a:t>  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As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a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religious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symbol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it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stands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for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fire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blood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charity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. </a:t>
            </a:r>
            <a:endParaRPr lang="en-US" sz="2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latin typeface="Comic Sans MS" pitchFamily="66" charset="0"/>
              </a:rPr>
              <a:t>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latin typeface="Comic Sans MS" pitchFamily="66" charset="0"/>
              </a:rPr>
              <a:t>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latin typeface="Comic Sans MS" pitchFamily="66" charset="0"/>
              </a:rPr>
              <a:t>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latin typeface="Comic Sans MS" pitchFamily="66" charset="0"/>
              </a:rPr>
              <a:t>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latin typeface="Comic Sans MS" pitchFamily="66" charset="0"/>
              </a:rPr>
              <a:t>                 </a:t>
            </a:r>
            <a:endParaRPr lang="ru-RU" sz="28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7" name="Picture 7" descr="Branch_B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1400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ovogodcom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928802"/>
            <a:ext cx="2465387" cy="3714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57725" y="247650"/>
            <a:ext cx="1739900" cy="742950"/>
          </a:xfrm>
          <a:solidFill>
            <a:schemeClr val="bg1"/>
          </a:solidFill>
          <a:ln>
            <a:solidFill>
              <a:srgbClr val="006600"/>
            </a:solidFill>
          </a:ln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  <a:latin typeface="Comic Sans MS" pitchFamily="66" charset="0"/>
              </a:rPr>
              <a:t>Green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3174" y="1785926"/>
            <a:ext cx="6500826" cy="5072074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means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hope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and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the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eternal</a:t>
            </a: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longing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spring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and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all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the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promises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of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the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future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  <a:endParaRPr lang="en-US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Green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is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the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symbol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of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nature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endParaRPr lang="en-US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 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youth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and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the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hope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of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eternal</a:t>
            </a:r>
            <a:endParaRPr lang="en-US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life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  <a:endParaRPr lang="en-US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  </a:t>
            </a:r>
            <a:endParaRPr lang="ru-RU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20486" name="Picture 6" descr="novogodcom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3116"/>
            <a:ext cx="1997075" cy="30353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0487" name="Picture 7" descr="Branch_B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9638" y="22225"/>
            <a:ext cx="1400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line_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72206"/>
            <a:ext cx="4483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line_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3100" y="6072206"/>
            <a:ext cx="4660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1688" y="571480"/>
            <a:ext cx="1914525" cy="107157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White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1928802"/>
            <a:ext cx="8461404" cy="482124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/>
              <a:t>  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means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purity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and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is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represented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by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the</a:t>
            </a:r>
            <a:endParaRPr lang="en-US" sz="2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latin typeface="Comic Sans MS" pitchFamily="66" charset="0"/>
              </a:rPr>
              <a:t>  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crystalline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form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of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water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and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the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snowflake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  <a:endParaRPr lang="en-US" sz="2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White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is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the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religious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symbol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which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stands</a:t>
            </a:r>
            <a:endParaRPr lang="en-US" sz="2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latin typeface="Comic Sans MS" pitchFamily="66" charset="0"/>
              </a:rPr>
              <a:t>  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for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light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purity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joy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glory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7173" name="Picture 9" descr="ani_snow0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075" y="223837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ani_snow0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7075" y="223837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ani_snow0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1688" y="27146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ani_snow0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0" y="223837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ani_snow0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575" y="27146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4" descr="ani_snow0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4338" y="27146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5" descr="ani_snow0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8425" y="223837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4" descr="ani_snow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" y="5429250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5" descr="ani_snow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4675" y="360363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6" descr="ani_snow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6675" y="160338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8" descr="ani_snow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425" y="1395413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9" descr="ani_snow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4488" y="498475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2" descr="img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500702"/>
            <a:ext cx="457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33" descr="img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929198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34" descr="img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357826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35" descr="img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786322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36" descr="img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572140"/>
            <a:ext cx="457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2" name="Picture 44" descr="ani_angel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214686"/>
            <a:ext cx="1208088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47" descr="ani_snow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838" y="2714625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7" name="Picture 49" descr="ani_snow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214950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50" descr="ani_snow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75" y="1057275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51" descr="ani_snow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4752975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52" descr="ani_snow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888" y="6172200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53" descr="ani_snow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7163" y="201613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54" descr="ani_snow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94063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55" descr="ani_snow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1913" y="5834063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Branch_Be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57166"/>
            <a:ext cx="1400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354513" y="1449388"/>
            <a:ext cx="4513262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dirty="0" lang="en-US" sz="4400">
                <a:solidFill>
                  <a:srgbClr val="000099"/>
                </a:solidFill>
                <a:latin charset="0" typeface="Arial"/>
              </a:rPr>
              <a:t/>
            </a:r>
            <a:br>
              <a:rPr dirty="0" lang="en-US" sz="4400">
                <a:solidFill>
                  <a:srgbClr val="000099"/>
                </a:solidFill>
                <a:latin charset="0" typeface="Arial"/>
              </a:rPr>
            </a:br>
            <a:endParaRPr dirty="0" lang="ru-RU" sz="4400">
              <a:solidFill>
                <a:srgbClr val="000099"/>
              </a:solidFill>
              <a:effectLst>
                <a:outerShdw algn="tl" blurRad="38100" dir="2700000" dist="38100">
                  <a:srgbClr val="000000"/>
                </a:outerShdw>
              </a:effectLst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6143636" y="3857628"/>
          <a:ext cx="2643206" cy="2286016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2286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i="1"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b="1" dirty="0" i="1" lang="en-US" sz="4400">
                          <a:latin typeface="Times New Roman"/>
                          <a:ea typeface="Times New Roman"/>
                          <a:cs typeface="Times New Roman"/>
                        </a:rPr>
                        <a:t>b’             </a:t>
                      </a:r>
                      <a:r>
                        <a:rPr b="1" dirty="0" i="1" lang="en-US" smtClean="0" sz="4400">
                          <a:latin typeface="Times New Roman"/>
                          <a:ea typeface="Times New Roman"/>
                          <a:cs typeface="Times New Roman"/>
                        </a:rPr>
                        <a:t>s   </a:t>
                      </a:r>
                      <a:endParaRPr dirty="0" lang="ru-RU" sz="4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4F81BD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4F81BD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4F81BD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4F81BD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</a:tbl>
          </a:graphicData>
        </a:graphic>
      </p:graphicFrame>
      <p:pic>
        <p:nvPicPr>
          <p:cNvPr descr="http://festival.1september.ru/articles/211341/img4.gif" id="13313" name="Рисунок 10"/>
          <p:cNvPicPr>
            <a:picLocks noChangeArrowheads="1" noChangeAspect="1"/>
          </p:cNvPicPr>
          <p:nvPr/>
        </p:nvPicPr>
        <p:blipFill>
          <a:blip r:embed="rId2"/>
          <a:srcRect b="34819" r="54021"/>
          <a:stretch>
            <a:fillRect/>
          </a:stretch>
        </p:blipFill>
        <p:spPr bwMode="auto">
          <a:xfrm>
            <a:off x="214282" y="1643050"/>
            <a:ext cx="2714644" cy="45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http://festival.1september.ru/articles/211341/img4.gif" id="13314" name="Рисунок 10"/>
          <p:cNvPicPr>
            <a:picLocks noChangeArrowheads="1" noChangeAspect="1"/>
          </p:cNvPicPr>
          <p:nvPr/>
        </p:nvPicPr>
        <p:blipFill>
          <a:blip r:embed="rId2"/>
          <a:srcRect b="34956" l="51436" t="12"/>
          <a:stretch>
            <a:fillRect/>
          </a:stretch>
        </p:blipFill>
        <p:spPr bwMode="auto">
          <a:xfrm>
            <a:off x="3143240" y="1714487"/>
            <a:ext cx="2643206" cy="449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http://festival.1september.ru/articles/211341/img4.gif" id="13315" name="Рисунок 10"/>
          <p:cNvPicPr>
            <a:picLocks noChangeArrowheads="1" noChangeAspect="1"/>
          </p:cNvPicPr>
          <p:nvPr/>
        </p:nvPicPr>
        <p:blipFill>
          <a:blip r:embed="rId2"/>
          <a:srcRect b="30" l="26440" r="26632" t="64637"/>
          <a:stretch>
            <a:fillRect/>
          </a:stretch>
        </p:blipFill>
        <p:spPr bwMode="auto">
          <a:xfrm>
            <a:off x="6143636" y="1714488"/>
            <a:ext cx="2575631" cy="203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Рис. 5" id="13316" name="Рисунок 81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143380"/>
            <a:ext cx="1714512" cy="191491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357950" y="571480"/>
            <a:ext cx="2786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1" kumimoji="0" lang="en-US" normalizeH="0" smtClean="0" strike="noStrike" sz="3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Group 3:</a:t>
            </a:r>
            <a:endParaRPr b="0" baseline="0" cap="none" dirty="0" i="0" kumimoji="0" lang="en-US" normalizeH="0" smtClean="0" strike="noStrike" sz="3600" u="none">
              <a:ln>
                <a:noFill/>
              </a:ln>
              <a:solidFill>
                <a:schemeClr val="tx1"/>
              </a:solidFill>
              <a:effectLst/>
              <a:latin charset="0" pitchFamily="34" typeface="Arial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500430" y="571480"/>
            <a:ext cx="2286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1" kumimoji="0" lang="en-US" normalizeH="0" smtClean="0" strike="noStrike" sz="3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Group 2</a:t>
            </a:r>
            <a:r>
              <a:rPr b="0" baseline="0" cap="none" dirty="0" i="1" kumimoji="0" lang="en-US" normalizeH="0" smtClean="0" strike="noStrike" sz="3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:</a:t>
            </a:r>
            <a:endParaRPr b="0" baseline="0" cap="none" dirty="0" i="0" kumimoji="0" lang="en-US" normalizeH="0" smtClean="0" strike="noStrike" sz="3600" u="none">
              <a:ln>
                <a:noFill/>
              </a:ln>
              <a:solidFill>
                <a:schemeClr val="tx1"/>
              </a:solidFill>
              <a:effectLst/>
              <a:latin charset="0" pitchFamily="34" typeface="Arial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00034" y="500042"/>
            <a:ext cx="2143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en-US" normalizeH="0" smtClean="0" strike="noStrike" sz="40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G</a:t>
            </a:r>
            <a:r>
              <a:rPr b="1" baseline="0" cap="none" dirty="0" i="1" kumimoji="0" lang="en-US" normalizeH="0" smtClean="0" strike="noStrike" sz="40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roup</a:t>
            </a:r>
            <a:r>
              <a:rPr b="1" baseline="0" cap="none" dirty="0" i="1" kumimoji="0" lang="ru-RU" normalizeH="0" smtClean="0" strike="noStrike" sz="40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1:</a:t>
            </a:r>
            <a:endParaRPr b="0" baseline="0" cap="none" dirty="0" i="0" kumimoji="0" lang="ru-RU" normalizeH="0" smtClean="0" strike="noStrike" sz="4000" u="none">
              <a:ln>
                <a:noFill/>
              </a:ln>
              <a:solidFill>
                <a:schemeClr val="tx1"/>
              </a:solidFill>
              <a:effectLst/>
              <a:latin charset="0" pitchFamily="34" typeface="Arial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31750"/>
            <a:ext cx="390048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Christmas quiz</a:t>
            </a:r>
            <a:endParaRPr lang="ru-RU" sz="4000" b="1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4625" y="1174750"/>
            <a:ext cx="8969375" cy="1133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 When was Christmas first celebrated?</a:t>
            </a:r>
            <a:br>
              <a:rPr lang="ru-RU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sz="36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1262063" y="2428875"/>
            <a:ext cx="3730625" cy="768350"/>
          </a:xfrm>
          <a:prstGeom prst="bevel">
            <a:avLst>
              <a:gd name="adj" fmla="val 12500"/>
            </a:avLst>
          </a:prstGeom>
          <a:solidFill>
            <a:srgbClr val="CDFF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ru-RU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Around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100 AD</a:t>
            </a:r>
            <a:b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1262063" y="3765550"/>
            <a:ext cx="3730625" cy="768350"/>
          </a:xfrm>
          <a:prstGeom prst="bevel">
            <a:avLst>
              <a:gd name="adj" fmla="val 12500"/>
            </a:avLst>
          </a:prstGeom>
          <a:solidFill>
            <a:srgbClr val="CDFF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20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4th Century</a:t>
            </a:r>
            <a:br>
              <a:rPr lang="ru-RU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1262063" y="4883150"/>
            <a:ext cx="3730625" cy="768350"/>
          </a:xfrm>
          <a:prstGeom prst="bevel">
            <a:avLst>
              <a:gd name="adj" fmla="val 12500"/>
            </a:avLst>
          </a:prstGeom>
          <a:solidFill>
            <a:srgbClr val="CDFF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1935</a:t>
            </a:r>
            <a:br>
              <a:rPr 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49" name="Picture 13" descr="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2813050"/>
            <a:ext cx="3121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</p:childTnLst>
        </p:cTn>
      </p:par>
    </p:tnLst>
    <p:bldLst>
      <p:bldP spid="39938" grpId="0"/>
      <p:bldP spid="39941" grpId="0" animBg="1"/>
      <p:bldP spid="39941" grpId="1" animBg="1"/>
      <p:bldP spid="39942" grpId="0" animBg="1"/>
      <p:bldP spid="39942" grpId="1" animBg="1"/>
      <p:bldP spid="39943" grpId="0" animBg="1"/>
      <p:bldP spid="3994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88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 Where did the Christmas tree tradition originate?</a:t>
            </a:r>
            <a:r>
              <a:rPr lang="ru-RU" sz="4000" smtClean="0"/>
              <a:t> 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1300163" y="2165350"/>
            <a:ext cx="4186237" cy="768350"/>
          </a:xfrm>
          <a:prstGeom prst="bevel">
            <a:avLst>
              <a:gd name="adj" fmla="val 12500"/>
            </a:avLst>
          </a:prstGeom>
          <a:solidFill>
            <a:srgbClr val="CDFF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  <a:p>
            <a:pPr algn="ctr"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Germany</a:t>
            </a:r>
            <a:b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1300163" y="3517900"/>
            <a:ext cx="4186237" cy="768350"/>
          </a:xfrm>
          <a:prstGeom prst="bevel">
            <a:avLst>
              <a:gd name="adj" fmla="val 12500"/>
            </a:avLst>
          </a:prstGeom>
          <a:solidFill>
            <a:srgbClr val="CDFF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Israel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1300163" y="4883150"/>
            <a:ext cx="4186237" cy="768350"/>
          </a:xfrm>
          <a:prstGeom prst="bevel">
            <a:avLst>
              <a:gd name="adj" fmla="val 12500"/>
            </a:avLst>
          </a:prstGeom>
          <a:solidFill>
            <a:srgbClr val="CDFF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England</a:t>
            </a:r>
            <a:b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16" descr="Christmas_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85926"/>
            <a:ext cx="2586926" cy="421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0"/>
                  </p:tgtEl>
                </p:cond>
              </p:nextCondLst>
            </p:seq>
          </p:childTnLst>
        </p:cTn>
      </p:par>
    </p:tnLst>
    <p:bldLst>
      <p:bldP spid="47106" grpId="0"/>
      <p:bldP spid="47109" grpId="0" animBg="1"/>
      <p:bldP spid="47109" grpId="1" animBg="1"/>
      <p:bldP spid="47110" grpId="0" animBg="1"/>
      <p:bldP spid="47110" grpId="1" animBg="1"/>
      <p:bldP spid="47111" grpId="0" animBg="1"/>
      <p:bldP spid="471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500042"/>
            <a:ext cx="8621712" cy="142400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3. </a:t>
            </a:r>
            <a:r>
              <a:rPr lang="ru-RU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Who</a:t>
            </a: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probably</a:t>
            </a: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was</a:t>
            </a: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</a:t>
            </a: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first</a:t>
            </a: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man</a:t>
            </a: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</a:t>
            </a:r>
            <a: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illuminate</a:t>
            </a: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Christmas</a:t>
            </a: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tree</a:t>
            </a: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with</a:t>
            </a: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candles</a:t>
            </a: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  <a: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sz="36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1257300" y="2214563"/>
            <a:ext cx="3730625" cy="768350"/>
          </a:xfrm>
          <a:prstGeom prst="bevel">
            <a:avLst>
              <a:gd name="adj" fmla="val 12500"/>
            </a:avLst>
          </a:prstGeom>
          <a:solidFill>
            <a:srgbClr val="CDFF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Pope John I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257300" y="3546475"/>
            <a:ext cx="3730625" cy="768350"/>
          </a:xfrm>
          <a:prstGeom prst="bevel">
            <a:avLst>
              <a:gd name="adj" fmla="val 12500"/>
            </a:avLst>
          </a:prstGeom>
          <a:solidFill>
            <a:srgbClr val="CDFF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Martin Luther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1257300" y="4835525"/>
            <a:ext cx="3730625" cy="768350"/>
          </a:xfrm>
          <a:prstGeom prst="bevel">
            <a:avLst>
              <a:gd name="adj" fmla="val 12500"/>
            </a:avLst>
          </a:prstGeom>
          <a:solidFill>
            <a:srgbClr val="CDFF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St.Nicolas</a:t>
            </a:r>
          </a:p>
        </p:txBody>
      </p:sp>
      <p:pic>
        <p:nvPicPr>
          <p:cNvPr id="46087" name="Picture 7" descr="candl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5200" y="2606675"/>
            <a:ext cx="1874838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46082" grpId="0"/>
      <p:bldP spid="46084" grpId="0" animBg="1"/>
      <p:bldP spid="46084" grpId="1" animBg="1"/>
      <p:bldP spid="46085" grpId="0" animBg="1"/>
      <p:bldP spid="46085" grpId="1" animBg="1"/>
      <p:bldP spid="46086" grpId="0" animBg="1"/>
      <p:bldP spid="4608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57224" y="3786190"/>
            <a:ext cx="82867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Santa's sleigh slides on slick snow.</a:t>
            </a:r>
            <a:b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Tiny Timmy trims the tall tree with tinsel.</a:t>
            </a:r>
            <a:b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Bobby brings bright bells.</a:t>
            </a:r>
            <a:b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Chilly chipper children cheerfully chant.</a:t>
            </a:r>
            <a:endParaRPr kumimoji="0" lang="en-US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7" name="Picture 16" descr="AG00392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8794" y="1500174"/>
            <a:ext cx="5214974" cy="2200600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1214414" y="50004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Christmas tongue twisters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0" y="1103313"/>
            <a:ext cx="5537200" cy="254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</a:t>
            </a:r>
            <a:endParaRPr lang="ru-RU" sz="2400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3783013" y="4773613"/>
            <a:ext cx="366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08000" y="3206750"/>
            <a:ext cx="833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/>
            </a:r>
            <a:br>
              <a:rPr lang="en-US" dirty="0">
                <a:solidFill>
                  <a:srgbClr val="000099"/>
                </a:solidFill>
              </a:rPr>
            </a:b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1214422"/>
            <a:ext cx="73581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1. What do you like/don’t like to do at Christmas?</a:t>
            </a:r>
          </a:p>
          <a:p>
            <a:r>
              <a:rPr lang="en-US" dirty="0" smtClean="0"/>
              <a:t>2.  How do you celebrate Christmas in your family?</a:t>
            </a:r>
            <a:endParaRPr lang="ru-RU" dirty="0" smtClean="0"/>
          </a:p>
          <a:p>
            <a:r>
              <a:rPr lang="en-US" dirty="0" smtClean="0"/>
              <a:t>3. What gifts do you usually prepare for your friends and relatives? </a:t>
            </a:r>
            <a:endParaRPr lang="ru-RU" dirty="0" smtClean="0"/>
          </a:p>
          <a:p>
            <a:r>
              <a:rPr lang="en-US" dirty="0" smtClean="0"/>
              <a:t>4. Do you enjoy making greetings cards to their friends and family?</a:t>
            </a:r>
          </a:p>
          <a:p>
            <a:endParaRPr lang="ru-RU" dirty="0" smtClean="0"/>
          </a:p>
          <a:p>
            <a:r>
              <a:rPr lang="en-US" dirty="0" smtClean="0"/>
              <a:t>***</a:t>
            </a:r>
            <a:endParaRPr lang="ru-RU" dirty="0" smtClean="0"/>
          </a:p>
          <a:p>
            <a:r>
              <a:rPr lang="en-US" i="1" dirty="0" smtClean="0"/>
              <a:t>In my opinion…</a:t>
            </a:r>
            <a:endParaRPr lang="ru-RU" dirty="0" smtClean="0"/>
          </a:p>
          <a:p>
            <a:r>
              <a:rPr lang="en-US" i="1" dirty="0" smtClean="0"/>
              <a:t>From my point of view…</a:t>
            </a:r>
            <a:endParaRPr lang="ru-RU" dirty="0" smtClean="0"/>
          </a:p>
          <a:p>
            <a:r>
              <a:rPr lang="en-US" i="1" dirty="0" smtClean="0"/>
              <a:t>It seems to me…</a:t>
            </a:r>
            <a:endParaRPr lang="ru-RU" dirty="0" smtClean="0"/>
          </a:p>
          <a:p>
            <a:r>
              <a:rPr lang="en-US" i="1" dirty="0" smtClean="0"/>
              <a:t>There is no doubt…</a:t>
            </a:r>
            <a:endParaRPr lang="ru-RU" dirty="0" smtClean="0"/>
          </a:p>
          <a:p>
            <a:r>
              <a:rPr lang="en-US" i="1" dirty="0" smtClean="0"/>
              <a:t>First of all….. </a:t>
            </a:r>
            <a:endParaRPr lang="ru-RU" dirty="0" smtClean="0"/>
          </a:p>
          <a:p>
            <a:r>
              <a:rPr lang="en-US" i="1" dirty="0" smtClean="0"/>
              <a:t>Because I’m fond of …. </a:t>
            </a:r>
            <a:endParaRPr lang="ru-RU" dirty="0" smtClean="0"/>
          </a:p>
          <a:p>
            <a:r>
              <a:rPr lang="en-US" i="1" dirty="0" smtClean="0"/>
              <a:t>It’s important for me… </a:t>
            </a:r>
            <a:endParaRPr lang="ru-RU" dirty="0" smtClean="0"/>
          </a:p>
          <a:p>
            <a:r>
              <a:rPr lang="en-US" i="1" dirty="0" smtClean="0"/>
              <a:t>Then……</a:t>
            </a:r>
            <a:endParaRPr lang="ru-RU" dirty="0" smtClean="0"/>
          </a:p>
        </p:txBody>
      </p:sp>
      <p:pic>
        <p:nvPicPr>
          <p:cNvPr id="16" name="Picture 14" descr="J02508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143380"/>
            <a:ext cx="1433512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073525" y="3584575"/>
            <a:ext cx="382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31750"/>
            <a:ext cx="7772400" cy="375444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endParaRPr lang="ru-RU" dirty="0"/>
          </a:p>
        </p:txBody>
      </p:sp>
      <p:pic>
        <p:nvPicPr>
          <p:cNvPr id="9" name="Picture 4" descr="welcom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55024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Answer the questions:</a:t>
            </a:r>
            <a:endParaRPr lang="ru-RU" sz="4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7" y="1285860"/>
            <a:ext cx="7964514" cy="481014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Comic Sans MS" pitchFamily="66" charset="0"/>
              </a:rPr>
              <a:t>What do you know about Christmas?</a:t>
            </a: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C:\Documents and Settings\Володя\Мои документы\Мои рисунки\christmas-tree-stories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357430"/>
            <a:ext cx="1828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s and Settings\Володя\Мои документы\Мои рисунки\ist1_4501008_santa_behind_the_wind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35743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Володя\Мои документы\Мои рисунки\db_Dancing__round_Tre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428868"/>
            <a:ext cx="1880621" cy="18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Володя\Мои документы\Мои рисунки\present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572008"/>
            <a:ext cx="1912937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Володя\Мои документы\Мои рисунки\candy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572008"/>
            <a:ext cx="2000264" cy="204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2511425"/>
            <a:ext cx="5157787" cy="434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</a:t>
            </a:r>
            <a:endParaRPr lang="ru-RU" sz="2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/>
            <a:endParaRPr lang="ru-RU" sz="2800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357298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n-US" sz="3200" b="1" dirty="0" smtClean="0">
                <a:latin typeface="Comic Sans MS" pitchFamily="66" charset="0"/>
              </a:rPr>
              <a:t>2. What traditional Christmas meals do you know ?</a:t>
            </a:r>
            <a:endParaRPr lang="ru-RU" sz="3200" b="1" dirty="0" smtClean="0">
              <a:latin typeface="Comic Sans MS" pitchFamily="66" charset="0"/>
            </a:endParaRPr>
          </a:p>
        </p:txBody>
      </p:sp>
      <p:pic>
        <p:nvPicPr>
          <p:cNvPr id="11" name="Picture 2" descr="File:Christmas cak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2786058"/>
            <a:ext cx="2580500" cy="171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upload.wikimedia.org/wikipedia/commons/thumb/d/d2/Oven_roasted_brine-soaked_turkey.jpg/250px-Oven_roasted_brine-soaked_turkey.jpg">
            <a:hlinkClick r:id="rId4" tooltip="An oven-roasted brine-soaked turkey.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786058"/>
            <a:ext cx="2571768" cy="171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cjjkies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4786322"/>
            <a:ext cx="2657862" cy="1643074"/>
          </a:xfrm>
          <a:prstGeom prst="rect">
            <a:avLst/>
          </a:prstGeom>
          <a:noFill/>
          <a:ln w="28575">
            <a:solidFill>
              <a:srgbClr val="CDFFC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000100" y="1428736"/>
          <a:ext cx="707236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50004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Christmas Associations </a:t>
            </a:r>
            <a:endParaRPr lang="ru-RU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Vchristmas3img2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00174"/>
            <a:ext cx="8786874" cy="4853022"/>
          </a:xfrm>
          <a:ln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en-US" sz="2800" dirty="0" smtClean="0">
                <a:latin typeface="Comic Sans MS" pitchFamily="66" charset="0"/>
              </a:rPr>
              <a:t>Turkey, pudding, pumpkin pie, vegetables.</a:t>
            </a:r>
            <a:endParaRPr lang="ru-RU" sz="2800" dirty="0" smtClean="0">
              <a:latin typeface="Comic Sans MS" pitchFamily="66" charset="0"/>
            </a:endParaRPr>
          </a:p>
          <a:p>
            <a:pPr lvl="0"/>
            <a:r>
              <a:rPr lang="en-US" sz="2800" dirty="0" smtClean="0">
                <a:latin typeface="Comic Sans MS" pitchFamily="66" charset="0"/>
              </a:rPr>
              <a:t>Santa Clause, holiday, Christmas tree, birch tree. </a:t>
            </a:r>
            <a:endParaRPr lang="ru-RU" sz="2800" dirty="0" smtClean="0">
              <a:latin typeface="Comic Sans MS" pitchFamily="66" charset="0"/>
            </a:endParaRPr>
          </a:p>
          <a:p>
            <a:pPr lvl="0"/>
            <a:r>
              <a:rPr lang="en-US" sz="2800" dirty="0" smtClean="0">
                <a:latin typeface="Comic Sans MS" pitchFamily="66" charset="0"/>
              </a:rPr>
              <a:t>Christmas pudding, Easter, ring, horseshoe. </a:t>
            </a:r>
            <a:endParaRPr lang="ru-RU" sz="2800" dirty="0" smtClean="0">
              <a:latin typeface="Comic Sans MS" pitchFamily="66" charset="0"/>
            </a:endParaRPr>
          </a:p>
          <a:p>
            <a:pPr lvl="0"/>
            <a:r>
              <a:rPr lang="ru-RU" sz="2800" dirty="0" err="1" smtClean="0">
                <a:latin typeface="Comic Sans MS" pitchFamily="66" charset="0"/>
              </a:rPr>
              <a:t>Trousers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dirty="0" err="1" smtClean="0">
                <a:latin typeface="Comic Sans MS" pitchFamily="66" charset="0"/>
              </a:rPr>
              <a:t>stockings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dirty="0" err="1" smtClean="0">
                <a:latin typeface="Comic Sans MS" pitchFamily="66" charset="0"/>
              </a:rPr>
              <a:t>presents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dirty="0" err="1" smtClean="0">
                <a:latin typeface="Comic Sans MS" pitchFamily="66" charset="0"/>
              </a:rPr>
              <a:t>socks</a:t>
            </a:r>
            <a:r>
              <a:rPr lang="ru-RU" sz="2800" dirty="0" smtClean="0">
                <a:latin typeface="Comic Sans MS" pitchFamily="66" charset="0"/>
              </a:rPr>
              <a:t>.</a:t>
            </a:r>
          </a:p>
          <a:p>
            <a:pPr lvl="0"/>
            <a:r>
              <a:rPr lang="en-US" sz="2800" dirty="0" smtClean="0">
                <a:latin typeface="Comic Sans MS" pitchFamily="66" charset="0"/>
              </a:rPr>
              <a:t>23rd December, 24th December, 25th December, 26th December.</a:t>
            </a:r>
            <a:endParaRPr lang="ru-RU" sz="2800" dirty="0" smtClean="0">
              <a:latin typeface="Comic Sans MS" pitchFamily="66" charset="0"/>
            </a:endParaRPr>
          </a:p>
          <a:p>
            <a:pPr lvl="0"/>
            <a:r>
              <a:rPr lang="en-US" sz="2800" dirty="0" smtClean="0">
                <a:latin typeface="Comic Sans MS" pitchFamily="66" charset="0"/>
              </a:rPr>
              <a:t>Christmas Eve, Boxing Day, Thanksgiving Day, Christmas.</a:t>
            </a:r>
            <a:endParaRPr lang="ru-RU" sz="28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ristmasatourhou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5" descr="Рисунок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876"/>
            <a:ext cx="1093788" cy="140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142976" y="428603"/>
          <a:ext cx="6715173" cy="6072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91"/>
                <a:gridCol w="2238391"/>
                <a:gridCol w="2238391"/>
              </a:tblGrid>
              <a:tr h="20240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40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40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4" name="Picture 15" descr="Stocki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714356"/>
            <a:ext cx="150382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File:Christmas cak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3071810"/>
            <a:ext cx="1722672" cy="114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padu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5000636"/>
            <a:ext cx="1528292" cy="114300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" name="Picture 6" descr="christmaswindow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5000636"/>
            <a:ext cx="1571636" cy="1178599"/>
          </a:xfrm>
          <a:prstGeom prst="rect">
            <a:avLst/>
          </a:prstGeom>
          <a:noFill/>
        </p:spPr>
      </p:pic>
      <p:pic>
        <p:nvPicPr>
          <p:cNvPr id="22" name="Picture 3" descr="christmascand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2857496"/>
            <a:ext cx="1895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christmasmemories1"/>
          <p:cNvPicPr>
            <a:picLocks noGrp="1" noChangeAspect="1" noChangeArrowheads="1"/>
          </p:cNvPicPr>
          <p:nvPr>
            <p:ph idx="4294967295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3643306" y="928670"/>
            <a:ext cx="1785222" cy="1339227"/>
          </a:xfrm>
          <a:noFill/>
          <a:ln w="38100">
            <a:solidFill>
              <a:srgbClr val="FFFF00"/>
            </a:solidFill>
          </a:ln>
        </p:spPr>
      </p:pic>
      <p:pic>
        <p:nvPicPr>
          <p:cNvPr id="25" name="Picture 4" descr="40931c020f3cbc60159a847922e50bc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5143512"/>
            <a:ext cx="2137138" cy="68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santa4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2928934"/>
            <a:ext cx="1217163" cy="126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elka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643042" y="714356"/>
            <a:ext cx="1143008" cy="156544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mas_holly">
  <a:themeElements>
    <a:clrScheme name="xmas_holly 13">
      <a:dk1>
        <a:srgbClr val="800000"/>
      </a:dk1>
      <a:lt1>
        <a:srgbClr val="FFFFFF"/>
      </a:lt1>
      <a:dk2>
        <a:srgbClr val="D00005"/>
      </a:dk2>
      <a:lt2>
        <a:srgbClr val="5C1F00"/>
      </a:lt2>
      <a:accent1>
        <a:srgbClr val="800000"/>
      </a:accent1>
      <a:accent2>
        <a:srgbClr val="CB0505"/>
      </a:accent2>
      <a:accent3>
        <a:srgbClr val="FFFFFF"/>
      </a:accent3>
      <a:accent4>
        <a:srgbClr val="6C0000"/>
      </a:accent4>
      <a:accent5>
        <a:srgbClr val="C0AAAA"/>
      </a:accent5>
      <a:accent6>
        <a:srgbClr val="B80404"/>
      </a:accent6>
      <a:hlink>
        <a:srgbClr val="FF6600"/>
      </a:hlink>
      <a:folHlink>
        <a:srgbClr val="E7B833"/>
      </a:folHlink>
    </a:clrScheme>
    <a:fontScheme name="xmas_hol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xmas_ho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mas_ho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mas_ho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mas_ho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mas_ho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mas_ho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mas_ho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mas_ho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mas_ho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mas_ho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mas_ho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mas_ho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mas_holly 13">
        <a:dk1>
          <a:srgbClr val="800000"/>
        </a:dk1>
        <a:lt1>
          <a:srgbClr val="FFFFFF"/>
        </a:lt1>
        <a:dk2>
          <a:srgbClr val="D00005"/>
        </a:dk2>
        <a:lt2>
          <a:srgbClr val="5C1F00"/>
        </a:lt2>
        <a:accent1>
          <a:srgbClr val="800000"/>
        </a:accent1>
        <a:accent2>
          <a:srgbClr val="CB0505"/>
        </a:accent2>
        <a:accent3>
          <a:srgbClr val="FFFFFF"/>
        </a:accent3>
        <a:accent4>
          <a:srgbClr val="6C0000"/>
        </a:accent4>
        <a:accent5>
          <a:srgbClr val="C0AAAA"/>
        </a:accent5>
        <a:accent6>
          <a:srgbClr val="B80404"/>
        </a:accent6>
        <a:hlink>
          <a:srgbClr val="FF6600"/>
        </a:hlink>
        <a:folHlink>
          <a:srgbClr val="E7B8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488</Words>
  <Application>Microsoft Office PowerPoint</Application>
  <PresentationFormat>Экран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xmas_holly</vt:lpstr>
      <vt:lpstr>Слайд 1</vt:lpstr>
      <vt:lpstr>Слайд 2</vt:lpstr>
      <vt:lpstr>Answer the questions: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Colours of Christmas  </vt:lpstr>
      <vt:lpstr>Red</vt:lpstr>
      <vt:lpstr>Green</vt:lpstr>
      <vt:lpstr>White</vt:lpstr>
      <vt:lpstr>Слайд 16</vt:lpstr>
      <vt:lpstr>Christmas quiz</vt:lpstr>
      <vt:lpstr>2. Where did the Christmas tree tradition originate? </vt:lpstr>
      <vt:lpstr> 3. Who probably was the first man to  illuminate a Christmas tree with candles?  </vt:lpstr>
      <vt:lpstr>Слайд 20</vt:lpstr>
      <vt:lpstr>  </vt:lpstr>
    </vt:vector>
  </TitlesOfParts>
  <Company>Школа №11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История</dc:creator>
  <cp:lastModifiedBy>История</cp:lastModifiedBy>
  <cp:revision>23</cp:revision>
  <dcterms:created xsi:type="dcterms:W3CDTF">2009-11-06T06:14:09Z</dcterms:created>
  <dcterms:modified xsi:type="dcterms:W3CDTF">2009-11-09T06:26:17Z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1326700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