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8" r:id="rId9"/>
    <p:sldId id="262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9645" autoAdjust="0"/>
  </p:normalViewPr>
  <p:slideViewPr>
    <p:cSldViewPr>
      <p:cViewPr varScale="1">
        <p:scale>
          <a:sx n="108" d="100"/>
          <a:sy n="108" d="100"/>
        </p:scale>
        <p:origin x="-6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 smtClean="0"/>
              <a:t>Берёзовые серёжки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http://votkinsk.ru/upload/medialibrary/e45/yun_914.jpg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7331" y="152423"/>
            <a:ext cx="5449146" cy="65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419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В краю берёзовых туманов.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7" name="Объект 6" descr="http://s.picture-russia.ru/wpic/l/7/5/7550502990611c26afacc97998aa8a6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712968" cy="504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847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err="1">
                <a:latin typeface="+mn-lt"/>
              </a:rPr>
              <a:t>Болотов</a:t>
            </a:r>
            <a:r>
              <a:rPr lang="ru-RU" sz="3200" b="1" dirty="0">
                <a:latin typeface="+mn-lt"/>
              </a:rPr>
              <a:t> Александр  </a:t>
            </a:r>
            <a:r>
              <a:rPr lang="ru-RU" sz="3200" b="1" dirty="0" smtClean="0">
                <a:latin typeface="+mn-lt"/>
              </a:rPr>
              <a:t>«Берёзы</a:t>
            </a:r>
            <a:r>
              <a:rPr lang="ru-RU" sz="3200" b="1" dirty="0">
                <a:latin typeface="+mn-lt"/>
              </a:rPr>
              <a:t> на </a:t>
            </a:r>
            <a:r>
              <a:rPr lang="ru-RU" sz="3200" b="1" dirty="0" smtClean="0">
                <a:latin typeface="+mn-lt"/>
              </a:rPr>
              <a:t>пригорке»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7" name="Объект 6" descr="http://www.neizvestniy-geniy.ru/images/works/photo/2011/12/503781_1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8136903" cy="54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746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Русские берёзы</a:t>
            </a:r>
            <a:endParaRPr lang="ru-RU" dirty="0"/>
          </a:p>
        </p:txBody>
      </p:sp>
      <p:pic>
        <p:nvPicPr>
          <p:cNvPr id="7" name="Объект 6" descr="http://wallpaper.onru.ru/images/wp/2007/02/27/10935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8136903" cy="5328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221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Нет </a:t>
            </a:r>
            <a:r>
              <a:rPr lang="ru-RU" sz="3200" dirty="0"/>
              <a:t>деревца </a:t>
            </a:r>
            <a:r>
              <a:rPr lang="ru-RU" sz="3200" dirty="0" smtClean="0"/>
              <a:t>другого сердцу </a:t>
            </a:r>
            <a:r>
              <a:rPr lang="ru-RU" sz="3200" dirty="0"/>
              <a:t>русскому милей.</a:t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2050" name="Picture 2" descr="C:\Users\Пользователь\Desktop\Открытое занятие про берёзку\фото\IMG_56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2793" y="836712"/>
            <a:ext cx="4537439" cy="602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58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Илюша</a:t>
            </a:r>
            <a:endParaRPr lang="ru-RU" sz="3200" dirty="0"/>
          </a:p>
        </p:txBody>
      </p:sp>
      <p:pic>
        <p:nvPicPr>
          <p:cNvPr id="3077" name="Picture 5" descr="C:\Users\Пользователь\Desktop\Открытое занятие про берёзку\фото\IMG_56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7" y="284652"/>
            <a:ext cx="4842537" cy="645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92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Лиза</a:t>
            </a:r>
            <a:endParaRPr lang="ru-RU" sz="3200" dirty="0"/>
          </a:p>
        </p:txBody>
      </p:sp>
      <p:pic>
        <p:nvPicPr>
          <p:cNvPr id="4098" name="Picture 2" descr="C:\Users\Пользователь\Desktop\Открытое занятие про берёзку\фото\IMG_56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9552" y="260648"/>
            <a:ext cx="8201884" cy="615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23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Диана</a:t>
            </a:r>
            <a:endParaRPr lang="ru-RU" sz="3200" dirty="0"/>
          </a:p>
        </p:txBody>
      </p:sp>
      <p:pic>
        <p:nvPicPr>
          <p:cNvPr id="9218" name="Picture 2" descr="C:\Users\Пользователь\Desktop\Открытое занятие про берёзку\фото\IMG_56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30683"/>
            <a:ext cx="4978648" cy="663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50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Ангелина</a:t>
            </a:r>
            <a:endParaRPr lang="ru-RU" sz="3200" dirty="0"/>
          </a:p>
        </p:txBody>
      </p:sp>
      <p:pic>
        <p:nvPicPr>
          <p:cNvPr id="10242" name="Picture 2" descr="C:\Users\Пользователь\Desktop\Открытое занятие про берёзку\фото\IMG_57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118765"/>
            <a:ext cx="4968552" cy="662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85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Мы вокруг берёзки встали в хоровод…</a:t>
            </a:r>
            <a:endParaRPr lang="ru-RU" sz="3200" dirty="0"/>
          </a:p>
        </p:txBody>
      </p:sp>
      <p:pic>
        <p:nvPicPr>
          <p:cNvPr id="11266" name="Picture 2" descr="C:\Users\Пользователь\Desktop\Открытое занятие про берёзку\фото\IMG_57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7368818" cy="552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06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C:\Users\Пользователь\Desktop\Открытое занятие про берёзку\фото\IMG_57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67808" cy="6500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95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Береста</a:t>
            </a:r>
            <a:endParaRPr lang="ru-RU" dirty="0"/>
          </a:p>
        </p:txBody>
      </p:sp>
      <p:pic>
        <p:nvPicPr>
          <p:cNvPr id="6" name="Объект 5" descr="http://img0.liveinternet.ru/images/attach/c/7/96/738/96738264_beresta2sort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7992888" cy="50405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329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Наша «Февральская лазурь»</a:t>
            </a:r>
            <a:endParaRPr lang="ru-RU" sz="3200" dirty="0"/>
          </a:p>
        </p:txBody>
      </p:sp>
      <p:pic>
        <p:nvPicPr>
          <p:cNvPr id="13314" name="Picture 2" descr="C:\Users\Пользователь\Desktop\Открытое занятие про берёзку\фото\IMG_64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1124744"/>
            <a:ext cx="4464496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47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Береза – очень красивое дерево, оно растет во всех уголках нашей необъятной </a:t>
            </a:r>
            <a:r>
              <a:rPr lang="ru-RU" sz="2800" dirty="0" smtClean="0"/>
              <a:t>Родины.</a:t>
            </a:r>
            <a:endParaRPr lang="ru-RU" sz="2800" dirty="0"/>
          </a:p>
        </p:txBody>
      </p:sp>
      <p:pic>
        <p:nvPicPr>
          <p:cNvPr id="4" name="Объект 3" descr="http://artfiles.art.com/5/p/LRG/8/839/Y5JY000Z/ilya-yatsenko-birch-tree-near-dwelling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1340768"/>
            <a:ext cx="4680520" cy="5517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00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Русская красавица</a:t>
            </a:r>
            <a:endParaRPr lang="ru-RU" sz="2800" dirty="0"/>
          </a:p>
        </p:txBody>
      </p:sp>
      <p:pic>
        <p:nvPicPr>
          <p:cNvPr id="4" name="Объект 3" descr="http://mediasubs.ru/group/uploads/sl/slavyane/image2/jLWEyODMt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3273" y="1600200"/>
            <a:ext cx="5657453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71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Берёза на </a:t>
            </a:r>
            <a:r>
              <a:rPr lang="ru-RU" sz="3200" dirty="0" smtClean="0"/>
              <a:t>карнизе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8208912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449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Карликовая</a:t>
            </a:r>
            <a:r>
              <a:rPr lang="ru-RU" sz="3200" dirty="0" smtClean="0"/>
              <a:t> </a:t>
            </a:r>
            <a:r>
              <a:rPr lang="ru-RU" sz="3200" b="1" dirty="0" smtClean="0"/>
              <a:t>берёза</a:t>
            </a:r>
            <a:endParaRPr lang="ru-RU" sz="3200" b="1" dirty="0"/>
          </a:p>
        </p:txBody>
      </p:sp>
      <p:pic>
        <p:nvPicPr>
          <p:cNvPr id="4" name="Объект 3" descr="http://900igr.net/datas/priroda/Arktika.files/0024-024-Karlikovaja-berjoza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8136903" cy="5328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938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Карликовая берёза</a:t>
            </a:r>
            <a:endParaRPr lang="ru-RU" dirty="0"/>
          </a:p>
        </p:txBody>
      </p:sp>
      <p:pic>
        <p:nvPicPr>
          <p:cNvPr id="4" name="Объект 3" descr="http://allphoto.in.ua/photo/12/es2118905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7776864" cy="5256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550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Карликовая берёза</a:t>
            </a:r>
          </a:p>
        </p:txBody>
      </p:sp>
      <p:pic>
        <p:nvPicPr>
          <p:cNvPr id="4" name="Объект 3" descr="http://www.old-land.ru/galleries/990/43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7776864" cy="5112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836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Лучины</a:t>
            </a:r>
            <a:endParaRPr lang="ru-RU" dirty="0"/>
          </a:p>
        </p:txBody>
      </p:sp>
      <p:pic>
        <p:nvPicPr>
          <p:cNvPr id="7" name="Объект 6" descr="http://evolight.ru/pictures/photos/000/001/694/original/1694.jpg"/>
          <p:cNvPicPr>
            <a:picLocks noGrp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4176464" cy="4392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Объект 7" descr="http://www.graycell.ru/picture/big/luchina.jpg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1843881"/>
            <a:ext cx="4038600" cy="4038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981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Русская изба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7" name="Объект 6" descr="http://www.vladmuseum.ru/upload/medialibrary/5c1/5c1570907b9094b02feb4204585c284c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8208912" cy="55446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850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Берёзовицы (берёзового сока) на грош,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а </a:t>
            </a:r>
            <a:r>
              <a:rPr lang="ru-RU" sz="3200" dirty="0"/>
              <a:t>лесу на рубль изведёшь. </a:t>
            </a:r>
          </a:p>
        </p:txBody>
      </p:sp>
      <p:pic>
        <p:nvPicPr>
          <p:cNvPr id="4" name="Объект 3" descr="http://vestnikk.ru/uploads/posts/2012-03/1333223616_3-017ygthg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7632848" cy="504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964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/>
              <a:t> Словно девица </a:t>
            </a:r>
            <a:r>
              <a:rPr lang="ru-RU" sz="3600" b="1" dirty="0" smtClean="0"/>
              <a:t>русская…</a:t>
            </a: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/>
              <a:t>                         Над речушкой </a:t>
            </a:r>
            <a:r>
              <a:rPr lang="ru-RU" sz="3600" b="1" dirty="0" smtClean="0"/>
              <a:t>берёзка</a:t>
            </a:r>
            <a:r>
              <a:rPr lang="ru-RU" sz="1800" dirty="0" smtClean="0"/>
              <a:t>…</a:t>
            </a:r>
            <a:endParaRPr lang="ru-RU" sz="1800" dirty="0"/>
          </a:p>
        </p:txBody>
      </p:sp>
      <p:pic>
        <p:nvPicPr>
          <p:cNvPr id="4" name="Объект 3" descr="http://young.rzd.ru/dbmm/images/41/4080/5638600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1484784"/>
            <a:ext cx="4392488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265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Сбор берёзового сока</a:t>
            </a:r>
            <a:endParaRPr lang="ru-RU" sz="3200" dirty="0"/>
          </a:p>
        </p:txBody>
      </p:sp>
      <p:pic>
        <p:nvPicPr>
          <p:cNvPr id="7" name="Объект 6" descr="http://calori.ru/products-filter/Berezovyy-sok.jpg"/>
          <p:cNvPicPr>
            <a:picLocks noGrp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348880"/>
            <a:ext cx="3754760" cy="35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Объект 7" descr="http://www.hotimsk.by/wp-content/uploads/2013/04/%D1%81%D0%BE%D0%BA.jpg"/>
          <p:cNvPicPr>
            <a:picLocks noGrp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276872"/>
            <a:ext cx="4176464" cy="360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780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Берёзовые веники</a:t>
            </a:r>
            <a:endParaRPr lang="ru-RU" sz="3200" dirty="0"/>
          </a:p>
        </p:txBody>
      </p:sp>
      <p:pic>
        <p:nvPicPr>
          <p:cNvPr id="5" name="Объект 4" descr="http://www.katalogrehberi.com/catalog/upload/resim/ozturk-supurgecilik-33544-s.jpg"/>
          <p:cNvPicPr>
            <a:picLocks noGrp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149" y="1600200"/>
            <a:ext cx="3300702" cy="4525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http://www.sonar54.ru/pic/12434952249522.jpg"/>
          <p:cNvPicPr>
            <a:picLocks noGrp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1700808"/>
            <a:ext cx="4038600" cy="432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593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Берёзовые почки и листья</a:t>
            </a:r>
            <a:endParaRPr lang="ru-RU" sz="3200" dirty="0"/>
          </a:p>
        </p:txBody>
      </p:sp>
      <p:pic>
        <p:nvPicPr>
          <p:cNvPr id="5" name="Объект 4" descr="http://molbiol.ru/forums/uploads/a001/b077/post-14100-1210744542.jpg"/>
          <p:cNvPicPr>
            <a:picLocks noGrp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2276872"/>
            <a:ext cx="3084140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http://fitoapteka.com/cache/imagick_895d5787fc982f6c953d40060a6d5c6ee4746e6e.jpg"/>
          <p:cNvPicPr>
            <a:picLocks noGrp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2636912"/>
            <a:ext cx="4104456" cy="2160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966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Грибы на берёзе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                  Трутовик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                        Чага</a:t>
            </a:r>
            <a:endParaRPr lang="ru-RU" dirty="0"/>
          </a:p>
        </p:txBody>
      </p:sp>
      <p:pic>
        <p:nvPicPr>
          <p:cNvPr id="7" name="Объект 6" descr="http://mediasubs.ru/group/uploads/zd/zdorove-bez-vrachej-i-lekarstv-/image2/wNS00MWIy.jpeg"/>
          <p:cNvPicPr>
            <a:picLocks noGrp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635448"/>
            <a:ext cx="4040188" cy="3030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Объект 7" descr="http://prirodasibiri.ru/links/tema/08_7_4_1.jpg"/>
          <p:cNvPicPr>
            <a:picLocks noGrp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5025" y="2626433"/>
            <a:ext cx="4041775" cy="30481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797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В</a:t>
            </a:r>
            <a:r>
              <a:rPr lang="ru-RU" sz="3200" dirty="0" smtClean="0"/>
              <a:t>етви берёзы, как  длинные косы…</a:t>
            </a:r>
            <a:endParaRPr lang="ru-RU" sz="3200" dirty="0"/>
          </a:p>
        </p:txBody>
      </p:sp>
      <p:pic>
        <p:nvPicPr>
          <p:cNvPr id="4" name="Объект 3" descr="http://img-fotki.yandex.ru/get/4004/julyavagr.2/0_14496_81cda66e_XL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1600200"/>
            <a:ext cx="4392488" cy="51411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178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/>
              <a:t>Куинджи Архип </a:t>
            </a:r>
            <a:r>
              <a:rPr lang="ru-RU" sz="3200" dirty="0" smtClean="0"/>
              <a:t>Иванович</a:t>
            </a:r>
            <a:br>
              <a:rPr lang="ru-RU" sz="3200" dirty="0" smtClean="0"/>
            </a:br>
            <a:r>
              <a:rPr lang="ru-RU" sz="3200" dirty="0" smtClean="0"/>
              <a:t>«Берёзовая роща»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4" name="Объект 3" descr="http://www.palitra-ru.ru/uploads/images/Gallery/rhkuingi/berezovaya-roscha-1879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8229600" cy="52565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228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Исаак Ильич Левитан</a:t>
            </a:r>
            <a:br>
              <a:rPr lang="ru-RU" sz="3200" dirty="0" smtClean="0"/>
            </a:br>
            <a:r>
              <a:rPr lang="ru-RU" sz="3200" dirty="0" smtClean="0"/>
              <a:t>«Берёзовая роща»</a:t>
            </a:r>
            <a:endParaRPr lang="ru-RU" sz="3200" dirty="0"/>
          </a:p>
        </p:txBody>
      </p:sp>
      <p:pic>
        <p:nvPicPr>
          <p:cNvPr id="4" name="Объект 3" descr="http://www.stihi.ru/pics/2013/08/30/4629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8424936" cy="504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981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Игорь Эммануилович Грабарь</a:t>
            </a:r>
            <a:br>
              <a:rPr lang="ru-RU" sz="3200" b="1" dirty="0"/>
            </a:br>
            <a:r>
              <a:rPr lang="ru-RU" sz="3200" b="1" dirty="0" smtClean="0"/>
              <a:t>«Февральская лазурь»</a:t>
            </a:r>
            <a:endParaRPr lang="ru-RU" sz="3200" b="1" dirty="0"/>
          </a:p>
        </p:txBody>
      </p:sp>
      <p:pic>
        <p:nvPicPr>
          <p:cNvPr id="4" name="Объект 3" descr="http://ru.static.z-dn.net/files/de9/842e991b5d2c69e05578ef48830ef796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1" y="1340768"/>
            <a:ext cx="3456384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675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Иван Иванович Шишкин </a:t>
            </a:r>
            <a:br>
              <a:rPr lang="ru-RU" sz="3200" dirty="0" smtClean="0"/>
            </a:br>
            <a:r>
              <a:rPr lang="ru-RU" sz="3200" dirty="0" smtClean="0"/>
              <a:t>«Берёзовая роща»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436" y="1556792"/>
            <a:ext cx="8586044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71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/>
              <a:t>Изумрудная </a:t>
            </a:r>
            <a:r>
              <a:rPr lang="ru-RU" sz="3200" dirty="0" smtClean="0"/>
              <a:t>весною, а зимою </a:t>
            </a:r>
            <a:r>
              <a:rPr lang="ru-RU" sz="3200" dirty="0"/>
              <a:t>– в </a:t>
            </a:r>
            <a:r>
              <a:rPr lang="ru-RU" sz="3200" dirty="0" smtClean="0"/>
              <a:t>серебре,</a:t>
            </a:r>
            <a:br>
              <a:rPr lang="ru-RU" sz="3200" dirty="0" smtClean="0"/>
            </a:br>
            <a:r>
              <a:rPr lang="ru-RU" sz="3200" dirty="0" smtClean="0"/>
              <a:t>Машет </a:t>
            </a:r>
            <a:r>
              <a:rPr lang="ru-RU" sz="3200" dirty="0"/>
              <a:t>веткой </a:t>
            </a:r>
            <a:r>
              <a:rPr lang="ru-RU" sz="3200" dirty="0" smtClean="0"/>
              <a:t>золотою всем </a:t>
            </a:r>
            <a:r>
              <a:rPr lang="ru-RU" sz="3200" dirty="0"/>
              <a:t>детишкам в сентябре.</a:t>
            </a:r>
          </a:p>
        </p:txBody>
      </p:sp>
      <p:pic>
        <p:nvPicPr>
          <p:cNvPr id="13" name="Объект 12" descr="http://s61.radikal.ru/i173/1202/07/cf3678abda51.jpg"/>
          <p:cNvPicPr>
            <a:picLocks noGrp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894" y="1600200"/>
            <a:ext cx="3349212" cy="4525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Объект 13" descr="http://www.edu54.ru/sites/default/files/images/2011/02/691b9108f43f021238bb415f69a80b3d425e89bc_1.jpg"/>
          <p:cNvPicPr>
            <a:picLocks noGrp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2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123</Words>
  <Application>Microsoft Office PowerPoint</Application>
  <PresentationFormat>Экран (4:3)</PresentationFormat>
  <Paragraphs>35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Берёзовые серёжки</vt:lpstr>
      <vt:lpstr>Береста</vt:lpstr>
      <vt:lpstr> Словно девица русская…                          Над речушкой берёзка…</vt:lpstr>
      <vt:lpstr>Ветви берёзы, как  длинные косы…</vt:lpstr>
      <vt:lpstr>Куинджи Архип Иванович «Берёзовая роща» </vt:lpstr>
      <vt:lpstr>Исаак Ильич Левитан «Берёзовая роща»</vt:lpstr>
      <vt:lpstr>Игорь Эммануилович Грабарь «Февральская лазурь»</vt:lpstr>
      <vt:lpstr>Иван Иванович Шишкин  «Берёзовая роща»</vt:lpstr>
      <vt:lpstr>Изумрудная весною, а зимою – в серебре, Машет веткой золотою всем детишкам в сентябре.</vt:lpstr>
      <vt:lpstr>В краю берёзовых туманов. </vt:lpstr>
      <vt:lpstr>Болотов Александр  «Берёзы на пригорке» </vt:lpstr>
      <vt:lpstr>Русские берёзы</vt:lpstr>
      <vt:lpstr>Нет деревца другого сердцу русскому милей. </vt:lpstr>
      <vt:lpstr>Илюша</vt:lpstr>
      <vt:lpstr>Лиза</vt:lpstr>
      <vt:lpstr>Диана</vt:lpstr>
      <vt:lpstr>Ангелина</vt:lpstr>
      <vt:lpstr>Мы вокруг берёзки встали в хоровод…</vt:lpstr>
      <vt:lpstr>Презентация PowerPoint</vt:lpstr>
      <vt:lpstr>Наша «Февральская лазурь»</vt:lpstr>
      <vt:lpstr>Береза – очень красивое дерево, оно растет во всех уголках нашей необъятной Родины.</vt:lpstr>
      <vt:lpstr>Русская красавица</vt:lpstr>
      <vt:lpstr>Берёза на карнизе </vt:lpstr>
      <vt:lpstr>Карликовая берёза</vt:lpstr>
      <vt:lpstr>Карликовая берёза</vt:lpstr>
      <vt:lpstr>Карликовая берёза</vt:lpstr>
      <vt:lpstr>Лучины</vt:lpstr>
      <vt:lpstr>Русская изба</vt:lpstr>
      <vt:lpstr>Берёзовицы (берёзового сока) на грош,  а лесу на рубль изведёшь. </vt:lpstr>
      <vt:lpstr>Сбор берёзового сока</vt:lpstr>
      <vt:lpstr>Берёзовые веники</vt:lpstr>
      <vt:lpstr>Берёзовые почки и листья</vt:lpstr>
      <vt:lpstr>Грибы на берёзе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Берёзовые серёжки</dc:title>
  <dc:creator>Пользователь</dc:creator>
  <cp:lastModifiedBy>Лариса</cp:lastModifiedBy>
  <cp:revision>18</cp:revision>
  <dcterms:created xsi:type="dcterms:W3CDTF">2014-03-24T04:55:02Z</dcterms:created>
  <dcterms:modified xsi:type="dcterms:W3CDTF">2014-04-08T05:43:16Z</dcterms:modified>
</cp:coreProperties>
</file>