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65" r:id="rId5"/>
    <p:sldId id="264" r:id="rId6"/>
    <p:sldId id="266" r:id="rId7"/>
    <p:sldId id="259" r:id="rId8"/>
    <p:sldId id="260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lu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>
    <p:plu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lu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lu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slow">
    <p:plu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CD7155D-46B7-4226-97BA-123CEC4D9040}" type="datetimeFigureOut">
              <a:rPr lang="ru-RU" smtClean="0"/>
              <a:pPr/>
              <a:t>27.05.2012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7F8ABB0-39F4-48FC-AA1E-F806E6D3EAC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lus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929618" cy="1981200"/>
          </a:xfrm>
        </p:spPr>
        <p:txBody>
          <a:bodyPr/>
          <a:lstStyle/>
          <a:p>
            <a:pPr algn="l"/>
            <a:r>
              <a:rPr lang="ru-RU" sz="5400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Мужчины и женщины. Прирост населения.</a:t>
            </a:r>
            <a:endParaRPr lang="ru-RU" sz="5400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5" name="Рисунок 4" descr="12320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71678"/>
            <a:ext cx="8341299" cy="4561648"/>
          </a:xfrm>
          <a:prstGeom prst="rect">
            <a:avLst/>
          </a:prstGeo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Мужчины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6500826" y="1600200"/>
            <a:ext cx="2428892" cy="441960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dirty="0" smtClean="0"/>
              <a:t>Мужчина</a:t>
            </a:r>
            <a:r>
              <a:rPr lang="ru-RU" sz="2000" dirty="0" smtClean="0"/>
              <a:t> — взрослый человек мужского пола, одного из двух полов внутри рода людей </a:t>
            </a:r>
            <a:r>
              <a:rPr lang="ru-RU" sz="2000" dirty="0" smtClean="0"/>
              <a:t>.</a:t>
            </a:r>
            <a:endParaRPr lang="ru-RU" sz="2000" dirty="0"/>
          </a:p>
        </p:txBody>
      </p:sp>
      <p:pic>
        <p:nvPicPr>
          <p:cNvPr id="6146" name="Picture 2" descr="http://images.usatoday.com/life/_photos/2008/01/15/madmenx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7123" b="7123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Женщины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Текст 1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 smtClean="0"/>
              <a:t>Женщина</a:t>
            </a:r>
            <a:r>
              <a:rPr lang="ru-RU" dirty="0" smtClean="0"/>
              <a:t>  — самка человека, один из двух полов, образующих род </a:t>
            </a:r>
            <a:r>
              <a:rPr lang="ru-RU" dirty="0" smtClean="0"/>
              <a:t>людей.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122" name="Picture 2" descr="http://s5.afisha.ru/Afisha7Files/UGPhotos/090312204524/090314235159/p_f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698" r="15698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1857388"/>
          </a:xfrm>
        </p:spPr>
        <p:txBody>
          <a:bodyPr/>
          <a:lstStyle/>
          <a:p>
            <a:r>
              <a:rPr lang="ru-RU" dirty="0" smtClean="0"/>
              <a:t>По данным </a:t>
            </a:r>
            <a:r>
              <a:rPr lang="ru-RU" dirty="0" smtClean="0"/>
              <a:t>переписи населения, </a:t>
            </a:r>
            <a:r>
              <a:rPr lang="ru-RU" dirty="0" smtClean="0"/>
              <a:t>в Российской Федерации на 9 октября 2002 года проживало 67605 тысяч мужчин и 77562 тысячи женщин.</a:t>
            </a:r>
            <a:endParaRPr lang="ru-RU" dirty="0"/>
          </a:p>
        </p:txBody>
      </p:sp>
      <p:pic>
        <p:nvPicPr>
          <p:cNvPr id="10" name="Рисунок 9" descr="b_graf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79788" y="1785926"/>
            <a:ext cx="6519419" cy="480982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72560" cy="192882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Превышение числа женщин над числом мужчин более выражено в городских населенных пунктах. Если на 1000 городских мужчин приходится 1165 женщин, то на 1000 сельских - 1099. В городе уже в группе 20-24 года численность населения обоих полов практически равна, а в возрастных группах 25 лет и старше преобладают </a:t>
            </a:r>
            <a:r>
              <a:rPr lang="ru-RU" sz="2000" dirty="0" smtClean="0"/>
              <a:t>женщины. </a:t>
            </a:r>
            <a:endParaRPr lang="ru-RU" sz="2000" dirty="0"/>
          </a:p>
        </p:txBody>
      </p:sp>
      <p:pic>
        <p:nvPicPr>
          <p:cNvPr id="22530" name="Picture 2" descr="http://www.demoscope.ru/weekly/2005/0219/img/b_graf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2071678"/>
            <a:ext cx="4695825" cy="45148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219200"/>
          </a:xfrm>
        </p:spPr>
        <p:txBody>
          <a:bodyPr/>
          <a:lstStyle/>
          <a:p>
            <a:pPr algn="ctr"/>
            <a:r>
              <a:rPr lang="ru-RU" b="1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Продолжительность жизни</a:t>
            </a:r>
            <a:endParaRPr lang="ru-RU" b="1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285720" y="1524000"/>
            <a:ext cx="5214974" cy="50482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Продолжительность жизни – это переменная, которая зависит от уровня духовного развития, здорового образа жизни и жизненной задачи человека. Но что имеет начало – имеет и конец. Если рождение полагает начало физическому существованию, и, таким образом, есть причина, то смерть – освобождает от тела, это неизбежное следствие, которое, однако, не исчерпывает всех заложенных таким существованием причин.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5572132" y="2786058"/>
            <a:ext cx="3207442" cy="1833562"/>
          </a:xfrm>
          <a:ln w="1905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 smtClean="0"/>
              <a:t>В России средняя продолжительность жизни составляет лишь только 65.94 лет, у мужчин – 59.19 лет, а у женщин – 73.1 лет.</a:t>
            </a:r>
            <a:endParaRPr lang="ru-RU" sz="2000" dirty="0"/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image00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714356"/>
            <a:ext cx="8358246" cy="5165566"/>
          </a:xfrm>
        </p:spPr>
      </p:pic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57158" y="214290"/>
            <a:ext cx="8501122" cy="23574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Соотношение полов при рождение, как известно, величина достаточно устойчивая. В России на каждые 100 новорожденных девочек регистрировалось 105-106 новорожденных </a:t>
            </a:r>
            <a:r>
              <a:rPr lang="ru-RU" dirty="0" smtClean="0"/>
              <a:t>мальчиков. </a:t>
            </a:r>
            <a:r>
              <a:rPr lang="ru-RU" dirty="0" smtClean="0"/>
              <a:t>А вот соотношение полов среди умерших менялось. Если в 1959 году на 1000 умерших мужчин приходилось 1044 умерших женщин, в 1970 году - 1025, 1979 году - 1007, 1989 году - 1077, то в 2002 году - 866 и в 2003 году - 859. Иначе говоря, доля женщин среди умерших снизилась с 51-52%% до 46%.</a:t>
            </a:r>
            <a:endParaRPr lang="ru-RU" dirty="0"/>
          </a:p>
        </p:txBody>
      </p:sp>
      <p:pic>
        <p:nvPicPr>
          <p:cNvPr id="23554" name="Picture 2" descr="http://www.demoscope.ru/weekly/2005/0219/img/b_graf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285992"/>
            <a:ext cx="5857916" cy="42737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plus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269</Words>
  <Application>Microsoft Office PowerPoint</Application>
  <PresentationFormat>Экран (4:3)</PresentationFormat>
  <Paragraphs>11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Бумажная</vt:lpstr>
      <vt:lpstr>Мужчины и женщины. Прирост населения.</vt:lpstr>
      <vt:lpstr>Мужчины</vt:lpstr>
      <vt:lpstr>Женщины</vt:lpstr>
      <vt:lpstr>Слайд 4</vt:lpstr>
      <vt:lpstr>Слайд 5</vt:lpstr>
      <vt:lpstr>Слайд 6</vt:lpstr>
      <vt:lpstr>Продолжительность жизни</vt:lpstr>
      <vt:lpstr>Слайд 8</vt:lpstr>
      <vt:lpstr>Слайд 9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Мужчины и женщины. Прирост населения.</dc:title>
  <dc:creator>Admin</dc:creator>
  <cp:lastModifiedBy>Дмитрий Каленюк</cp:lastModifiedBy>
  <cp:revision>10</cp:revision>
  <dcterms:created xsi:type="dcterms:W3CDTF">2012-05-22T12:36:28Z</dcterms:created>
  <dcterms:modified xsi:type="dcterms:W3CDTF">2012-05-27T11:20:35Z</dcterms:modified>
</cp:coreProperties>
</file>