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Override12.xml" ContentType="application/vnd.openxmlformats-officedocument.themeOverr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Override17.xml" ContentType="application/vnd.openxmlformats-officedocument.themeOverrid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76.xml" ContentType="application/vnd.openxmlformats-officedocument.presentationml.slideLayout+xml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diagrams/quickStyle3.xml" ContentType="application/vnd.openxmlformats-officedocument.drawingml.diagramStyle+xml"/>
  <Override PartName="/ppt/theme/themeOverride6.xml" ContentType="application/vnd.openxmlformats-officedocument.themeOverride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theme/themeOverride14.xml" ContentType="application/vnd.openxmlformats-officedocument.themeOverr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theme/themeOverride3.xml" ContentType="application/vnd.openxmlformats-officedocument.themeOverr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diagrams/quickStyle5.xml" ContentType="application/vnd.openxmlformats-officedocument.drawingml.diagramStyl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diagrams/layout4.xml" ContentType="application/vnd.openxmlformats-officedocument.drawingml.diagramLayout+xml"/>
  <Override PartName="/ppt/slideLayouts/slideLayout206.xml" ContentType="application/vnd.openxmlformats-officedocument.presentationml.slide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diagrams/drawing6.xml" ContentType="application/vnd.ms-office.drawingml.diagramDrawing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theme/themeOverride9.xml" ContentType="application/vnd.openxmlformats-officedocument.themeOverrid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theme/theme14.xml" ContentType="application/vnd.openxmlformats-officedocument.theme+xml"/>
  <Override PartName="/ppt/diagrams/colors8.xml" ContentType="application/vnd.openxmlformats-officedocument.drawingml.diagramColors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diagrams/quickStyle7.xml" ContentType="application/vnd.openxmlformats-officedocument.drawingml.diagramStyle+xml"/>
  <Override PartName="/ppt/theme/themeOverride13.xml" ContentType="application/vnd.openxmlformats-officedocument.themeOverr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theme/themeOverride2.xml" ContentType="application/vnd.openxmlformats-officedocument.themeOverr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diagrams/quickStyle4.xml" ContentType="application/vnd.openxmlformats-officedocument.drawingml.diagramStyle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Override10.xml" ContentType="application/vnd.openxmlformats-officedocument.themeOverr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56" r:id="rId4"/>
    <p:sldMasterId id="2147483768" r:id="rId5"/>
    <p:sldMasterId id="2147483780" r:id="rId6"/>
    <p:sldMasterId id="2147483792" r:id="rId7"/>
    <p:sldMasterId id="2147483828" r:id="rId8"/>
    <p:sldMasterId id="2147483840" r:id="rId9"/>
    <p:sldMasterId id="2147483852" r:id="rId10"/>
    <p:sldMasterId id="2147483864" r:id="rId11"/>
    <p:sldMasterId id="2147483876" r:id="rId12"/>
    <p:sldMasterId id="2147483888" r:id="rId13"/>
    <p:sldMasterId id="2147483900" r:id="rId14"/>
    <p:sldMasterId id="2147483912" r:id="rId15"/>
    <p:sldMasterId id="2147483936" r:id="rId16"/>
    <p:sldMasterId id="2147483948" r:id="rId17"/>
    <p:sldMasterId id="2147483960" r:id="rId18"/>
    <p:sldMasterId id="2147483972" r:id="rId19"/>
  </p:sldMasterIdLst>
  <p:sldIdLst>
    <p:sldId id="256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8" r:id="rId29"/>
    <p:sldId id="276" r:id="rId30"/>
    <p:sldId id="286" r:id="rId31"/>
    <p:sldId id="282" r:id="rId32"/>
    <p:sldId id="284" r:id="rId33"/>
    <p:sldId id="285" r:id="rId34"/>
    <p:sldId id="265" r:id="rId35"/>
    <p:sldId id="266" r:id="rId36"/>
    <p:sldId id="267" r:id="rId37"/>
    <p:sldId id="269" r:id="rId38"/>
    <p:sldId id="270" r:id="rId39"/>
    <p:sldId id="271" r:id="rId40"/>
    <p:sldId id="272" r:id="rId41"/>
    <p:sldId id="273" r:id="rId42"/>
    <p:sldId id="274" r:id="rId43"/>
    <p:sldId id="283" r:id="rId44"/>
    <p:sldId id="275" r:id="rId45"/>
    <p:sldId id="277" r:id="rId46"/>
    <p:sldId id="278" r:id="rId47"/>
    <p:sldId id="279" r:id="rId48"/>
    <p:sldId id="280" r:id="rId49"/>
    <p:sldId id="281" r:id="rId50"/>
    <p:sldId id="287" r:id="rId51"/>
    <p:sldId id="288" r:id="rId5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6819"/>
    <a:srgbClr val="EE3112"/>
    <a:srgbClr val="CE461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4660"/>
  </p:normalViewPr>
  <p:slideViewPr>
    <p:cSldViewPr>
      <p:cViewPr>
        <p:scale>
          <a:sx n="69" d="100"/>
          <a:sy n="69" d="100"/>
        </p:scale>
        <p:origin x="-140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0E5E77-4C1D-4214-BC4F-3169AE57E029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9DBF1F4D-3A54-470F-81EC-9C0BE3425284}">
      <dgm:prSet phldrT="[Текст]"/>
      <dgm:spPr/>
      <dgm:t>
        <a:bodyPr/>
        <a:lstStyle/>
        <a:p>
          <a:r>
            <a:rPr lang="uk-UA" dirty="0" smtClean="0"/>
            <a:t>Формування і розвиток високоінтелектуальної, свідомої особистості з громадянською позицією.</a:t>
          </a:r>
          <a:endParaRPr lang="uk-UA" dirty="0"/>
        </a:p>
      </dgm:t>
    </dgm:pt>
    <dgm:pt modelId="{E4453FCB-93D9-4CCE-9A72-9F145E019FBD}" type="parTrans" cxnId="{04D4CF28-C313-4CF1-846A-B75DB497CD94}">
      <dgm:prSet/>
      <dgm:spPr/>
      <dgm:t>
        <a:bodyPr/>
        <a:lstStyle/>
        <a:p>
          <a:endParaRPr lang="uk-UA"/>
        </a:p>
      </dgm:t>
    </dgm:pt>
    <dgm:pt modelId="{1B1F9261-C61F-434E-ACBD-A13D53CE7AF2}" type="sibTrans" cxnId="{04D4CF28-C313-4CF1-846A-B75DB497CD94}">
      <dgm:prSet/>
      <dgm:spPr/>
      <dgm:t>
        <a:bodyPr/>
        <a:lstStyle/>
        <a:p>
          <a:endParaRPr lang="uk-UA"/>
        </a:p>
      </dgm:t>
    </dgm:pt>
    <dgm:pt modelId="{4FE03189-A21E-4BF0-820C-4FA953BA97EB}">
      <dgm:prSet phldrT="[Текст]"/>
      <dgm:spPr/>
      <dgm:t>
        <a:bodyPr/>
        <a:lstStyle/>
        <a:p>
          <a:r>
            <a:rPr lang="uk-UA" dirty="0" smtClean="0"/>
            <a:t>Виховання національної свідомості, любові до рідного краю і свого народу.</a:t>
          </a:r>
          <a:endParaRPr lang="uk-UA" dirty="0"/>
        </a:p>
      </dgm:t>
    </dgm:pt>
    <dgm:pt modelId="{998096F3-B56E-4C6C-B496-E25DCA0C6684}" type="parTrans" cxnId="{78C3B25E-16D6-4E78-A0CD-7E367031A388}">
      <dgm:prSet/>
      <dgm:spPr/>
      <dgm:t>
        <a:bodyPr/>
        <a:lstStyle/>
        <a:p>
          <a:endParaRPr lang="uk-UA"/>
        </a:p>
      </dgm:t>
    </dgm:pt>
    <dgm:pt modelId="{98FD3038-0BA9-4D6D-A8DF-1C82D7397894}" type="sibTrans" cxnId="{78C3B25E-16D6-4E78-A0CD-7E367031A388}">
      <dgm:prSet/>
      <dgm:spPr/>
      <dgm:t>
        <a:bodyPr/>
        <a:lstStyle/>
        <a:p>
          <a:endParaRPr lang="uk-UA"/>
        </a:p>
      </dgm:t>
    </dgm:pt>
    <dgm:pt modelId="{E4CF6ABB-44BE-4880-A792-B00D330DAB0B}">
      <dgm:prSet phldrT="[Текст]"/>
      <dgm:spPr/>
      <dgm:t>
        <a:bodyPr/>
        <a:lstStyle/>
        <a:p>
          <a:r>
            <a:rPr lang="uk-UA" dirty="0" smtClean="0"/>
            <a:t>Розвивати учнівський колектив як частину шкільної спільноти.</a:t>
          </a:r>
          <a:endParaRPr lang="uk-UA" dirty="0"/>
        </a:p>
      </dgm:t>
    </dgm:pt>
    <dgm:pt modelId="{774C2291-9C0B-4A83-AFCC-BBDE6D25022C}" type="parTrans" cxnId="{E4BCEC23-2DBC-46DA-8A41-4CC4C9A718FE}">
      <dgm:prSet/>
      <dgm:spPr/>
      <dgm:t>
        <a:bodyPr/>
        <a:lstStyle/>
        <a:p>
          <a:endParaRPr lang="uk-UA"/>
        </a:p>
      </dgm:t>
    </dgm:pt>
    <dgm:pt modelId="{FA0DA686-EA30-45AA-9835-5A6754176D71}" type="sibTrans" cxnId="{E4BCEC23-2DBC-46DA-8A41-4CC4C9A718FE}">
      <dgm:prSet/>
      <dgm:spPr/>
      <dgm:t>
        <a:bodyPr/>
        <a:lstStyle/>
        <a:p>
          <a:endParaRPr lang="uk-UA"/>
        </a:p>
      </dgm:t>
    </dgm:pt>
    <dgm:pt modelId="{B8CBDB04-4E4D-4D30-98B4-E8D3EE1555D1}">
      <dgm:prSet/>
      <dgm:spPr/>
      <dgm:t>
        <a:bodyPr/>
        <a:lstStyle/>
        <a:p>
          <a:r>
            <a:rPr lang="uk-UA" dirty="0" smtClean="0"/>
            <a:t>Виховання моральних якостей: доброти, милосердя, чесності, гідності, терпимості, поваги до старших, працелюбності тощо.</a:t>
          </a:r>
          <a:endParaRPr lang="uk-UA" dirty="0"/>
        </a:p>
      </dgm:t>
    </dgm:pt>
    <dgm:pt modelId="{3896EE90-F84A-4110-80C8-C7C960018057}" type="parTrans" cxnId="{8BB6B059-807F-4E37-A86C-D8F1B902F35C}">
      <dgm:prSet/>
      <dgm:spPr/>
      <dgm:t>
        <a:bodyPr/>
        <a:lstStyle/>
        <a:p>
          <a:endParaRPr lang="uk-UA"/>
        </a:p>
      </dgm:t>
    </dgm:pt>
    <dgm:pt modelId="{96BA6AF8-594B-498F-9DF7-CA590380587B}" type="sibTrans" cxnId="{8BB6B059-807F-4E37-A86C-D8F1B902F35C}">
      <dgm:prSet/>
      <dgm:spPr/>
      <dgm:t>
        <a:bodyPr/>
        <a:lstStyle/>
        <a:p>
          <a:endParaRPr lang="uk-UA"/>
        </a:p>
      </dgm:t>
    </dgm:pt>
    <dgm:pt modelId="{73CC9EA2-1222-40EA-BD25-964986527836}" type="pres">
      <dgm:prSet presAssocID="{B40E5E77-4C1D-4214-BC4F-3169AE57E029}" presName="linearFlow" presStyleCnt="0">
        <dgm:presLayoutVars>
          <dgm:dir/>
          <dgm:resizeHandles val="exact"/>
        </dgm:presLayoutVars>
      </dgm:prSet>
      <dgm:spPr/>
    </dgm:pt>
    <dgm:pt modelId="{147A10C5-92E9-48FA-9767-A4CF68BC4D3B}" type="pres">
      <dgm:prSet presAssocID="{9DBF1F4D-3A54-470F-81EC-9C0BE3425284}" presName="composite" presStyleCnt="0"/>
      <dgm:spPr/>
    </dgm:pt>
    <dgm:pt modelId="{7537DBEA-F1DE-4573-8C06-E759AD939288}" type="pres">
      <dgm:prSet presAssocID="{9DBF1F4D-3A54-470F-81EC-9C0BE3425284}" presName="imgShp" presStyleLbl="fgImgPlace1" presStyleIdx="0" presStyleCnt="4" custLinFactX="-5946" custLinFactNeighborX="-100000" custLinFactNeighborY="-307"/>
      <dgm:spPr/>
    </dgm:pt>
    <dgm:pt modelId="{447392CF-B5AE-4525-855B-AA82E59B04F1}" type="pres">
      <dgm:prSet presAssocID="{9DBF1F4D-3A54-470F-81EC-9C0BE3425284}" presName="txShp" presStyleLbl="node1" presStyleIdx="0" presStyleCnt="4" custLinFactNeighborX="-24676" custLinFactNeighborY="-646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184C86F-C883-40FA-8CB2-CD3683E4789A}" type="pres">
      <dgm:prSet presAssocID="{1B1F9261-C61F-434E-ACBD-A13D53CE7AF2}" presName="spacing" presStyleCnt="0"/>
      <dgm:spPr/>
    </dgm:pt>
    <dgm:pt modelId="{86F4539F-7F0E-4C2B-96EF-9C8F763C8CBC}" type="pres">
      <dgm:prSet presAssocID="{4FE03189-A21E-4BF0-820C-4FA953BA97EB}" presName="composite" presStyleCnt="0"/>
      <dgm:spPr/>
    </dgm:pt>
    <dgm:pt modelId="{2009E099-BEDC-4DEB-B7C8-529151DF6D96}" type="pres">
      <dgm:prSet presAssocID="{4FE03189-A21E-4BF0-820C-4FA953BA97EB}" presName="imgShp" presStyleLbl="fgImgPlace1" presStyleIdx="1" presStyleCnt="4" custLinFactNeighborX="-65973" custLinFactNeighborY="-875"/>
      <dgm:spPr/>
    </dgm:pt>
    <dgm:pt modelId="{190E159E-C299-4406-802F-1CCFF9D5B9F3}" type="pres">
      <dgm:prSet presAssocID="{4FE03189-A21E-4BF0-820C-4FA953BA97EB}" presName="txShp" presStyleLbl="node1" presStyleIdx="1" presStyleCnt="4" custLinFactNeighborX="-12834" custLinFactNeighborY="-87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B6EFAFF-19A1-4078-887B-9C35682387BC}" type="pres">
      <dgm:prSet presAssocID="{98FD3038-0BA9-4D6D-A8DF-1C82D7397894}" presName="spacing" presStyleCnt="0"/>
      <dgm:spPr/>
    </dgm:pt>
    <dgm:pt modelId="{9CCD7CEA-1A48-4722-A453-C7E38BE76C50}" type="pres">
      <dgm:prSet presAssocID="{E4CF6ABB-44BE-4880-A792-B00D330DAB0B}" presName="composite" presStyleCnt="0"/>
      <dgm:spPr/>
    </dgm:pt>
    <dgm:pt modelId="{7A359FB4-053A-419C-9FE3-45AF67BAED0B}" type="pres">
      <dgm:prSet presAssocID="{E4CF6ABB-44BE-4880-A792-B00D330DAB0B}" presName="imgShp" presStyleLbl="fgImgPlace1" presStyleIdx="2" presStyleCnt="4"/>
      <dgm:spPr/>
    </dgm:pt>
    <dgm:pt modelId="{AA6A0A50-341B-499F-9383-10EE15C806E3}" type="pres">
      <dgm:prSet presAssocID="{E4CF6ABB-44BE-4880-A792-B00D330DAB0B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008756-D46C-4DCD-B439-5B3E2FC0BB4F}" type="pres">
      <dgm:prSet presAssocID="{FA0DA686-EA30-45AA-9835-5A6754176D71}" presName="spacing" presStyleCnt="0"/>
      <dgm:spPr/>
    </dgm:pt>
    <dgm:pt modelId="{A1460799-AACB-460F-8A08-5F630151C283}" type="pres">
      <dgm:prSet presAssocID="{B8CBDB04-4E4D-4D30-98B4-E8D3EE1555D1}" presName="composite" presStyleCnt="0"/>
      <dgm:spPr/>
    </dgm:pt>
    <dgm:pt modelId="{0043930B-05FC-4BA8-9DB2-0987305B693B}" type="pres">
      <dgm:prSet presAssocID="{B8CBDB04-4E4D-4D30-98B4-E8D3EE1555D1}" presName="imgShp" presStyleLbl="fgImgPlace1" presStyleIdx="3" presStyleCnt="4" custLinFactNeighborX="50997" custLinFactNeighborY="-2010"/>
      <dgm:spPr/>
    </dgm:pt>
    <dgm:pt modelId="{392C91B5-01E3-47A0-841C-ED9B368F7693}" type="pres">
      <dgm:prSet presAssocID="{B8CBDB04-4E4D-4D30-98B4-E8D3EE1555D1}" presName="txShp" presStyleLbl="node1" presStyleIdx="3" presStyleCnt="4" custLinFactNeighborX="10850" custLinFactNeighborY="-20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DA2C23A9-748E-4581-B97B-B192A54F4EDA}" type="presOf" srcId="{E4CF6ABB-44BE-4880-A792-B00D330DAB0B}" destId="{AA6A0A50-341B-499F-9383-10EE15C806E3}" srcOrd="0" destOrd="0" presId="urn:microsoft.com/office/officeart/2005/8/layout/vList3"/>
    <dgm:cxn modelId="{8BB6B059-807F-4E37-A86C-D8F1B902F35C}" srcId="{B40E5E77-4C1D-4214-BC4F-3169AE57E029}" destId="{B8CBDB04-4E4D-4D30-98B4-E8D3EE1555D1}" srcOrd="3" destOrd="0" parTransId="{3896EE90-F84A-4110-80C8-C7C960018057}" sibTransId="{96BA6AF8-594B-498F-9DF7-CA590380587B}"/>
    <dgm:cxn modelId="{04D4CF28-C313-4CF1-846A-B75DB497CD94}" srcId="{B40E5E77-4C1D-4214-BC4F-3169AE57E029}" destId="{9DBF1F4D-3A54-470F-81EC-9C0BE3425284}" srcOrd="0" destOrd="0" parTransId="{E4453FCB-93D9-4CCE-9A72-9F145E019FBD}" sibTransId="{1B1F9261-C61F-434E-ACBD-A13D53CE7AF2}"/>
    <dgm:cxn modelId="{78C3B25E-16D6-4E78-A0CD-7E367031A388}" srcId="{B40E5E77-4C1D-4214-BC4F-3169AE57E029}" destId="{4FE03189-A21E-4BF0-820C-4FA953BA97EB}" srcOrd="1" destOrd="0" parTransId="{998096F3-B56E-4C6C-B496-E25DCA0C6684}" sibTransId="{98FD3038-0BA9-4D6D-A8DF-1C82D7397894}"/>
    <dgm:cxn modelId="{E4BCEC23-2DBC-46DA-8A41-4CC4C9A718FE}" srcId="{B40E5E77-4C1D-4214-BC4F-3169AE57E029}" destId="{E4CF6ABB-44BE-4880-A792-B00D330DAB0B}" srcOrd="2" destOrd="0" parTransId="{774C2291-9C0B-4A83-AFCC-BBDE6D25022C}" sibTransId="{FA0DA686-EA30-45AA-9835-5A6754176D71}"/>
    <dgm:cxn modelId="{64DF255F-1B18-48BB-B8AA-86B3E5ABF9B9}" type="presOf" srcId="{B40E5E77-4C1D-4214-BC4F-3169AE57E029}" destId="{73CC9EA2-1222-40EA-BD25-964986527836}" srcOrd="0" destOrd="0" presId="urn:microsoft.com/office/officeart/2005/8/layout/vList3"/>
    <dgm:cxn modelId="{494CEDD6-CB50-474C-9C90-3EE5C78487BC}" type="presOf" srcId="{4FE03189-A21E-4BF0-820C-4FA953BA97EB}" destId="{190E159E-C299-4406-802F-1CCFF9D5B9F3}" srcOrd="0" destOrd="0" presId="urn:microsoft.com/office/officeart/2005/8/layout/vList3"/>
    <dgm:cxn modelId="{CF5624EE-2A40-47AC-AEE9-7A24BC8E9945}" type="presOf" srcId="{B8CBDB04-4E4D-4D30-98B4-E8D3EE1555D1}" destId="{392C91B5-01E3-47A0-841C-ED9B368F7693}" srcOrd="0" destOrd="0" presId="urn:microsoft.com/office/officeart/2005/8/layout/vList3"/>
    <dgm:cxn modelId="{FF8B5320-FC70-479C-9528-0731D997E14C}" type="presOf" srcId="{9DBF1F4D-3A54-470F-81EC-9C0BE3425284}" destId="{447392CF-B5AE-4525-855B-AA82E59B04F1}" srcOrd="0" destOrd="0" presId="urn:microsoft.com/office/officeart/2005/8/layout/vList3"/>
    <dgm:cxn modelId="{86ACB886-FE7C-405C-AE2E-8F98ACEDE87D}" type="presParOf" srcId="{73CC9EA2-1222-40EA-BD25-964986527836}" destId="{147A10C5-92E9-48FA-9767-A4CF68BC4D3B}" srcOrd="0" destOrd="0" presId="urn:microsoft.com/office/officeart/2005/8/layout/vList3"/>
    <dgm:cxn modelId="{31D0D188-566D-4EFF-845B-1EFAC062FB13}" type="presParOf" srcId="{147A10C5-92E9-48FA-9767-A4CF68BC4D3B}" destId="{7537DBEA-F1DE-4573-8C06-E759AD939288}" srcOrd="0" destOrd="0" presId="urn:microsoft.com/office/officeart/2005/8/layout/vList3"/>
    <dgm:cxn modelId="{FCD81FDD-4135-4277-9793-FF6DA09A7E71}" type="presParOf" srcId="{147A10C5-92E9-48FA-9767-A4CF68BC4D3B}" destId="{447392CF-B5AE-4525-855B-AA82E59B04F1}" srcOrd="1" destOrd="0" presId="urn:microsoft.com/office/officeart/2005/8/layout/vList3"/>
    <dgm:cxn modelId="{59B6FF73-D9AA-4A3A-B0A7-E81DE7221E81}" type="presParOf" srcId="{73CC9EA2-1222-40EA-BD25-964986527836}" destId="{6184C86F-C883-40FA-8CB2-CD3683E4789A}" srcOrd="1" destOrd="0" presId="urn:microsoft.com/office/officeart/2005/8/layout/vList3"/>
    <dgm:cxn modelId="{F0097BA6-2306-4D20-97A0-C20C084DFB03}" type="presParOf" srcId="{73CC9EA2-1222-40EA-BD25-964986527836}" destId="{86F4539F-7F0E-4C2B-96EF-9C8F763C8CBC}" srcOrd="2" destOrd="0" presId="urn:microsoft.com/office/officeart/2005/8/layout/vList3"/>
    <dgm:cxn modelId="{00DC2ADE-CD5F-4DEF-A490-A8FDA96D2577}" type="presParOf" srcId="{86F4539F-7F0E-4C2B-96EF-9C8F763C8CBC}" destId="{2009E099-BEDC-4DEB-B7C8-529151DF6D96}" srcOrd="0" destOrd="0" presId="urn:microsoft.com/office/officeart/2005/8/layout/vList3"/>
    <dgm:cxn modelId="{1CCBBB3D-6550-496F-9676-6D93C977BC2E}" type="presParOf" srcId="{86F4539F-7F0E-4C2B-96EF-9C8F763C8CBC}" destId="{190E159E-C299-4406-802F-1CCFF9D5B9F3}" srcOrd="1" destOrd="0" presId="urn:microsoft.com/office/officeart/2005/8/layout/vList3"/>
    <dgm:cxn modelId="{7CA2A80F-2F37-4800-AF34-C951647D3F75}" type="presParOf" srcId="{73CC9EA2-1222-40EA-BD25-964986527836}" destId="{0B6EFAFF-19A1-4078-887B-9C35682387BC}" srcOrd="3" destOrd="0" presId="urn:microsoft.com/office/officeart/2005/8/layout/vList3"/>
    <dgm:cxn modelId="{5FC086C8-2A1B-4C84-9441-C980DD6D450B}" type="presParOf" srcId="{73CC9EA2-1222-40EA-BD25-964986527836}" destId="{9CCD7CEA-1A48-4722-A453-C7E38BE76C50}" srcOrd="4" destOrd="0" presId="urn:microsoft.com/office/officeart/2005/8/layout/vList3"/>
    <dgm:cxn modelId="{7F2A40AB-9EE7-40F3-BF08-AFB359C1E261}" type="presParOf" srcId="{9CCD7CEA-1A48-4722-A453-C7E38BE76C50}" destId="{7A359FB4-053A-419C-9FE3-45AF67BAED0B}" srcOrd="0" destOrd="0" presId="urn:microsoft.com/office/officeart/2005/8/layout/vList3"/>
    <dgm:cxn modelId="{1E30F55A-A300-49B2-9675-3CA28980BEA3}" type="presParOf" srcId="{9CCD7CEA-1A48-4722-A453-C7E38BE76C50}" destId="{AA6A0A50-341B-499F-9383-10EE15C806E3}" srcOrd="1" destOrd="0" presId="urn:microsoft.com/office/officeart/2005/8/layout/vList3"/>
    <dgm:cxn modelId="{3F166C1E-C461-4225-9CF8-CFEC59B8EF68}" type="presParOf" srcId="{73CC9EA2-1222-40EA-BD25-964986527836}" destId="{79008756-D46C-4DCD-B439-5B3E2FC0BB4F}" srcOrd="5" destOrd="0" presId="urn:microsoft.com/office/officeart/2005/8/layout/vList3"/>
    <dgm:cxn modelId="{41A20A35-1DE1-4719-B736-5F0C5AF44B19}" type="presParOf" srcId="{73CC9EA2-1222-40EA-BD25-964986527836}" destId="{A1460799-AACB-460F-8A08-5F630151C283}" srcOrd="6" destOrd="0" presId="urn:microsoft.com/office/officeart/2005/8/layout/vList3"/>
    <dgm:cxn modelId="{863E2C5A-B30E-445C-8735-212185F8847C}" type="presParOf" srcId="{A1460799-AACB-460F-8A08-5F630151C283}" destId="{0043930B-05FC-4BA8-9DB2-0987305B693B}" srcOrd="0" destOrd="0" presId="urn:microsoft.com/office/officeart/2005/8/layout/vList3"/>
    <dgm:cxn modelId="{DB5C1117-4775-4383-96EC-11E0B9507AE4}" type="presParOf" srcId="{A1460799-AACB-460F-8A08-5F630151C283}" destId="{392C91B5-01E3-47A0-841C-ED9B368F769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EEB605-AFED-4A87-BEC8-72A454A7703B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563E7AC5-479C-4AFB-91BE-08BBD41145B8}">
      <dgm:prSet phldrT="[Текст]"/>
      <dgm:spPr/>
      <dgm:t>
        <a:bodyPr/>
        <a:lstStyle/>
        <a:p>
          <a:r>
            <a:rPr lang="uk-UA" dirty="0" smtClean="0"/>
            <a:t>Справедливе і об'єктивне ставлення до учнів, повага до їх гідності.</a:t>
          </a:r>
          <a:endParaRPr lang="uk-UA" dirty="0"/>
        </a:p>
      </dgm:t>
    </dgm:pt>
    <dgm:pt modelId="{C42016B8-BE92-4397-8C37-78B76B66E158}" type="parTrans" cxnId="{C3A2A406-E4CD-4803-87CA-2EBD778BA8CB}">
      <dgm:prSet/>
      <dgm:spPr/>
      <dgm:t>
        <a:bodyPr/>
        <a:lstStyle/>
        <a:p>
          <a:endParaRPr lang="uk-UA"/>
        </a:p>
      </dgm:t>
    </dgm:pt>
    <dgm:pt modelId="{1692BCE1-F158-4F2F-BF1D-672165A40B13}" type="sibTrans" cxnId="{C3A2A406-E4CD-4803-87CA-2EBD778BA8CB}">
      <dgm:prSet/>
      <dgm:spPr/>
      <dgm:t>
        <a:bodyPr/>
        <a:lstStyle/>
        <a:p>
          <a:endParaRPr lang="uk-UA"/>
        </a:p>
      </dgm:t>
    </dgm:pt>
    <dgm:pt modelId="{C6970FB6-8FEB-4B95-A113-1F5315897033}">
      <dgm:prSet/>
      <dgm:spPr/>
      <dgm:t>
        <a:bodyPr/>
        <a:lstStyle/>
        <a:p>
          <a:r>
            <a:rPr lang="uk-UA" smtClean="0"/>
            <a:t>Виховувати учнів на принципах християнської моралі.</a:t>
          </a:r>
          <a:endParaRPr lang="uk-UA" dirty="0" smtClean="0"/>
        </a:p>
      </dgm:t>
    </dgm:pt>
    <dgm:pt modelId="{A8B87AD4-4AC3-49FA-A9E1-C9AA718BBF30}" type="parTrans" cxnId="{758EAB3A-9CFB-4E84-9EA1-E25823246ED6}">
      <dgm:prSet/>
      <dgm:spPr/>
      <dgm:t>
        <a:bodyPr/>
        <a:lstStyle/>
        <a:p>
          <a:endParaRPr lang="uk-UA"/>
        </a:p>
      </dgm:t>
    </dgm:pt>
    <dgm:pt modelId="{FAD2D3A6-7441-4D5B-9E60-F6473AA4FEC0}" type="sibTrans" cxnId="{758EAB3A-9CFB-4E84-9EA1-E25823246ED6}">
      <dgm:prSet/>
      <dgm:spPr/>
      <dgm:t>
        <a:bodyPr/>
        <a:lstStyle/>
        <a:p>
          <a:endParaRPr lang="uk-UA"/>
        </a:p>
      </dgm:t>
    </dgm:pt>
    <dgm:pt modelId="{EC405DC4-D999-4129-9361-FC262C3251F5}">
      <dgm:prSet/>
      <dgm:spPr/>
      <dgm:t>
        <a:bodyPr/>
        <a:lstStyle/>
        <a:p>
          <a:r>
            <a:rPr lang="uk-UA" smtClean="0"/>
            <a:t>Всебічний та гармонійний розвиток особистості, яка здатна до саморозвитку, самовиховання та самореалізації.</a:t>
          </a:r>
          <a:endParaRPr lang="uk-UA" dirty="0" smtClean="0"/>
        </a:p>
      </dgm:t>
    </dgm:pt>
    <dgm:pt modelId="{D06B9F56-33B6-4EFE-AB5D-B3831CDE8599}" type="parTrans" cxnId="{C4BCEBB5-1DAB-47A1-8480-B7ED118FE4CF}">
      <dgm:prSet/>
      <dgm:spPr/>
      <dgm:t>
        <a:bodyPr/>
        <a:lstStyle/>
        <a:p>
          <a:endParaRPr lang="uk-UA"/>
        </a:p>
      </dgm:t>
    </dgm:pt>
    <dgm:pt modelId="{68568214-3474-4243-99D6-7FBE3A9324F5}" type="sibTrans" cxnId="{C4BCEBB5-1DAB-47A1-8480-B7ED118FE4CF}">
      <dgm:prSet/>
      <dgm:spPr/>
      <dgm:t>
        <a:bodyPr/>
        <a:lstStyle/>
        <a:p>
          <a:endParaRPr lang="uk-UA"/>
        </a:p>
      </dgm:t>
    </dgm:pt>
    <dgm:pt modelId="{D5901B83-D6C4-40D3-91CB-4250FFF4E885}">
      <dgm:prSet/>
      <dgm:spPr/>
      <dgm:t>
        <a:bodyPr/>
        <a:lstStyle/>
        <a:p>
          <a:r>
            <a:rPr lang="uk-UA" dirty="0" smtClean="0"/>
            <a:t>Виховання поваги до Конституції, законів України, національної символіки, відповідальності за свої дії, свідомого ставлення до своїх обов'язків, прав і свобод людини і громадянина</a:t>
          </a:r>
          <a:endParaRPr lang="uk-UA" dirty="0"/>
        </a:p>
      </dgm:t>
    </dgm:pt>
    <dgm:pt modelId="{D2A3AA3A-08A2-4781-940F-4B05FED12C78}" type="parTrans" cxnId="{54A1279B-F4EE-4B0D-8A69-1E81C77E877B}">
      <dgm:prSet/>
      <dgm:spPr/>
      <dgm:t>
        <a:bodyPr/>
        <a:lstStyle/>
        <a:p>
          <a:endParaRPr lang="uk-UA"/>
        </a:p>
      </dgm:t>
    </dgm:pt>
    <dgm:pt modelId="{A4856894-3543-4AE4-ACF1-94779B5C57A2}" type="sibTrans" cxnId="{54A1279B-F4EE-4B0D-8A69-1E81C77E877B}">
      <dgm:prSet/>
      <dgm:spPr/>
      <dgm:t>
        <a:bodyPr/>
        <a:lstStyle/>
        <a:p>
          <a:endParaRPr lang="uk-UA"/>
        </a:p>
      </dgm:t>
    </dgm:pt>
    <dgm:pt modelId="{2DBAB225-F17E-4456-85E8-B488470590DD}" type="pres">
      <dgm:prSet presAssocID="{D5EEB605-AFED-4A87-BEC8-72A454A7703B}" presName="linearFlow" presStyleCnt="0">
        <dgm:presLayoutVars>
          <dgm:dir/>
          <dgm:resizeHandles val="exact"/>
        </dgm:presLayoutVars>
      </dgm:prSet>
      <dgm:spPr/>
    </dgm:pt>
    <dgm:pt modelId="{054ED40D-8296-4446-8BF4-EF5699E42DC3}" type="pres">
      <dgm:prSet presAssocID="{563E7AC5-479C-4AFB-91BE-08BBD41145B8}" presName="composite" presStyleCnt="0"/>
      <dgm:spPr/>
    </dgm:pt>
    <dgm:pt modelId="{C0E877C3-5924-4B2E-B2E1-67B47CBD9D6D}" type="pres">
      <dgm:prSet presAssocID="{563E7AC5-479C-4AFB-91BE-08BBD41145B8}" presName="imgShp" presStyleLbl="fgImgPlace1" presStyleIdx="0" presStyleCnt="4" custLinFactNeighborX="-84402" custLinFactNeighborY="-153"/>
      <dgm:spPr/>
    </dgm:pt>
    <dgm:pt modelId="{8E384078-86E8-42F5-8C2F-CFEB4803C735}" type="pres">
      <dgm:prSet presAssocID="{563E7AC5-479C-4AFB-91BE-08BBD41145B8}" presName="txShp" presStyleLbl="node1" presStyleIdx="0" presStyleCnt="4" custLinFactNeighborX="-19702" custLinFactNeighborY="-15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B247EC5-9C10-475C-A6FC-010C1C2BE755}" type="pres">
      <dgm:prSet presAssocID="{1692BCE1-F158-4F2F-BF1D-672165A40B13}" presName="spacing" presStyleCnt="0"/>
      <dgm:spPr/>
    </dgm:pt>
    <dgm:pt modelId="{D783D639-68E0-4D9B-BB90-DB14CFFCE2D8}" type="pres">
      <dgm:prSet presAssocID="{C6970FB6-8FEB-4B95-A113-1F5315897033}" presName="composite" presStyleCnt="0"/>
      <dgm:spPr/>
    </dgm:pt>
    <dgm:pt modelId="{691F0586-1ACB-417A-B90D-B213DCA48A9A}" type="pres">
      <dgm:prSet presAssocID="{C6970FB6-8FEB-4B95-A113-1F5315897033}" presName="imgShp" presStyleLbl="fgImgPlace1" presStyleIdx="1" presStyleCnt="4" custLinFactNeighborX="-40719" custLinFactNeighborY="-3374"/>
      <dgm:spPr/>
    </dgm:pt>
    <dgm:pt modelId="{A777B150-7D45-47F5-AE80-AD4443CCC478}" type="pres">
      <dgm:prSet presAssocID="{C6970FB6-8FEB-4B95-A113-1F5315897033}" presName="txShp" presStyleLbl="node1" presStyleIdx="1" presStyleCnt="4" custLinFactNeighborX="-9045" custLinFactNeighborY="-337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6EDE12-51AA-4D67-A2AF-ACF99806420A}" type="pres">
      <dgm:prSet presAssocID="{FAD2D3A6-7441-4D5B-9E60-F6473AA4FEC0}" presName="spacing" presStyleCnt="0"/>
      <dgm:spPr/>
    </dgm:pt>
    <dgm:pt modelId="{C6628F95-B5A7-48E3-899D-BD970D2BC10E}" type="pres">
      <dgm:prSet presAssocID="{EC405DC4-D999-4129-9361-FC262C3251F5}" presName="composite" presStyleCnt="0"/>
      <dgm:spPr/>
    </dgm:pt>
    <dgm:pt modelId="{397A2613-99A8-419D-BE15-91474B4F02CE}" type="pres">
      <dgm:prSet presAssocID="{EC405DC4-D999-4129-9361-FC262C3251F5}" presName="imgShp" presStyleLbl="fgImgPlace1" presStyleIdx="2" presStyleCnt="4"/>
      <dgm:spPr/>
    </dgm:pt>
    <dgm:pt modelId="{095410C6-D141-42F8-9BD6-D8B79EC3ED8D}" type="pres">
      <dgm:prSet presAssocID="{EC405DC4-D999-4129-9361-FC262C3251F5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B8B3CD4-BEFB-4054-B248-FA247CA1D6B3}" type="pres">
      <dgm:prSet presAssocID="{68568214-3474-4243-99D6-7FBE3A9324F5}" presName="spacing" presStyleCnt="0"/>
      <dgm:spPr/>
    </dgm:pt>
    <dgm:pt modelId="{41680BFD-FEEC-4664-A309-845BEC585E46}" type="pres">
      <dgm:prSet presAssocID="{D5901B83-D6C4-40D3-91CB-4250FFF4E885}" presName="composite" presStyleCnt="0"/>
      <dgm:spPr/>
    </dgm:pt>
    <dgm:pt modelId="{00D4EF26-2CC2-4B0C-ABAE-D1D50BB2F8C8}" type="pres">
      <dgm:prSet presAssocID="{D5901B83-D6C4-40D3-91CB-4250FFF4E885}" presName="imgShp" presStyleLbl="fgImgPlace1" presStyleIdx="3" presStyleCnt="4" custLinFactNeighborX="49059" custLinFactNeighborY="3355"/>
      <dgm:spPr/>
    </dgm:pt>
    <dgm:pt modelId="{28D87491-A5FC-4B2D-B67F-491813907E1D}" type="pres">
      <dgm:prSet presAssocID="{D5901B83-D6C4-40D3-91CB-4250FFF4E885}" presName="txShp" presStyleLbl="node1" presStyleIdx="3" presStyleCnt="4" custLinFactNeighborX="10462" custLinFactNeighborY="-234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54A1CC7-1EE7-4536-8B75-7EC7F453136D}" type="presOf" srcId="{C6970FB6-8FEB-4B95-A113-1F5315897033}" destId="{A777B150-7D45-47F5-AE80-AD4443CCC478}" srcOrd="0" destOrd="0" presId="urn:microsoft.com/office/officeart/2005/8/layout/vList3"/>
    <dgm:cxn modelId="{C4BCEBB5-1DAB-47A1-8480-B7ED118FE4CF}" srcId="{D5EEB605-AFED-4A87-BEC8-72A454A7703B}" destId="{EC405DC4-D999-4129-9361-FC262C3251F5}" srcOrd="2" destOrd="0" parTransId="{D06B9F56-33B6-4EFE-AB5D-B3831CDE8599}" sibTransId="{68568214-3474-4243-99D6-7FBE3A9324F5}"/>
    <dgm:cxn modelId="{71694FD3-991E-43C2-9111-FBA406C10333}" type="presOf" srcId="{D5901B83-D6C4-40D3-91CB-4250FFF4E885}" destId="{28D87491-A5FC-4B2D-B67F-491813907E1D}" srcOrd="0" destOrd="0" presId="urn:microsoft.com/office/officeart/2005/8/layout/vList3"/>
    <dgm:cxn modelId="{29D93B3A-6EC6-4890-9BEE-2762EB4D846B}" type="presOf" srcId="{EC405DC4-D999-4129-9361-FC262C3251F5}" destId="{095410C6-D141-42F8-9BD6-D8B79EC3ED8D}" srcOrd="0" destOrd="0" presId="urn:microsoft.com/office/officeart/2005/8/layout/vList3"/>
    <dgm:cxn modelId="{54A1279B-F4EE-4B0D-8A69-1E81C77E877B}" srcId="{D5EEB605-AFED-4A87-BEC8-72A454A7703B}" destId="{D5901B83-D6C4-40D3-91CB-4250FFF4E885}" srcOrd="3" destOrd="0" parTransId="{D2A3AA3A-08A2-4781-940F-4B05FED12C78}" sibTransId="{A4856894-3543-4AE4-ACF1-94779B5C57A2}"/>
    <dgm:cxn modelId="{B2DD0564-D918-4C90-AE7A-908999FD828A}" type="presOf" srcId="{563E7AC5-479C-4AFB-91BE-08BBD41145B8}" destId="{8E384078-86E8-42F5-8C2F-CFEB4803C735}" srcOrd="0" destOrd="0" presId="urn:microsoft.com/office/officeart/2005/8/layout/vList3"/>
    <dgm:cxn modelId="{758EAB3A-9CFB-4E84-9EA1-E25823246ED6}" srcId="{D5EEB605-AFED-4A87-BEC8-72A454A7703B}" destId="{C6970FB6-8FEB-4B95-A113-1F5315897033}" srcOrd="1" destOrd="0" parTransId="{A8B87AD4-4AC3-49FA-A9E1-C9AA718BBF30}" sibTransId="{FAD2D3A6-7441-4D5B-9E60-F6473AA4FEC0}"/>
    <dgm:cxn modelId="{1CD60539-01BD-4E3E-A93C-CB67DDAFB432}" type="presOf" srcId="{D5EEB605-AFED-4A87-BEC8-72A454A7703B}" destId="{2DBAB225-F17E-4456-85E8-B488470590DD}" srcOrd="0" destOrd="0" presId="urn:microsoft.com/office/officeart/2005/8/layout/vList3"/>
    <dgm:cxn modelId="{C3A2A406-E4CD-4803-87CA-2EBD778BA8CB}" srcId="{D5EEB605-AFED-4A87-BEC8-72A454A7703B}" destId="{563E7AC5-479C-4AFB-91BE-08BBD41145B8}" srcOrd="0" destOrd="0" parTransId="{C42016B8-BE92-4397-8C37-78B76B66E158}" sibTransId="{1692BCE1-F158-4F2F-BF1D-672165A40B13}"/>
    <dgm:cxn modelId="{E0835FE0-BE4E-4EBB-8BEE-07B9BD7117E2}" type="presParOf" srcId="{2DBAB225-F17E-4456-85E8-B488470590DD}" destId="{054ED40D-8296-4446-8BF4-EF5699E42DC3}" srcOrd="0" destOrd="0" presId="urn:microsoft.com/office/officeart/2005/8/layout/vList3"/>
    <dgm:cxn modelId="{571FC095-BF4F-4679-B412-E799CEE20F74}" type="presParOf" srcId="{054ED40D-8296-4446-8BF4-EF5699E42DC3}" destId="{C0E877C3-5924-4B2E-B2E1-67B47CBD9D6D}" srcOrd="0" destOrd="0" presId="urn:microsoft.com/office/officeart/2005/8/layout/vList3"/>
    <dgm:cxn modelId="{CFC354AA-1D67-4E12-9893-9EB3678AEEF2}" type="presParOf" srcId="{054ED40D-8296-4446-8BF4-EF5699E42DC3}" destId="{8E384078-86E8-42F5-8C2F-CFEB4803C735}" srcOrd="1" destOrd="0" presId="urn:microsoft.com/office/officeart/2005/8/layout/vList3"/>
    <dgm:cxn modelId="{C45EC24A-0A4F-4828-A193-FC98A863F7CE}" type="presParOf" srcId="{2DBAB225-F17E-4456-85E8-B488470590DD}" destId="{1B247EC5-9C10-475C-A6FC-010C1C2BE755}" srcOrd="1" destOrd="0" presId="urn:microsoft.com/office/officeart/2005/8/layout/vList3"/>
    <dgm:cxn modelId="{E35AE1EF-1B6F-48CE-9374-EA477E311183}" type="presParOf" srcId="{2DBAB225-F17E-4456-85E8-B488470590DD}" destId="{D783D639-68E0-4D9B-BB90-DB14CFFCE2D8}" srcOrd="2" destOrd="0" presId="urn:microsoft.com/office/officeart/2005/8/layout/vList3"/>
    <dgm:cxn modelId="{A71427CD-E0A4-440C-B500-0FCDAD7EF5F7}" type="presParOf" srcId="{D783D639-68E0-4D9B-BB90-DB14CFFCE2D8}" destId="{691F0586-1ACB-417A-B90D-B213DCA48A9A}" srcOrd="0" destOrd="0" presId="urn:microsoft.com/office/officeart/2005/8/layout/vList3"/>
    <dgm:cxn modelId="{A50F91AA-5194-4494-A6A5-0F248163E1FB}" type="presParOf" srcId="{D783D639-68E0-4D9B-BB90-DB14CFFCE2D8}" destId="{A777B150-7D45-47F5-AE80-AD4443CCC478}" srcOrd="1" destOrd="0" presId="urn:microsoft.com/office/officeart/2005/8/layout/vList3"/>
    <dgm:cxn modelId="{3B390F2B-6AAC-42FB-A024-E886E92C7BD6}" type="presParOf" srcId="{2DBAB225-F17E-4456-85E8-B488470590DD}" destId="{186EDE12-51AA-4D67-A2AF-ACF99806420A}" srcOrd="3" destOrd="0" presId="urn:microsoft.com/office/officeart/2005/8/layout/vList3"/>
    <dgm:cxn modelId="{FADB1E1F-D6A3-49A0-AB77-C56F3AAFDDB3}" type="presParOf" srcId="{2DBAB225-F17E-4456-85E8-B488470590DD}" destId="{C6628F95-B5A7-48E3-899D-BD970D2BC10E}" srcOrd="4" destOrd="0" presId="urn:microsoft.com/office/officeart/2005/8/layout/vList3"/>
    <dgm:cxn modelId="{B72CED69-C047-420F-B77B-00D45BA69256}" type="presParOf" srcId="{C6628F95-B5A7-48E3-899D-BD970D2BC10E}" destId="{397A2613-99A8-419D-BE15-91474B4F02CE}" srcOrd="0" destOrd="0" presId="urn:microsoft.com/office/officeart/2005/8/layout/vList3"/>
    <dgm:cxn modelId="{217E4936-3019-49D9-9274-22A6EC0673F9}" type="presParOf" srcId="{C6628F95-B5A7-48E3-899D-BD970D2BC10E}" destId="{095410C6-D141-42F8-9BD6-D8B79EC3ED8D}" srcOrd="1" destOrd="0" presId="urn:microsoft.com/office/officeart/2005/8/layout/vList3"/>
    <dgm:cxn modelId="{92C3DA65-C2A4-44C6-9B6F-1FEDF8C80938}" type="presParOf" srcId="{2DBAB225-F17E-4456-85E8-B488470590DD}" destId="{4B8B3CD4-BEFB-4054-B248-FA247CA1D6B3}" srcOrd="5" destOrd="0" presId="urn:microsoft.com/office/officeart/2005/8/layout/vList3"/>
    <dgm:cxn modelId="{8418AB46-20C3-44A0-9D41-03209F18E114}" type="presParOf" srcId="{2DBAB225-F17E-4456-85E8-B488470590DD}" destId="{41680BFD-FEEC-4664-A309-845BEC585E46}" srcOrd="6" destOrd="0" presId="urn:microsoft.com/office/officeart/2005/8/layout/vList3"/>
    <dgm:cxn modelId="{74219305-A764-4070-A119-0ED549A8EBBA}" type="presParOf" srcId="{41680BFD-FEEC-4664-A309-845BEC585E46}" destId="{00D4EF26-2CC2-4B0C-ABAE-D1D50BB2F8C8}" srcOrd="0" destOrd="0" presId="urn:microsoft.com/office/officeart/2005/8/layout/vList3"/>
    <dgm:cxn modelId="{E102A055-60E1-4994-A605-D15CACF82727}" type="presParOf" srcId="{41680BFD-FEEC-4664-A309-845BEC585E46}" destId="{28D87491-A5FC-4B2D-B67F-491813907E1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F7B6F0-41C0-4895-BFF9-99B1150BE9ED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751F4B5B-8510-4918-8298-4CC0B155CCA0}">
      <dgm:prSet phldrT="[Текст]"/>
      <dgm:spPr/>
      <dgm:t>
        <a:bodyPr/>
        <a:lstStyle/>
        <a:p>
          <a:r>
            <a:rPr lang="uk-UA" dirty="0" smtClean="0"/>
            <a:t>Форми роботи</a:t>
          </a:r>
          <a:endParaRPr lang="uk-UA" dirty="0"/>
        </a:p>
      </dgm:t>
    </dgm:pt>
    <dgm:pt modelId="{5A281D20-9F2A-4B28-873D-4DDD0BB32D03}" type="parTrans" cxnId="{B5AC63D3-4BF8-4908-9785-CD28BA79C38F}">
      <dgm:prSet/>
      <dgm:spPr/>
      <dgm:t>
        <a:bodyPr/>
        <a:lstStyle/>
        <a:p>
          <a:endParaRPr lang="uk-UA"/>
        </a:p>
      </dgm:t>
    </dgm:pt>
    <dgm:pt modelId="{4D00B978-EB9E-47F3-A8DB-FDAFFB3DC608}" type="sibTrans" cxnId="{B5AC63D3-4BF8-4908-9785-CD28BA79C38F}">
      <dgm:prSet/>
      <dgm:spPr/>
      <dgm:t>
        <a:bodyPr/>
        <a:lstStyle/>
        <a:p>
          <a:endParaRPr lang="uk-UA"/>
        </a:p>
      </dgm:t>
    </dgm:pt>
    <dgm:pt modelId="{9449BCC2-EFDA-4EB0-AC49-236828C715A6}">
      <dgm:prSet phldrT="[Текст]" custT="1"/>
      <dgm:spPr/>
      <dgm:t>
        <a:bodyPr/>
        <a:lstStyle/>
        <a:p>
          <a:r>
            <a:rPr lang="uk-UA" sz="1800" dirty="0" smtClean="0"/>
            <a:t>Робота з учнівським </a:t>
          </a:r>
          <a:r>
            <a:rPr lang="uk-UA" sz="1800" dirty="0" err="1" smtClean="0"/>
            <a:t>самовряду-ванням</a:t>
          </a:r>
          <a:endParaRPr lang="uk-UA" sz="1800" dirty="0"/>
        </a:p>
      </dgm:t>
    </dgm:pt>
    <dgm:pt modelId="{BBD5D6C3-62A3-4A4E-A115-92EF54A0CB24}" type="parTrans" cxnId="{8D7A6AFF-F2B9-450A-ABDF-7DBD935F286A}">
      <dgm:prSet/>
      <dgm:spPr/>
      <dgm:t>
        <a:bodyPr/>
        <a:lstStyle/>
        <a:p>
          <a:endParaRPr lang="uk-UA"/>
        </a:p>
      </dgm:t>
    </dgm:pt>
    <dgm:pt modelId="{50AFD6C1-AF9C-4E29-AAD0-D8F435224ABB}" type="sibTrans" cxnId="{8D7A6AFF-F2B9-450A-ABDF-7DBD935F286A}">
      <dgm:prSet/>
      <dgm:spPr/>
      <dgm:t>
        <a:bodyPr/>
        <a:lstStyle/>
        <a:p>
          <a:endParaRPr lang="uk-UA"/>
        </a:p>
      </dgm:t>
    </dgm:pt>
    <dgm:pt modelId="{8C6DDE60-2D55-48F6-8887-B08D66202364}">
      <dgm:prSet phldrT="[Текст]" custT="1"/>
      <dgm:spPr/>
      <dgm:t>
        <a:bodyPr/>
        <a:lstStyle/>
        <a:p>
          <a:r>
            <a:rPr lang="uk-UA" sz="2000" dirty="0" smtClean="0"/>
            <a:t>Проектна діяльність</a:t>
          </a:r>
          <a:endParaRPr lang="uk-UA" sz="2000" dirty="0"/>
        </a:p>
      </dgm:t>
    </dgm:pt>
    <dgm:pt modelId="{3030B8ED-4C03-4831-BF37-46264EA307BE}" type="parTrans" cxnId="{9CF2B554-D3E5-459D-9FC0-1B0B7FA902F6}">
      <dgm:prSet/>
      <dgm:spPr/>
      <dgm:t>
        <a:bodyPr/>
        <a:lstStyle/>
        <a:p>
          <a:endParaRPr lang="uk-UA"/>
        </a:p>
      </dgm:t>
    </dgm:pt>
    <dgm:pt modelId="{ED297CDF-2BFE-401F-83BA-7710C272AEBB}" type="sibTrans" cxnId="{9CF2B554-D3E5-459D-9FC0-1B0B7FA902F6}">
      <dgm:prSet/>
      <dgm:spPr/>
      <dgm:t>
        <a:bodyPr/>
        <a:lstStyle/>
        <a:p>
          <a:endParaRPr lang="uk-UA"/>
        </a:p>
      </dgm:t>
    </dgm:pt>
    <dgm:pt modelId="{C0074B95-BB7C-44A6-922F-FEB6CDD71278}">
      <dgm:prSet phldrT="[Текст]" custT="1"/>
      <dgm:spPr/>
      <dgm:t>
        <a:bodyPr/>
        <a:lstStyle/>
        <a:p>
          <a:r>
            <a:rPr lang="uk-UA" sz="1600" dirty="0" smtClean="0"/>
            <a:t>Школа </a:t>
          </a:r>
          <a:r>
            <a:rPr lang="uk-UA" sz="1600" dirty="0" err="1" smtClean="0"/>
            <a:t>самовихова-ння</a:t>
          </a:r>
          <a:r>
            <a:rPr lang="uk-UA" sz="1600" dirty="0" smtClean="0"/>
            <a:t> та самопізнання</a:t>
          </a:r>
          <a:endParaRPr lang="uk-UA" sz="1600" dirty="0"/>
        </a:p>
      </dgm:t>
    </dgm:pt>
    <dgm:pt modelId="{6FE31D04-4A9B-4762-8C6C-063809B126E7}" type="parTrans" cxnId="{FC0B7253-0E96-4DD8-9DBE-10EE639E2416}">
      <dgm:prSet/>
      <dgm:spPr/>
      <dgm:t>
        <a:bodyPr/>
        <a:lstStyle/>
        <a:p>
          <a:endParaRPr lang="uk-UA"/>
        </a:p>
      </dgm:t>
    </dgm:pt>
    <dgm:pt modelId="{5C4B849E-8CDA-4EDA-908C-8221BDCCCBBA}" type="sibTrans" cxnId="{FC0B7253-0E96-4DD8-9DBE-10EE639E2416}">
      <dgm:prSet/>
      <dgm:spPr/>
      <dgm:t>
        <a:bodyPr/>
        <a:lstStyle/>
        <a:p>
          <a:endParaRPr lang="uk-UA"/>
        </a:p>
      </dgm:t>
    </dgm:pt>
    <dgm:pt modelId="{BB9CC1A2-9E48-4085-BFB5-1450347EEC5B}">
      <dgm:prSet phldrT="[Текст]" custT="1"/>
      <dgm:spPr/>
      <dgm:t>
        <a:bodyPr/>
        <a:lstStyle/>
        <a:p>
          <a:r>
            <a:rPr lang="uk-UA" sz="1800" dirty="0" err="1" smtClean="0"/>
            <a:t>Індивідуа-льна</a:t>
          </a:r>
          <a:r>
            <a:rPr lang="uk-UA" sz="1800" dirty="0" smtClean="0"/>
            <a:t> робота з учнями</a:t>
          </a:r>
          <a:endParaRPr lang="uk-UA" sz="1800" dirty="0"/>
        </a:p>
      </dgm:t>
    </dgm:pt>
    <dgm:pt modelId="{6774E9FD-7989-4381-A708-3078173FCC14}" type="parTrans" cxnId="{B4A1F1DB-0DB6-4EBF-A71B-751F8F3AC569}">
      <dgm:prSet/>
      <dgm:spPr/>
      <dgm:t>
        <a:bodyPr/>
        <a:lstStyle/>
        <a:p>
          <a:endParaRPr lang="uk-UA"/>
        </a:p>
      </dgm:t>
    </dgm:pt>
    <dgm:pt modelId="{B9D369D9-9503-400B-97B2-2F96BFF6869F}" type="sibTrans" cxnId="{B4A1F1DB-0DB6-4EBF-A71B-751F8F3AC569}">
      <dgm:prSet/>
      <dgm:spPr/>
      <dgm:t>
        <a:bodyPr/>
        <a:lstStyle/>
        <a:p>
          <a:endParaRPr lang="uk-UA"/>
        </a:p>
      </dgm:t>
    </dgm:pt>
    <dgm:pt modelId="{99C3AAE1-93F6-4541-B1EC-F463D7D6D162}">
      <dgm:prSet/>
      <dgm:spPr/>
      <dgm:t>
        <a:bodyPr/>
        <a:lstStyle/>
        <a:p>
          <a:r>
            <a:rPr lang="uk-UA" dirty="0" smtClean="0"/>
            <a:t>Робота з батьками</a:t>
          </a:r>
          <a:endParaRPr lang="uk-UA" dirty="0"/>
        </a:p>
      </dgm:t>
    </dgm:pt>
    <dgm:pt modelId="{43014349-95BD-4C8A-A393-337266614811}" type="parTrans" cxnId="{CFB8596E-3654-4E47-921C-E4AF774B89EE}">
      <dgm:prSet/>
      <dgm:spPr/>
      <dgm:t>
        <a:bodyPr/>
        <a:lstStyle/>
        <a:p>
          <a:endParaRPr lang="uk-UA"/>
        </a:p>
      </dgm:t>
    </dgm:pt>
    <dgm:pt modelId="{4150157D-D49A-4BD2-A7D2-127C6592D2EC}" type="sibTrans" cxnId="{CFB8596E-3654-4E47-921C-E4AF774B89EE}">
      <dgm:prSet/>
      <dgm:spPr/>
      <dgm:t>
        <a:bodyPr/>
        <a:lstStyle/>
        <a:p>
          <a:endParaRPr lang="uk-UA"/>
        </a:p>
      </dgm:t>
    </dgm:pt>
    <dgm:pt modelId="{61445A8D-7F6B-4784-BBFD-6A4E9FD2F430}" type="pres">
      <dgm:prSet presAssocID="{DAF7B6F0-41C0-4895-BFF9-99B1150BE9E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71CAB76-ED8A-4FAD-9388-060F9226EB41}" type="pres">
      <dgm:prSet presAssocID="{751F4B5B-8510-4918-8298-4CC0B155CCA0}" presName="centerShape" presStyleLbl="node0" presStyleIdx="0" presStyleCnt="1" custScaleX="111354" custScaleY="115804"/>
      <dgm:spPr/>
      <dgm:t>
        <a:bodyPr/>
        <a:lstStyle/>
        <a:p>
          <a:endParaRPr lang="uk-UA"/>
        </a:p>
      </dgm:t>
    </dgm:pt>
    <dgm:pt modelId="{DA4A916B-C6E6-47D1-A58C-A14693111D4D}" type="pres">
      <dgm:prSet presAssocID="{BBD5D6C3-62A3-4A4E-A115-92EF54A0CB24}" presName="parTrans" presStyleLbl="sibTrans2D1" presStyleIdx="0" presStyleCnt="5"/>
      <dgm:spPr/>
      <dgm:t>
        <a:bodyPr/>
        <a:lstStyle/>
        <a:p>
          <a:endParaRPr lang="uk-UA"/>
        </a:p>
      </dgm:t>
    </dgm:pt>
    <dgm:pt modelId="{C6D60E58-9E73-4523-B416-9ECFE2F97F07}" type="pres">
      <dgm:prSet presAssocID="{BBD5D6C3-62A3-4A4E-A115-92EF54A0CB24}" presName="connectorText" presStyleLbl="sibTrans2D1" presStyleIdx="0" presStyleCnt="5"/>
      <dgm:spPr/>
      <dgm:t>
        <a:bodyPr/>
        <a:lstStyle/>
        <a:p>
          <a:endParaRPr lang="uk-UA"/>
        </a:p>
      </dgm:t>
    </dgm:pt>
    <dgm:pt modelId="{CB96732C-CFED-47B1-8170-746E852556EB}" type="pres">
      <dgm:prSet presAssocID="{9449BCC2-EFDA-4EB0-AC49-236828C715A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546701-54ED-460C-992E-FEB723075276}" type="pres">
      <dgm:prSet presAssocID="{3030B8ED-4C03-4831-BF37-46264EA307BE}" presName="parTrans" presStyleLbl="sibTrans2D1" presStyleIdx="1" presStyleCnt="5"/>
      <dgm:spPr/>
      <dgm:t>
        <a:bodyPr/>
        <a:lstStyle/>
        <a:p>
          <a:endParaRPr lang="uk-UA"/>
        </a:p>
      </dgm:t>
    </dgm:pt>
    <dgm:pt modelId="{063E3950-DC2B-44C5-904E-7463A0A05A78}" type="pres">
      <dgm:prSet presAssocID="{3030B8ED-4C03-4831-BF37-46264EA307BE}" presName="connectorText" presStyleLbl="sibTrans2D1" presStyleIdx="1" presStyleCnt="5"/>
      <dgm:spPr/>
      <dgm:t>
        <a:bodyPr/>
        <a:lstStyle/>
        <a:p>
          <a:endParaRPr lang="uk-UA"/>
        </a:p>
      </dgm:t>
    </dgm:pt>
    <dgm:pt modelId="{C4469CCD-2943-4350-8D51-1D298B78626A}" type="pres">
      <dgm:prSet presAssocID="{8C6DDE60-2D55-48F6-8887-B08D6620236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C266722-0498-4711-ADCC-D5FE546987AD}" type="pres">
      <dgm:prSet presAssocID="{6FE31D04-4A9B-4762-8C6C-063809B126E7}" presName="parTrans" presStyleLbl="sibTrans2D1" presStyleIdx="2" presStyleCnt="5"/>
      <dgm:spPr/>
      <dgm:t>
        <a:bodyPr/>
        <a:lstStyle/>
        <a:p>
          <a:endParaRPr lang="uk-UA"/>
        </a:p>
      </dgm:t>
    </dgm:pt>
    <dgm:pt modelId="{919498C9-7761-4186-8302-5351AD834199}" type="pres">
      <dgm:prSet presAssocID="{6FE31D04-4A9B-4762-8C6C-063809B126E7}" presName="connectorText" presStyleLbl="sibTrans2D1" presStyleIdx="2" presStyleCnt="5"/>
      <dgm:spPr/>
      <dgm:t>
        <a:bodyPr/>
        <a:lstStyle/>
        <a:p>
          <a:endParaRPr lang="uk-UA"/>
        </a:p>
      </dgm:t>
    </dgm:pt>
    <dgm:pt modelId="{2E9625DC-5392-46BE-A706-170EE180F309}" type="pres">
      <dgm:prSet presAssocID="{C0074B95-BB7C-44A6-922F-FEB6CDD7127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613922-A496-4E14-8C57-8B455B8399AE}" type="pres">
      <dgm:prSet presAssocID="{6774E9FD-7989-4381-A708-3078173FCC14}" presName="parTrans" presStyleLbl="sibTrans2D1" presStyleIdx="3" presStyleCnt="5"/>
      <dgm:spPr/>
      <dgm:t>
        <a:bodyPr/>
        <a:lstStyle/>
        <a:p>
          <a:endParaRPr lang="uk-UA"/>
        </a:p>
      </dgm:t>
    </dgm:pt>
    <dgm:pt modelId="{8C08B0E4-B3E0-4332-8EA7-F54DF820D169}" type="pres">
      <dgm:prSet presAssocID="{6774E9FD-7989-4381-A708-3078173FCC14}" presName="connectorText" presStyleLbl="sibTrans2D1" presStyleIdx="3" presStyleCnt="5"/>
      <dgm:spPr/>
      <dgm:t>
        <a:bodyPr/>
        <a:lstStyle/>
        <a:p>
          <a:endParaRPr lang="uk-UA"/>
        </a:p>
      </dgm:t>
    </dgm:pt>
    <dgm:pt modelId="{A2FCF97B-C760-4F76-8A03-714407E990F5}" type="pres">
      <dgm:prSet presAssocID="{BB9CC1A2-9E48-4085-BFB5-1450347EEC5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399D02-976E-4D9E-8FFF-CA3B78386EE3}" type="pres">
      <dgm:prSet presAssocID="{43014349-95BD-4C8A-A393-337266614811}" presName="parTrans" presStyleLbl="sibTrans2D1" presStyleIdx="4" presStyleCnt="5"/>
      <dgm:spPr/>
      <dgm:t>
        <a:bodyPr/>
        <a:lstStyle/>
        <a:p>
          <a:endParaRPr lang="uk-UA"/>
        </a:p>
      </dgm:t>
    </dgm:pt>
    <dgm:pt modelId="{2CACF80B-129A-4AA4-B727-B8038275BB6B}" type="pres">
      <dgm:prSet presAssocID="{43014349-95BD-4C8A-A393-337266614811}" presName="connectorText" presStyleLbl="sibTrans2D1" presStyleIdx="4" presStyleCnt="5"/>
      <dgm:spPr/>
      <dgm:t>
        <a:bodyPr/>
        <a:lstStyle/>
        <a:p>
          <a:endParaRPr lang="uk-UA"/>
        </a:p>
      </dgm:t>
    </dgm:pt>
    <dgm:pt modelId="{689561C2-8A2B-49A1-825A-1541A500BD0B}" type="pres">
      <dgm:prSet presAssocID="{99C3AAE1-93F6-4541-B1EC-F463D7D6D16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C0B7253-0E96-4DD8-9DBE-10EE639E2416}" srcId="{751F4B5B-8510-4918-8298-4CC0B155CCA0}" destId="{C0074B95-BB7C-44A6-922F-FEB6CDD71278}" srcOrd="2" destOrd="0" parTransId="{6FE31D04-4A9B-4762-8C6C-063809B126E7}" sibTransId="{5C4B849E-8CDA-4EDA-908C-8221BDCCCBBA}"/>
    <dgm:cxn modelId="{0D4F0501-27F0-4D3C-B3D8-7B9F8EF5C458}" type="presOf" srcId="{3030B8ED-4C03-4831-BF37-46264EA307BE}" destId="{063E3950-DC2B-44C5-904E-7463A0A05A78}" srcOrd="1" destOrd="0" presId="urn:microsoft.com/office/officeart/2005/8/layout/radial5"/>
    <dgm:cxn modelId="{B4A1F1DB-0DB6-4EBF-A71B-751F8F3AC569}" srcId="{751F4B5B-8510-4918-8298-4CC0B155CCA0}" destId="{BB9CC1A2-9E48-4085-BFB5-1450347EEC5B}" srcOrd="3" destOrd="0" parTransId="{6774E9FD-7989-4381-A708-3078173FCC14}" sibTransId="{B9D369D9-9503-400B-97B2-2F96BFF6869F}"/>
    <dgm:cxn modelId="{34080717-E7EE-472D-B0C2-B821C3042FDA}" type="presOf" srcId="{6774E9FD-7989-4381-A708-3078173FCC14}" destId="{FB613922-A496-4E14-8C57-8B455B8399AE}" srcOrd="0" destOrd="0" presId="urn:microsoft.com/office/officeart/2005/8/layout/radial5"/>
    <dgm:cxn modelId="{BF33E8BB-AD62-4214-8C67-F90FECAB58CB}" type="presOf" srcId="{BB9CC1A2-9E48-4085-BFB5-1450347EEC5B}" destId="{A2FCF97B-C760-4F76-8A03-714407E990F5}" srcOrd="0" destOrd="0" presId="urn:microsoft.com/office/officeart/2005/8/layout/radial5"/>
    <dgm:cxn modelId="{40BE3DF7-52A6-4175-B51D-48619A5C4153}" type="presOf" srcId="{43014349-95BD-4C8A-A393-337266614811}" destId="{2CACF80B-129A-4AA4-B727-B8038275BB6B}" srcOrd="1" destOrd="0" presId="urn:microsoft.com/office/officeart/2005/8/layout/radial5"/>
    <dgm:cxn modelId="{9CF2B554-D3E5-459D-9FC0-1B0B7FA902F6}" srcId="{751F4B5B-8510-4918-8298-4CC0B155CCA0}" destId="{8C6DDE60-2D55-48F6-8887-B08D66202364}" srcOrd="1" destOrd="0" parTransId="{3030B8ED-4C03-4831-BF37-46264EA307BE}" sibTransId="{ED297CDF-2BFE-401F-83BA-7710C272AEBB}"/>
    <dgm:cxn modelId="{90BF01D0-7C21-44D5-BAC8-CED9D306D1C4}" type="presOf" srcId="{BBD5D6C3-62A3-4A4E-A115-92EF54A0CB24}" destId="{DA4A916B-C6E6-47D1-A58C-A14693111D4D}" srcOrd="0" destOrd="0" presId="urn:microsoft.com/office/officeart/2005/8/layout/radial5"/>
    <dgm:cxn modelId="{B5AC63D3-4BF8-4908-9785-CD28BA79C38F}" srcId="{DAF7B6F0-41C0-4895-BFF9-99B1150BE9ED}" destId="{751F4B5B-8510-4918-8298-4CC0B155CCA0}" srcOrd="0" destOrd="0" parTransId="{5A281D20-9F2A-4B28-873D-4DDD0BB32D03}" sibTransId="{4D00B978-EB9E-47F3-A8DB-FDAFFB3DC608}"/>
    <dgm:cxn modelId="{B800FB13-CD1D-44BD-832F-C199D0F7D90F}" type="presOf" srcId="{6774E9FD-7989-4381-A708-3078173FCC14}" destId="{8C08B0E4-B3E0-4332-8EA7-F54DF820D169}" srcOrd="1" destOrd="0" presId="urn:microsoft.com/office/officeart/2005/8/layout/radial5"/>
    <dgm:cxn modelId="{F3AA22C4-7943-4BCA-A122-A43E540DC168}" type="presOf" srcId="{BBD5D6C3-62A3-4A4E-A115-92EF54A0CB24}" destId="{C6D60E58-9E73-4523-B416-9ECFE2F97F07}" srcOrd="1" destOrd="0" presId="urn:microsoft.com/office/officeart/2005/8/layout/radial5"/>
    <dgm:cxn modelId="{73E3CA20-E272-4D3A-9892-ABB02456CD14}" type="presOf" srcId="{43014349-95BD-4C8A-A393-337266614811}" destId="{98399D02-976E-4D9E-8FFF-CA3B78386EE3}" srcOrd="0" destOrd="0" presId="urn:microsoft.com/office/officeart/2005/8/layout/radial5"/>
    <dgm:cxn modelId="{45CCBBE2-61DE-4036-A631-01AFB8C32513}" type="presOf" srcId="{99C3AAE1-93F6-4541-B1EC-F463D7D6D162}" destId="{689561C2-8A2B-49A1-825A-1541A500BD0B}" srcOrd="0" destOrd="0" presId="urn:microsoft.com/office/officeart/2005/8/layout/radial5"/>
    <dgm:cxn modelId="{885800A2-259D-42F9-B4C7-0C2CBE3C7BC9}" type="presOf" srcId="{6FE31D04-4A9B-4762-8C6C-063809B126E7}" destId="{FC266722-0498-4711-ADCC-D5FE546987AD}" srcOrd="0" destOrd="0" presId="urn:microsoft.com/office/officeart/2005/8/layout/radial5"/>
    <dgm:cxn modelId="{8D7A6AFF-F2B9-450A-ABDF-7DBD935F286A}" srcId="{751F4B5B-8510-4918-8298-4CC0B155CCA0}" destId="{9449BCC2-EFDA-4EB0-AC49-236828C715A6}" srcOrd="0" destOrd="0" parTransId="{BBD5D6C3-62A3-4A4E-A115-92EF54A0CB24}" sibTransId="{50AFD6C1-AF9C-4E29-AAD0-D8F435224ABB}"/>
    <dgm:cxn modelId="{FF991005-DE2C-4A12-B5FF-429FD612C0F4}" type="presOf" srcId="{3030B8ED-4C03-4831-BF37-46264EA307BE}" destId="{94546701-54ED-460C-992E-FEB723075276}" srcOrd="0" destOrd="0" presId="urn:microsoft.com/office/officeart/2005/8/layout/radial5"/>
    <dgm:cxn modelId="{0B6CF62B-D3B7-4EFF-A9B1-2FADABD330D9}" type="presOf" srcId="{751F4B5B-8510-4918-8298-4CC0B155CCA0}" destId="{971CAB76-ED8A-4FAD-9388-060F9226EB41}" srcOrd="0" destOrd="0" presId="urn:microsoft.com/office/officeart/2005/8/layout/radial5"/>
    <dgm:cxn modelId="{B4637822-230A-4B38-8C18-80B97D5B0490}" type="presOf" srcId="{8C6DDE60-2D55-48F6-8887-B08D66202364}" destId="{C4469CCD-2943-4350-8D51-1D298B78626A}" srcOrd="0" destOrd="0" presId="urn:microsoft.com/office/officeart/2005/8/layout/radial5"/>
    <dgm:cxn modelId="{8A363939-B54F-47C8-8BF8-F05FBB46BD77}" type="presOf" srcId="{C0074B95-BB7C-44A6-922F-FEB6CDD71278}" destId="{2E9625DC-5392-46BE-A706-170EE180F309}" srcOrd="0" destOrd="0" presId="urn:microsoft.com/office/officeart/2005/8/layout/radial5"/>
    <dgm:cxn modelId="{8BF6C8F1-8004-4527-965A-7A15B3BEBD4D}" type="presOf" srcId="{9449BCC2-EFDA-4EB0-AC49-236828C715A6}" destId="{CB96732C-CFED-47B1-8170-746E852556EB}" srcOrd="0" destOrd="0" presId="urn:microsoft.com/office/officeart/2005/8/layout/radial5"/>
    <dgm:cxn modelId="{301EF749-BE93-4DAE-9699-1EFBDF21A132}" type="presOf" srcId="{DAF7B6F0-41C0-4895-BFF9-99B1150BE9ED}" destId="{61445A8D-7F6B-4784-BBFD-6A4E9FD2F430}" srcOrd="0" destOrd="0" presId="urn:microsoft.com/office/officeart/2005/8/layout/radial5"/>
    <dgm:cxn modelId="{CFB8596E-3654-4E47-921C-E4AF774B89EE}" srcId="{751F4B5B-8510-4918-8298-4CC0B155CCA0}" destId="{99C3AAE1-93F6-4541-B1EC-F463D7D6D162}" srcOrd="4" destOrd="0" parTransId="{43014349-95BD-4C8A-A393-337266614811}" sibTransId="{4150157D-D49A-4BD2-A7D2-127C6592D2EC}"/>
    <dgm:cxn modelId="{B49206D4-851D-43EB-AD50-4A88529B20E6}" type="presOf" srcId="{6FE31D04-4A9B-4762-8C6C-063809B126E7}" destId="{919498C9-7761-4186-8302-5351AD834199}" srcOrd="1" destOrd="0" presId="urn:microsoft.com/office/officeart/2005/8/layout/radial5"/>
    <dgm:cxn modelId="{3A66B5BD-8721-4BD7-9347-09ACE0CA6BB7}" type="presParOf" srcId="{61445A8D-7F6B-4784-BBFD-6A4E9FD2F430}" destId="{971CAB76-ED8A-4FAD-9388-060F9226EB41}" srcOrd="0" destOrd="0" presId="urn:microsoft.com/office/officeart/2005/8/layout/radial5"/>
    <dgm:cxn modelId="{A8E1A38C-256B-4C9C-93E0-E941D139FC5F}" type="presParOf" srcId="{61445A8D-7F6B-4784-BBFD-6A4E9FD2F430}" destId="{DA4A916B-C6E6-47D1-A58C-A14693111D4D}" srcOrd="1" destOrd="0" presId="urn:microsoft.com/office/officeart/2005/8/layout/radial5"/>
    <dgm:cxn modelId="{6DFC00F0-486C-4415-A6DA-8BA5B166AAB3}" type="presParOf" srcId="{DA4A916B-C6E6-47D1-A58C-A14693111D4D}" destId="{C6D60E58-9E73-4523-B416-9ECFE2F97F07}" srcOrd="0" destOrd="0" presId="urn:microsoft.com/office/officeart/2005/8/layout/radial5"/>
    <dgm:cxn modelId="{8FA6519C-692B-4FCC-993C-5A16DD314117}" type="presParOf" srcId="{61445A8D-7F6B-4784-BBFD-6A4E9FD2F430}" destId="{CB96732C-CFED-47B1-8170-746E852556EB}" srcOrd="2" destOrd="0" presId="urn:microsoft.com/office/officeart/2005/8/layout/radial5"/>
    <dgm:cxn modelId="{4ABA4A36-8E19-48C3-9E8E-3446326744C3}" type="presParOf" srcId="{61445A8D-7F6B-4784-BBFD-6A4E9FD2F430}" destId="{94546701-54ED-460C-992E-FEB723075276}" srcOrd="3" destOrd="0" presId="urn:microsoft.com/office/officeart/2005/8/layout/radial5"/>
    <dgm:cxn modelId="{9A48AF17-EFC2-426D-8ED1-1BB71D7729B0}" type="presParOf" srcId="{94546701-54ED-460C-992E-FEB723075276}" destId="{063E3950-DC2B-44C5-904E-7463A0A05A78}" srcOrd="0" destOrd="0" presId="urn:microsoft.com/office/officeart/2005/8/layout/radial5"/>
    <dgm:cxn modelId="{4DB43EB6-ABC4-419C-B54A-2B176F23F305}" type="presParOf" srcId="{61445A8D-7F6B-4784-BBFD-6A4E9FD2F430}" destId="{C4469CCD-2943-4350-8D51-1D298B78626A}" srcOrd="4" destOrd="0" presId="urn:microsoft.com/office/officeart/2005/8/layout/radial5"/>
    <dgm:cxn modelId="{268E82D7-C05B-415E-A03B-3D1043BCE5FF}" type="presParOf" srcId="{61445A8D-7F6B-4784-BBFD-6A4E9FD2F430}" destId="{FC266722-0498-4711-ADCC-D5FE546987AD}" srcOrd="5" destOrd="0" presId="urn:microsoft.com/office/officeart/2005/8/layout/radial5"/>
    <dgm:cxn modelId="{0D6C56FB-BACE-49F7-BFCE-CDE2E17DFFBD}" type="presParOf" srcId="{FC266722-0498-4711-ADCC-D5FE546987AD}" destId="{919498C9-7761-4186-8302-5351AD834199}" srcOrd="0" destOrd="0" presId="urn:microsoft.com/office/officeart/2005/8/layout/radial5"/>
    <dgm:cxn modelId="{767CF7F8-E8C8-4E93-998C-022A4CD77C88}" type="presParOf" srcId="{61445A8D-7F6B-4784-BBFD-6A4E9FD2F430}" destId="{2E9625DC-5392-46BE-A706-170EE180F309}" srcOrd="6" destOrd="0" presId="urn:microsoft.com/office/officeart/2005/8/layout/radial5"/>
    <dgm:cxn modelId="{43311312-6E2D-4FE4-9624-A55A1E9F0A9F}" type="presParOf" srcId="{61445A8D-7F6B-4784-BBFD-6A4E9FD2F430}" destId="{FB613922-A496-4E14-8C57-8B455B8399AE}" srcOrd="7" destOrd="0" presId="urn:microsoft.com/office/officeart/2005/8/layout/radial5"/>
    <dgm:cxn modelId="{7CD1A5FA-5172-49BC-9AF0-FD9C58F8CDDA}" type="presParOf" srcId="{FB613922-A496-4E14-8C57-8B455B8399AE}" destId="{8C08B0E4-B3E0-4332-8EA7-F54DF820D169}" srcOrd="0" destOrd="0" presId="urn:microsoft.com/office/officeart/2005/8/layout/radial5"/>
    <dgm:cxn modelId="{63C2DBFA-FDCE-40B6-9842-BF6BA8B587D1}" type="presParOf" srcId="{61445A8D-7F6B-4784-BBFD-6A4E9FD2F430}" destId="{A2FCF97B-C760-4F76-8A03-714407E990F5}" srcOrd="8" destOrd="0" presId="urn:microsoft.com/office/officeart/2005/8/layout/radial5"/>
    <dgm:cxn modelId="{1A89609D-7801-4417-B462-A0196076D2E1}" type="presParOf" srcId="{61445A8D-7F6B-4784-BBFD-6A4E9FD2F430}" destId="{98399D02-976E-4D9E-8FFF-CA3B78386EE3}" srcOrd="9" destOrd="0" presId="urn:microsoft.com/office/officeart/2005/8/layout/radial5"/>
    <dgm:cxn modelId="{920F0475-A4A1-4CE4-910C-358C1E2F9063}" type="presParOf" srcId="{98399D02-976E-4D9E-8FFF-CA3B78386EE3}" destId="{2CACF80B-129A-4AA4-B727-B8038275BB6B}" srcOrd="0" destOrd="0" presId="urn:microsoft.com/office/officeart/2005/8/layout/radial5"/>
    <dgm:cxn modelId="{CAFBE189-A35C-4ED0-9B63-95B3E69DCCC3}" type="presParOf" srcId="{61445A8D-7F6B-4784-BBFD-6A4E9FD2F430}" destId="{689561C2-8A2B-49A1-825A-1541A500BD0B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81BBBD-7824-40B8-807F-4795558EAC7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71269631-56EC-4238-A9B5-EC62E05E950D}">
      <dgm:prSet phldrT="[Текст]"/>
      <dgm:spPr/>
      <dgm:t>
        <a:bodyPr/>
        <a:lstStyle/>
        <a:p>
          <a:r>
            <a:rPr lang="uk-UA" dirty="0" smtClean="0"/>
            <a:t>Заступник: </a:t>
          </a:r>
          <a:r>
            <a:rPr lang="uk-UA" dirty="0" err="1" smtClean="0"/>
            <a:t>Гнитка</a:t>
          </a:r>
          <a:r>
            <a:rPr lang="uk-UA" dirty="0" smtClean="0"/>
            <a:t> Уляна</a:t>
          </a:r>
          <a:endParaRPr lang="uk-UA" dirty="0" smtClean="0"/>
        </a:p>
      </dgm:t>
    </dgm:pt>
    <dgm:pt modelId="{7D320A69-A082-4054-8A3F-9D74C90FFB67}" type="parTrans" cxnId="{CF2038C6-0CEF-49CE-A103-7CC54A66CC01}">
      <dgm:prSet/>
      <dgm:spPr/>
      <dgm:t>
        <a:bodyPr/>
        <a:lstStyle/>
        <a:p>
          <a:endParaRPr lang="uk-UA"/>
        </a:p>
      </dgm:t>
    </dgm:pt>
    <dgm:pt modelId="{9FFFD566-D5C2-4EB0-B5ED-F153D431B4AE}" type="sibTrans" cxnId="{CF2038C6-0CEF-49CE-A103-7CC54A66CC01}">
      <dgm:prSet/>
      <dgm:spPr/>
      <dgm:t>
        <a:bodyPr/>
        <a:lstStyle/>
        <a:p>
          <a:endParaRPr lang="uk-UA"/>
        </a:p>
      </dgm:t>
    </dgm:pt>
    <dgm:pt modelId="{54F206A3-AF61-4DF9-BE44-2FE86D5C6262}">
      <dgm:prSet phldrT="[Текст]"/>
      <dgm:spPr/>
      <dgm:t>
        <a:bodyPr/>
        <a:lstStyle/>
        <a:p>
          <a:r>
            <a:rPr lang="uk-UA" dirty="0" smtClean="0"/>
            <a:t>Спортивний сектор: Бережанський Олег</a:t>
          </a:r>
          <a:endParaRPr lang="uk-UA" dirty="0"/>
        </a:p>
      </dgm:t>
    </dgm:pt>
    <dgm:pt modelId="{96702735-BB9A-44D3-A3AC-E1A0F678333D}" type="parTrans" cxnId="{BC91E0FF-B332-48BF-92BE-963328D890F7}">
      <dgm:prSet/>
      <dgm:spPr/>
      <dgm:t>
        <a:bodyPr/>
        <a:lstStyle/>
        <a:p>
          <a:endParaRPr lang="uk-UA"/>
        </a:p>
      </dgm:t>
    </dgm:pt>
    <dgm:pt modelId="{BF07D95C-71A0-4358-B96B-2D4A9DB34F02}" type="sibTrans" cxnId="{BC91E0FF-B332-48BF-92BE-963328D890F7}">
      <dgm:prSet/>
      <dgm:spPr/>
      <dgm:t>
        <a:bodyPr/>
        <a:lstStyle/>
        <a:p>
          <a:endParaRPr lang="uk-UA"/>
        </a:p>
      </dgm:t>
    </dgm:pt>
    <dgm:pt modelId="{903BDB74-2298-4F3D-A8F3-356D8CEF3821}">
      <dgm:prSet/>
      <dgm:spPr/>
      <dgm:t>
        <a:bodyPr/>
        <a:lstStyle/>
        <a:p>
          <a:r>
            <a:rPr lang="uk-UA" dirty="0" smtClean="0"/>
            <a:t>Староста: Пилипів </a:t>
          </a:r>
          <a:r>
            <a:rPr lang="uk-UA" dirty="0" smtClean="0"/>
            <a:t>Андріана</a:t>
          </a:r>
          <a:endParaRPr lang="uk-UA" dirty="0"/>
        </a:p>
      </dgm:t>
    </dgm:pt>
    <dgm:pt modelId="{C0D208CD-EF66-46A4-A689-48C2355900B1}" type="parTrans" cxnId="{1DC82E9E-CE52-42D4-9E67-94C8D5517E29}">
      <dgm:prSet/>
      <dgm:spPr/>
      <dgm:t>
        <a:bodyPr/>
        <a:lstStyle/>
        <a:p>
          <a:endParaRPr lang="uk-UA"/>
        </a:p>
      </dgm:t>
    </dgm:pt>
    <dgm:pt modelId="{57F8B1BC-6179-4A21-8FE7-22C7DF983981}" type="sibTrans" cxnId="{1DC82E9E-CE52-42D4-9E67-94C8D5517E29}">
      <dgm:prSet/>
      <dgm:spPr/>
      <dgm:t>
        <a:bodyPr/>
        <a:lstStyle/>
        <a:p>
          <a:endParaRPr lang="uk-UA"/>
        </a:p>
      </dgm:t>
    </dgm:pt>
    <dgm:pt modelId="{EBB6BFCF-C4DF-48EB-94A0-4B64783EC9C2}">
      <dgm:prSet/>
      <dgm:spPr/>
      <dgm:t>
        <a:bodyPr/>
        <a:lstStyle/>
        <a:p>
          <a:r>
            <a:rPr lang="uk-UA" dirty="0" smtClean="0"/>
            <a:t>Редколегія: Музика Ольга</a:t>
          </a:r>
          <a:endParaRPr lang="uk-UA" dirty="0"/>
        </a:p>
      </dgm:t>
    </dgm:pt>
    <dgm:pt modelId="{C55E9026-5E04-40FF-8B25-8BF8D8E6B47B}" type="parTrans" cxnId="{15A28E62-F316-4874-A21D-48AF1D29D28F}">
      <dgm:prSet/>
      <dgm:spPr/>
      <dgm:t>
        <a:bodyPr/>
        <a:lstStyle/>
        <a:p>
          <a:endParaRPr lang="uk-UA"/>
        </a:p>
      </dgm:t>
    </dgm:pt>
    <dgm:pt modelId="{295CFA5E-DF20-4943-9F78-D237C055713F}" type="sibTrans" cxnId="{15A28E62-F316-4874-A21D-48AF1D29D28F}">
      <dgm:prSet/>
      <dgm:spPr/>
      <dgm:t>
        <a:bodyPr/>
        <a:lstStyle/>
        <a:p>
          <a:endParaRPr lang="uk-UA"/>
        </a:p>
      </dgm:t>
    </dgm:pt>
    <dgm:pt modelId="{E249108C-AD37-43E4-8A50-333BD52A413A}">
      <dgm:prSet/>
      <dgm:spPr/>
      <dgm:t>
        <a:bodyPr/>
        <a:lstStyle/>
        <a:p>
          <a:r>
            <a:rPr lang="uk-UA" dirty="0" smtClean="0"/>
            <a:t>Редактор: Паламар Ліля</a:t>
          </a:r>
          <a:endParaRPr lang="uk-UA" dirty="0"/>
        </a:p>
      </dgm:t>
    </dgm:pt>
    <dgm:pt modelId="{F249D36A-65CD-410E-ADCD-126A72236D02}" type="parTrans" cxnId="{87361336-6D8A-46F9-A42D-E7F2BCD70DA9}">
      <dgm:prSet/>
      <dgm:spPr/>
      <dgm:t>
        <a:bodyPr/>
        <a:lstStyle/>
        <a:p>
          <a:endParaRPr lang="uk-UA"/>
        </a:p>
      </dgm:t>
    </dgm:pt>
    <dgm:pt modelId="{A38D5254-D6E5-4681-943F-F061A4919EB4}" type="sibTrans" cxnId="{87361336-6D8A-46F9-A42D-E7F2BCD70DA9}">
      <dgm:prSet/>
      <dgm:spPr/>
      <dgm:t>
        <a:bodyPr/>
        <a:lstStyle/>
        <a:p>
          <a:endParaRPr lang="uk-UA"/>
        </a:p>
      </dgm:t>
    </dgm:pt>
    <dgm:pt modelId="{E25E9B6D-BA0B-4995-A70B-89A9767BDF9A}">
      <dgm:prSet/>
      <dgm:spPr/>
      <dgm:t>
        <a:bodyPr/>
        <a:lstStyle/>
        <a:p>
          <a:r>
            <a:rPr lang="uk-UA" dirty="0" smtClean="0"/>
            <a:t>Господар: </a:t>
          </a:r>
          <a:r>
            <a:rPr lang="uk-UA" dirty="0" err="1" smtClean="0"/>
            <a:t>Бенів</a:t>
          </a:r>
          <a:r>
            <a:rPr lang="uk-UA" dirty="0" smtClean="0"/>
            <a:t> Олександр</a:t>
          </a:r>
          <a:endParaRPr lang="uk-UA" dirty="0"/>
        </a:p>
      </dgm:t>
    </dgm:pt>
    <dgm:pt modelId="{54336CF4-227B-4039-87BA-06DE4071D8A4}" type="parTrans" cxnId="{FD6F8FE1-5DB3-4CB9-84D1-FCD8807D02D2}">
      <dgm:prSet/>
      <dgm:spPr/>
      <dgm:t>
        <a:bodyPr/>
        <a:lstStyle/>
        <a:p>
          <a:endParaRPr lang="uk-UA"/>
        </a:p>
      </dgm:t>
    </dgm:pt>
    <dgm:pt modelId="{DCA37EED-AC2C-475C-9B0B-53517DA5FC78}" type="sibTrans" cxnId="{FD6F8FE1-5DB3-4CB9-84D1-FCD8807D02D2}">
      <dgm:prSet/>
      <dgm:spPr/>
      <dgm:t>
        <a:bodyPr/>
        <a:lstStyle/>
        <a:p>
          <a:endParaRPr lang="uk-UA"/>
        </a:p>
      </dgm:t>
    </dgm:pt>
    <dgm:pt modelId="{D6A37A12-73AF-4697-8EA1-55AD1A6503E1}" type="pres">
      <dgm:prSet presAssocID="{5681BBBD-7824-40B8-807F-4795558EAC7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3D040A4-C1C4-451C-8E20-14C026583C16}" type="pres">
      <dgm:prSet presAssocID="{903BDB74-2298-4F3D-A8F3-356D8CEF3821}" presName="parentLin" presStyleCnt="0"/>
      <dgm:spPr/>
      <dgm:t>
        <a:bodyPr/>
        <a:lstStyle/>
        <a:p>
          <a:endParaRPr lang="uk-UA"/>
        </a:p>
      </dgm:t>
    </dgm:pt>
    <dgm:pt modelId="{DC40F05B-75A1-44D4-9F45-FB612F9CCC47}" type="pres">
      <dgm:prSet presAssocID="{903BDB74-2298-4F3D-A8F3-356D8CEF3821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F28ECDAC-9EE7-4B1D-A082-3DC438457068}" type="pres">
      <dgm:prSet presAssocID="{903BDB74-2298-4F3D-A8F3-356D8CEF3821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3A686D-0E56-42DB-B57A-C0CB06064414}" type="pres">
      <dgm:prSet presAssocID="{903BDB74-2298-4F3D-A8F3-356D8CEF3821}" presName="negativeSpace" presStyleCnt="0"/>
      <dgm:spPr/>
      <dgm:t>
        <a:bodyPr/>
        <a:lstStyle/>
        <a:p>
          <a:endParaRPr lang="uk-UA"/>
        </a:p>
      </dgm:t>
    </dgm:pt>
    <dgm:pt modelId="{B9EE82D1-D9C4-418C-B6E8-A1ED15F7BBD8}" type="pres">
      <dgm:prSet presAssocID="{903BDB74-2298-4F3D-A8F3-356D8CEF3821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E22992-A466-4E77-A400-F11714DC7857}" type="pres">
      <dgm:prSet presAssocID="{57F8B1BC-6179-4A21-8FE7-22C7DF983981}" presName="spaceBetweenRectangles" presStyleCnt="0"/>
      <dgm:spPr/>
      <dgm:t>
        <a:bodyPr/>
        <a:lstStyle/>
        <a:p>
          <a:endParaRPr lang="uk-UA"/>
        </a:p>
      </dgm:t>
    </dgm:pt>
    <dgm:pt modelId="{C350ABA9-9C7D-4698-B14F-9FB3DBC9E933}" type="pres">
      <dgm:prSet presAssocID="{71269631-56EC-4238-A9B5-EC62E05E950D}" presName="parentLin" presStyleCnt="0"/>
      <dgm:spPr/>
      <dgm:t>
        <a:bodyPr/>
        <a:lstStyle/>
        <a:p>
          <a:endParaRPr lang="uk-UA"/>
        </a:p>
      </dgm:t>
    </dgm:pt>
    <dgm:pt modelId="{F669A947-9448-4ABD-B428-6CF68FD2F902}" type="pres">
      <dgm:prSet presAssocID="{71269631-56EC-4238-A9B5-EC62E05E950D}" presName="parentLeftMargin" presStyleLbl="node1" presStyleIdx="0" presStyleCnt="6"/>
      <dgm:spPr/>
      <dgm:t>
        <a:bodyPr/>
        <a:lstStyle/>
        <a:p>
          <a:endParaRPr lang="uk-UA"/>
        </a:p>
      </dgm:t>
    </dgm:pt>
    <dgm:pt modelId="{0327E4E4-07B9-4170-ACF8-D397048893BD}" type="pres">
      <dgm:prSet presAssocID="{71269631-56EC-4238-A9B5-EC62E05E950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C88553-60C0-4200-960B-0FDBAF86CA34}" type="pres">
      <dgm:prSet presAssocID="{71269631-56EC-4238-A9B5-EC62E05E950D}" presName="negativeSpace" presStyleCnt="0"/>
      <dgm:spPr/>
      <dgm:t>
        <a:bodyPr/>
        <a:lstStyle/>
        <a:p>
          <a:endParaRPr lang="uk-UA"/>
        </a:p>
      </dgm:t>
    </dgm:pt>
    <dgm:pt modelId="{DE441863-A00A-487B-BD55-8DCC84C8DD5E}" type="pres">
      <dgm:prSet presAssocID="{71269631-56EC-4238-A9B5-EC62E05E950D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82F6F2-7B4D-41A2-89B7-FFFDAC786FF6}" type="pres">
      <dgm:prSet presAssocID="{9FFFD566-D5C2-4EB0-B5ED-F153D431B4AE}" presName="spaceBetweenRectangles" presStyleCnt="0"/>
      <dgm:spPr/>
      <dgm:t>
        <a:bodyPr/>
        <a:lstStyle/>
        <a:p>
          <a:endParaRPr lang="uk-UA"/>
        </a:p>
      </dgm:t>
    </dgm:pt>
    <dgm:pt modelId="{5E435C88-B542-48C4-BCCD-003F7C59B48A}" type="pres">
      <dgm:prSet presAssocID="{E25E9B6D-BA0B-4995-A70B-89A9767BDF9A}" presName="parentLin" presStyleCnt="0"/>
      <dgm:spPr/>
      <dgm:t>
        <a:bodyPr/>
        <a:lstStyle/>
        <a:p>
          <a:endParaRPr lang="uk-UA"/>
        </a:p>
      </dgm:t>
    </dgm:pt>
    <dgm:pt modelId="{6BF4E9B4-68DA-4F5F-98D6-6AB31D69AE37}" type="pres">
      <dgm:prSet presAssocID="{E25E9B6D-BA0B-4995-A70B-89A9767BDF9A}" presName="parentLeftMargin" presStyleLbl="node1" presStyleIdx="1" presStyleCnt="6"/>
      <dgm:spPr/>
      <dgm:t>
        <a:bodyPr/>
        <a:lstStyle/>
        <a:p>
          <a:endParaRPr lang="uk-UA"/>
        </a:p>
      </dgm:t>
    </dgm:pt>
    <dgm:pt modelId="{4353136F-AEB2-4B2D-B06B-D29313096A58}" type="pres">
      <dgm:prSet presAssocID="{E25E9B6D-BA0B-4995-A70B-89A9767BDF9A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439358-9078-4B0A-8B32-03191902DE6F}" type="pres">
      <dgm:prSet presAssocID="{E25E9B6D-BA0B-4995-A70B-89A9767BDF9A}" presName="negativeSpace" presStyleCnt="0"/>
      <dgm:spPr/>
      <dgm:t>
        <a:bodyPr/>
        <a:lstStyle/>
        <a:p>
          <a:endParaRPr lang="uk-UA"/>
        </a:p>
      </dgm:t>
    </dgm:pt>
    <dgm:pt modelId="{7DB55AF1-0CCB-45B0-AFC9-AEE39B61477F}" type="pres">
      <dgm:prSet presAssocID="{E25E9B6D-BA0B-4995-A70B-89A9767BDF9A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6D7211A-04B2-40FF-9E43-7B0BB36AB141}" type="pres">
      <dgm:prSet presAssocID="{DCA37EED-AC2C-475C-9B0B-53517DA5FC78}" presName="spaceBetweenRectangles" presStyleCnt="0"/>
      <dgm:spPr/>
      <dgm:t>
        <a:bodyPr/>
        <a:lstStyle/>
        <a:p>
          <a:endParaRPr lang="uk-UA"/>
        </a:p>
      </dgm:t>
    </dgm:pt>
    <dgm:pt modelId="{DF692D62-3628-445E-AA18-8FE31E638A29}" type="pres">
      <dgm:prSet presAssocID="{E249108C-AD37-43E4-8A50-333BD52A413A}" presName="parentLin" presStyleCnt="0"/>
      <dgm:spPr/>
      <dgm:t>
        <a:bodyPr/>
        <a:lstStyle/>
        <a:p>
          <a:endParaRPr lang="uk-UA"/>
        </a:p>
      </dgm:t>
    </dgm:pt>
    <dgm:pt modelId="{CDBDB096-FD33-495F-BA52-AD4786FE1338}" type="pres">
      <dgm:prSet presAssocID="{E249108C-AD37-43E4-8A50-333BD52A413A}" presName="parentLeftMargin" presStyleLbl="node1" presStyleIdx="2" presStyleCnt="6"/>
      <dgm:spPr/>
      <dgm:t>
        <a:bodyPr/>
        <a:lstStyle/>
        <a:p>
          <a:endParaRPr lang="uk-UA"/>
        </a:p>
      </dgm:t>
    </dgm:pt>
    <dgm:pt modelId="{279BE2D7-A3BA-46D6-9DA7-52649A227E57}" type="pres">
      <dgm:prSet presAssocID="{E249108C-AD37-43E4-8A50-333BD52A413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70D3937-D354-42DA-B4C7-C4677A52DC92}" type="pres">
      <dgm:prSet presAssocID="{E249108C-AD37-43E4-8A50-333BD52A413A}" presName="negativeSpace" presStyleCnt="0"/>
      <dgm:spPr/>
      <dgm:t>
        <a:bodyPr/>
        <a:lstStyle/>
        <a:p>
          <a:endParaRPr lang="uk-UA"/>
        </a:p>
      </dgm:t>
    </dgm:pt>
    <dgm:pt modelId="{95CCC2A4-53A6-42B6-B0FB-070620E04951}" type="pres">
      <dgm:prSet presAssocID="{E249108C-AD37-43E4-8A50-333BD52A413A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CE1F5A-F608-418A-84ED-29C99F4C0142}" type="pres">
      <dgm:prSet presAssocID="{A38D5254-D6E5-4681-943F-F061A4919EB4}" presName="spaceBetweenRectangles" presStyleCnt="0"/>
      <dgm:spPr/>
      <dgm:t>
        <a:bodyPr/>
        <a:lstStyle/>
        <a:p>
          <a:endParaRPr lang="uk-UA"/>
        </a:p>
      </dgm:t>
    </dgm:pt>
    <dgm:pt modelId="{064EADD2-E885-49D1-A8BC-03A4916D8AF3}" type="pres">
      <dgm:prSet presAssocID="{EBB6BFCF-C4DF-48EB-94A0-4B64783EC9C2}" presName="parentLin" presStyleCnt="0"/>
      <dgm:spPr/>
      <dgm:t>
        <a:bodyPr/>
        <a:lstStyle/>
        <a:p>
          <a:endParaRPr lang="uk-UA"/>
        </a:p>
      </dgm:t>
    </dgm:pt>
    <dgm:pt modelId="{F63DC8C8-6878-4F6B-A184-3CF089E94705}" type="pres">
      <dgm:prSet presAssocID="{EBB6BFCF-C4DF-48EB-94A0-4B64783EC9C2}" presName="parentLeftMargin" presStyleLbl="node1" presStyleIdx="3" presStyleCnt="6"/>
      <dgm:spPr/>
      <dgm:t>
        <a:bodyPr/>
        <a:lstStyle/>
        <a:p>
          <a:endParaRPr lang="uk-UA"/>
        </a:p>
      </dgm:t>
    </dgm:pt>
    <dgm:pt modelId="{B37A1274-0FD0-43E5-96FC-AF4AA2865DEE}" type="pres">
      <dgm:prSet presAssocID="{EBB6BFCF-C4DF-48EB-94A0-4B64783EC9C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D034E9-BB63-4EFC-A553-1CD1A8168357}" type="pres">
      <dgm:prSet presAssocID="{EBB6BFCF-C4DF-48EB-94A0-4B64783EC9C2}" presName="negativeSpace" presStyleCnt="0"/>
      <dgm:spPr/>
      <dgm:t>
        <a:bodyPr/>
        <a:lstStyle/>
        <a:p>
          <a:endParaRPr lang="uk-UA"/>
        </a:p>
      </dgm:t>
    </dgm:pt>
    <dgm:pt modelId="{5C5E06C6-4700-4250-A8CD-438DAD4D3B55}" type="pres">
      <dgm:prSet presAssocID="{EBB6BFCF-C4DF-48EB-94A0-4B64783EC9C2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E1BA147-C87B-4868-AFFF-962A1A48A038}" type="pres">
      <dgm:prSet presAssocID="{295CFA5E-DF20-4943-9F78-D237C055713F}" presName="spaceBetweenRectangles" presStyleCnt="0"/>
      <dgm:spPr/>
      <dgm:t>
        <a:bodyPr/>
        <a:lstStyle/>
        <a:p>
          <a:endParaRPr lang="uk-UA"/>
        </a:p>
      </dgm:t>
    </dgm:pt>
    <dgm:pt modelId="{9ACC161D-CD04-4758-A3FB-7E8422822D3A}" type="pres">
      <dgm:prSet presAssocID="{54F206A3-AF61-4DF9-BE44-2FE86D5C6262}" presName="parentLin" presStyleCnt="0"/>
      <dgm:spPr/>
      <dgm:t>
        <a:bodyPr/>
        <a:lstStyle/>
        <a:p>
          <a:endParaRPr lang="uk-UA"/>
        </a:p>
      </dgm:t>
    </dgm:pt>
    <dgm:pt modelId="{647FC90D-B738-4412-95C3-8753C75D9165}" type="pres">
      <dgm:prSet presAssocID="{54F206A3-AF61-4DF9-BE44-2FE86D5C6262}" presName="parentLeftMargin" presStyleLbl="node1" presStyleIdx="4" presStyleCnt="6"/>
      <dgm:spPr/>
      <dgm:t>
        <a:bodyPr/>
        <a:lstStyle/>
        <a:p>
          <a:endParaRPr lang="uk-UA"/>
        </a:p>
      </dgm:t>
    </dgm:pt>
    <dgm:pt modelId="{ABAA1956-E99A-400C-B3BF-E5635D521EF2}" type="pres">
      <dgm:prSet presAssocID="{54F206A3-AF61-4DF9-BE44-2FE86D5C626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36F7DB1-88B7-43C3-B7C8-DE547749846C}" type="pres">
      <dgm:prSet presAssocID="{54F206A3-AF61-4DF9-BE44-2FE86D5C6262}" presName="negativeSpace" presStyleCnt="0"/>
      <dgm:spPr/>
      <dgm:t>
        <a:bodyPr/>
        <a:lstStyle/>
        <a:p>
          <a:endParaRPr lang="uk-UA"/>
        </a:p>
      </dgm:t>
    </dgm:pt>
    <dgm:pt modelId="{8A8AD5F0-6FA8-43D0-A66E-804E8A39C431}" type="pres">
      <dgm:prSet presAssocID="{54F206A3-AF61-4DF9-BE44-2FE86D5C6262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F2038C6-0CEF-49CE-A103-7CC54A66CC01}" srcId="{5681BBBD-7824-40B8-807F-4795558EAC74}" destId="{71269631-56EC-4238-A9B5-EC62E05E950D}" srcOrd="1" destOrd="0" parTransId="{7D320A69-A082-4054-8A3F-9D74C90FFB67}" sibTransId="{9FFFD566-D5C2-4EB0-B5ED-F153D431B4AE}"/>
    <dgm:cxn modelId="{4D55A881-38B2-45E6-8072-BEA635EA52A6}" type="presOf" srcId="{E249108C-AD37-43E4-8A50-333BD52A413A}" destId="{CDBDB096-FD33-495F-BA52-AD4786FE1338}" srcOrd="0" destOrd="0" presId="urn:microsoft.com/office/officeart/2005/8/layout/list1"/>
    <dgm:cxn modelId="{E4D779C8-1098-4821-A89D-E09F879D8FE4}" type="presOf" srcId="{E25E9B6D-BA0B-4995-A70B-89A9767BDF9A}" destId="{4353136F-AEB2-4B2D-B06B-D29313096A58}" srcOrd="1" destOrd="0" presId="urn:microsoft.com/office/officeart/2005/8/layout/list1"/>
    <dgm:cxn modelId="{77EAD455-A833-4122-ABC8-18C7EA38E4CA}" type="presOf" srcId="{E25E9B6D-BA0B-4995-A70B-89A9767BDF9A}" destId="{6BF4E9B4-68DA-4F5F-98D6-6AB31D69AE37}" srcOrd="0" destOrd="0" presId="urn:microsoft.com/office/officeart/2005/8/layout/list1"/>
    <dgm:cxn modelId="{1DC82E9E-CE52-42D4-9E67-94C8D5517E29}" srcId="{5681BBBD-7824-40B8-807F-4795558EAC74}" destId="{903BDB74-2298-4F3D-A8F3-356D8CEF3821}" srcOrd="0" destOrd="0" parTransId="{C0D208CD-EF66-46A4-A689-48C2355900B1}" sibTransId="{57F8B1BC-6179-4A21-8FE7-22C7DF983981}"/>
    <dgm:cxn modelId="{75FD1ED5-94F6-4ECF-8584-62A6AC52C7DA}" type="presOf" srcId="{EBB6BFCF-C4DF-48EB-94A0-4B64783EC9C2}" destId="{B37A1274-0FD0-43E5-96FC-AF4AA2865DEE}" srcOrd="1" destOrd="0" presId="urn:microsoft.com/office/officeart/2005/8/layout/list1"/>
    <dgm:cxn modelId="{372D3EDC-6ACB-4C0A-AD17-C548029F7880}" type="presOf" srcId="{71269631-56EC-4238-A9B5-EC62E05E950D}" destId="{0327E4E4-07B9-4170-ACF8-D397048893BD}" srcOrd="1" destOrd="0" presId="urn:microsoft.com/office/officeart/2005/8/layout/list1"/>
    <dgm:cxn modelId="{52D66D7B-C75D-4ACD-BA3D-5974317A61D4}" type="presOf" srcId="{54F206A3-AF61-4DF9-BE44-2FE86D5C6262}" destId="{ABAA1956-E99A-400C-B3BF-E5635D521EF2}" srcOrd="1" destOrd="0" presId="urn:microsoft.com/office/officeart/2005/8/layout/list1"/>
    <dgm:cxn modelId="{87361336-6D8A-46F9-A42D-E7F2BCD70DA9}" srcId="{5681BBBD-7824-40B8-807F-4795558EAC74}" destId="{E249108C-AD37-43E4-8A50-333BD52A413A}" srcOrd="3" destOrd="0" parTransId="{F249D36A-65CD-410E-ADCD-126A72236D02}" sibTransId="{A38D5254-D6E5-4681-943F-F061A4919EB4}"/>
    <dgm:cxn modelId="{15A28E62-F316-4874-A21D-48AF1D29D28F}" srcId="{5681BBBD-7824-40B8-807F-4795558EAC74}" destId="{EBB6BFCF-C4DF-48EB-94A0-4B64783EC9C2}" srcOrd="4" destOrd="0" parTransId="{C55E9026-5E04-40FF-8B25-8BF8D8E6B47B}" sibTransId="{295CFA5E-DF20-4943-9F78-D237C055713F}"/>
    <dgm:cxn modelId="{04AC67F8-9590-40A6-934F-35796036C9A3}" type="presOf" srcId="{EBB6BFCF-C4DF-48EB-94A0-4B64783EC9C2}" destId="{F63DC8C8-6878-4F6B-A184-3CF089E94705}" srcOrd="0" destOrd="0" presId="urn:microsoft.com/office/officeart/2005/8/layout/list1"/>
    <dgm:cxn modelId="{A63DE7C5-62B9-4073-B774-AD345A7C5DC3}" type="presOf" srcId="{71269631-56EC-4238-A9B5-EC62E05E950D}" destId="{F669A947-9448-4ABD-B428-6CF68FD2F902}" srcOrd="0" destOrd="0" presId="urn:microsoft.com/office/officeart/2005/8/layout/list1"/>
    <dgm:cxn modelId="{FD531143-F0C9-4408-B255-73752BCD16CE}" type="presOf" srcId="{E249108C-AD37-43E4-8A50-333BD52A413A}" destId="{279BE2D7-A3BA-46D6-9DA7-52649A227E57}" srcOrd="1" destOrd="0" presId="urn:microsoft.com/office/officeart/2005/8/layout/list1"/>
    <dgm:cxn modelId="{7E43A144-87DB-4322-8DEB-A092496BE3D2}" type="presOf" srcId="{5681BBBD-7824-40B8-807F-4795558EAC74}" destId="{D6A37A12-73AF-4697-8EA1-55AD1A6503E1}" srcOrd="0" destOrd="0" presId="urn:microsoft.com/office/officeart/2005/8/layout/list1"/>
    <dgm:cxn modelId="{BC91E0FF-B332-48BF-92BE-963328D890F7}" srcId="{5681BBBD-7824-40B8-807F-4795558EAC74}" destId="{54F206A3-AF61-4DF9-BE44-2FE86D5C6262}" srcOrd="5" destOrd="0" parTransId="{96702735-BB9A-44D3-A3AC-E1A0F678333D}" sibTransId="{BF07D95C-71A0-4358-B96B-2D4A9DB34F02}"/>
    <dgm:cxn modelId="{6598C700-85B8-424C-9233-5B4C592CE186}" type="presOf" srcId="{903BDB74-2298-4F3D-A8F3-356D8CEF3821}" destId="{DC40F05B-75A1-44D4-9F45-FB612F9CCC47}" srcOrd="0" destOrd="0" presId="urn:microsoft.com/office/officeart/2005/8/layout/list1"/>
    <dgm:cxn modelId="{FD6F8FE1-5DB3-4CB9-84D1-FCD8807D02D2}" srcId="{5681BBBD-7824-40B8-807F-4795558EAC74}" destId="{E25E9B6D-BA0B-4995-A70B-89A9767BDF9A}" srcOrd="2" destOrd="0" parTransId="{54336CF4-227B-4039-87BA-06DE4071D8A4}" sibTransId="{DCA37EED-AC2C-475C-9B0B-53517DA5FC78}"/>
    <dgm:cxn modelId="{86800062-A874-4653-A420-71BA3039E95C}" type="presOf" srcId="{54F206A3-AF61-4DF9-BE44-2FE86D5C6262}" destId="{647FC90D-B738-4412-95C3-8753C75D9165}" srcOrd="0" destOrd="0" presId="urn:microsoft.com/office/officeart/2005/8/layout/list1"/>
    <dgm:cxn modelId="{AC9DFCB7-4CE2-4D55-85E0-D44A07B8C3DD}" type="presOf" srcId="{903BDB74-2298-4F3D-A8F3-356D8CEF3821}" destId="{F28ECDAC-9EE7-4B1D-A082-3DC438457068}" srcOrd="1" destOrd="0" presId="urn:microsoft.com/office/officeart/2005/8/layout/list1"/>
    <dgm:cxn modelId="{BDF9E001-D11E-4324-BEA3-37AB4E22C54B}" type="presParOf" srcId="{D6A37A12-73AF-4697-8EA1-55AD1A6503E1}" destId="{23D040A4-C1C4-451C-8E20-14C026583C16}" srcOrd="0" destOrd="0" presId="urn:microsoft.com/office/officeart/2005/8/layout/list1"/>
    <dgm:cxn modelId="{E0316DFE-4E26-4AA4-9546-92F377B8E95F}" type="presParOf" srcId="{23D040A4-C1C4-451C-8E20-14C026583C16}" destId="{DC40F05B-75A1-44D4-9F45-FB612F9CCC47}" srcOrd="0" destOrd="0" presId="urn:microsoft.com/office/officeart/2005/8/layout/list1"/>
    <dgm:cxn modelId="{18D8240C-9A26-4D07-A191-B83DFCCBB456}" type="presParOf" srcId="{23D040A4-C1C4-451C-8E20-14C026583C16}" destId="{F28ECDAC-9EE7-4B1D-A082-3DC438457068}" srcOrd="1" destOrd="0" presId="urn:microsoft.com/office/officeart/2005/8/layout/list1"/>
    <dgm:cxn modelId="{2EF6A595-25F6-44EB-A7E6-5ACC93E784EC}" type="presParOf" srcId="{D6A37A12-73AF-4697-8EA1-55AD1A6503E1}" destId="{7A3A686D-0E56-42DB-B57A-C0CB06064414}" srcOrd="1" destOrd="0" presId="urn:microsoft.com/office/officeart/2005/8/layout/list1"/>
    <dgm:cxn modelId="{21B6FA51-38EA-4610-BD67-333A166A3210}" type="presParOf" srcId="{D6A37A12-73AF-4697-8EA1-55AD1A6503E1}" destId="{B9EE82D1-D9C4-418C-B6E8-A1ED15F7BBD8}" srcOrd="2" destOrd="0" presId="urn:microsoft.com/office/officeart/2005/8/layout/list1"/>
    <dgm:cxn modelId="{962D0AA9-DF9B-45A9-9CC8-412EB52B1091}" type="presParOf" srcId="{D6A37A12-73AF-4697-8EA1-55AD1A6503E1}" destId="{E7E22992-A466-4E77-A400-F11714DC7857}" srcOrd="3" destOrd="0" presId="urn:microsoft.com/office/officeart/2005/8/layout/list1"/>
    <dgm:cxn modelId="{9ECD5D25-A1D0-4A5B-AE0C-27D561F35D57}" type="presParOf" srcId="{D6A37A12-73AF-4697-8EA1-55AD1A6503E1}" destId="{C350ABA9-9C7D-4698-B14F-9FB3DBC9E933}" srcOrd="4" destOrd="0" presId="urn:microsoft.com/office/officeart/2005/8/layout/list1"/>
    <dgm:cxn modelId="{E38731ED-F563-4BE8-B45B-3F2D2F6C936A}" type="presParOf" srcId="{C350ABA9-9C7D-4698-B14F-9FB3DBC9E933}" destId="{F669A947-9448-4ABD-B428-6CF68FD2F902}" srcOrd="0" destOrd="0" presId="urn:microsoft.com/office/officeart/2005/8/layout/list1"/>
    <dgm:cxn modelId="{8963F839-AB26-4A7B-B2FF-0A9701DF7CC4}" type="presParOf" srcId="{C350ABA9-9C7D-4698-B14F-9FB3DBC9E933}" destId="{0327E4E4-07B9-4170-ACF8-D397048893BD}" srcOrd="1" destOrd="0" presId="urn:microsoft.com/office/officeart/2005/8/layout/list1"/>
    <dgm:cxn modelId="{947D2329-FADF-4368-8F18-3A9253966DB1}" type="presParOf" srcId="{D6A37A12-73AF-4697-8EA1-55AD1A6503E1}" destId="{CBC88553-60C0-4200-960B-0FDBAF86CA34}" srcOrd="5" destOrd="0" presId="urn:microsoft.com/office/officeart/2005/8/layout/list1"/>
    <dgm:cxn modelId="{8833F839-9545-479A-A018-A36A9AF65641}" type="presParOf" srcId="{D6A37A12-73AF-4697-8EA1-55AD1A6503E1}" destId="{DE441863-A00A-487B-BD55-8DCC84C8DD5E}" srcOrd="6" destOrd="0" presId="urn:microsoft.com/office/officeart/2005/8/layout/list1"/>
    <dgm:cxn modelId="{6BC031C3-615D-4B77-AFCE-59FAA1342B6D}" type="presParOf" srcId="{D6A37A12-73AF-4697-8EA1-55AD1A6503E1}" destId="{1882F6F2-7B4D-41A2-89B7-FFFDAC786FF6}" srcOrd="7" destOrd="0" presId="urn:microsoft.com/office/officeart/2005/8/layout/list1"/>
    <dgm:cxn modelId="{D29857E3-C7AF-4483-B72A-D0AABC852D78}" type="presParOf" srcId="{D6A37A12-73AF-4697-8EA1-55AD1A6503E1}" destId="{5E435C88-B542-48C4-BCCD-003F7C59B48A}" srcOrd="8" destOrd="0" presId="urn:microsoft.com/office/officeart/2005/8/layout/list1"/>
    <dgm:cxn modelId="{EEFC1D58-FB20-4D4E-B84C-EB16F5E73070}" type="presParOf" srcId="{5E435C88-B542-48C4-BCCD-003F7C59B48A}" destId="{6BF4E9B4-68DA-4F5F-98D6-6AB31D69AE37}" srcOrd="0" destOrd="0" presId="urn:microsoft.com/office/officeart/2005/8/layout/list1"/>
    <dgm:cxn modelId="{CE93EDDC-D0F8-4595-A26A-CE7BD23DBB1D}" type="presParOf" srcId="{5E435C88-B542-48C4-BCCD-003F7C59B48A}" destId="{4353136F-AEB2-4B2D-B06B-D29313096A58}" srcOrd="1" destOrd="0" presId="urn:microsoft.com/office/officeart/2005/8/layout/list1"/>
    <dgm:cxn modelId="{E7349474-4CA0-46AC-B433-FCC97437D72B}" type="presParOf" srcId="{D6A37A12-73AF-4697-8EA1-55AD1A6503E1}" destId="{ED439358-9078-4B0A-8B32-03191902DE6F}" srcOrd="9" destOrd="0" presId="urn:microsoft.com/office/officeart/2005/8/layout/list1"/>
    <dgm:cxn modelId="{79331ADA-4178-46D6-A391-400EE6D29135}" type="presParOf" srcId="{D6A37A12-73AF-4697-8EA1-55AD1A6503E1}" destId="{7DB55AF1-0CCB-45B0-AFC9-AEE39B61477F}" srcOrd="10" destOrd="0" presId="urn:microsoft.com/office/officeart/2005/8/layout/list1"/>
    <dgm:cxn modelId="{CEC6B425-9A24-4CB3-BCE5-BC69E2D15925}" type="presParOf" srcId="{D6A37A12-73AF-4697-8EA1-55AD1A6503E1}" destId="{16D7211A-04B2-40FF-9E43-7B0BB36AB141}" srcOrd="11" destOrd="0" presId="urn:microsoft.com/office/officeart/2005/8/layout/list1"/>
    <dgm:cxn modelId="{72B54549-8C47-4BE9-ADD1-F3AFBD34C7F6}" type="presParOf" srcId="{D6A37A12-73AF-4697-8EA1-55AD1A6503E1}" destId="{DF692D62-3628-445E-AA18-8FE31E638A29}" srcOrd="12" destOrd="0" presId="urn:microsoft.com/office/officeart/2005/8/layout/list1"/>
    <dgm:cxn modelId="{E1E748DF-E7B5-46BC-A9EA-2245C8199B80}" type="presParOf" srcId="{DF692D62-3628-445E-AA18-8FE31E638A29}" destId="{CDBDB096-FD33-495F-BA52-AD4786FE1338}" srcOrd="0" destOrd="0" presId="urn:microsoft.com/office/officeart/2005/8/layout/list1"/>
    <dgm:cxn modelId="{F096A697-4F91-421F-B94B-95AF74A8863C}" type="presParOf" srcId="{DF692D62-3628-445E-AA18-8FE31E638A29}" destId="{279BE2D7-A3BA-46D6-9DA7-52649A227E57}" srcOrd="1" destOrd="0" presId="urn:microsoft.com/office/officeart/2005/8/layout/list1"/>
    <dgm:cxn modelId="{FCCB0A1A-9232-4EE1-9A2C-FBE238E19066}" type="presParOf" srcId="{D6A37A12-73AF-4697-8EA1-55AD1A6503E1}" destId="{D70D3937-D354-42DA-B4C7-C4677A52DC92}" srcOrd="13" destOrd="0" presId="urn:microsoft.com/office/officeart/2005/8/layout/list1"/>
    <dgm:cxn modelId="{1AF2D24B-D21C-4BC6-A14C-1E70422C9DB2}" type="presParOf" srcId="{D6A37A12-73AF-4697-8EA1-55AD1A6503E1}" destId="{95CCC2A4-53A6-42B6-B0FB-070620E04951}" srcOrd="14" destOrd="0" presId="urn:microsoft.com/office/officeart/2005/8/layout/list1"/>
    <dgm:cxn modelId="{EE8BD659-D62F-46C7-8A04-B3BBA350DE8A}" type="presParOf" srcId="{D6A37A12-73AF-4697-8EA1-55AD1A6503E1}" destId="{0ECE1F5A-F608-418A-84ED-29C99F4C0142}" srcOrd="15" destOrd="0" presId="urn:microsoft.com/office/officeart/2005/8/layout/list1"/>
    <dgm:cxn modelId="{5DE0F4F5-C4A2-4E36-9F2A-15118433AC59}" type="presParOf" srcId="{D6A37A12-73AF-4697-8EA1-55AD1A6503E1}" destId="{064EADD2-E885-49D1-A8BC-03A4916D8AF3}" srcOrd="16" destOrd="0" presId="urn:microsoft.com/office/officeart/2005/8/layout/list1"/>
    <dgm:cxn modelId="{3AB68E80-9BFA-461C-A409-8FBF8EA83311}" type="presParOf" srcId="{064EADD2-E885-49D1-A8BC-03A4916D8AF3}" destId="{F63DC8C8-6878-4F6B-A184-3CF089E94705}" srcOrd="0" destOrd="0" presId="urn:microsoft.com/office/officeart/2005/8/layout/list1"/>
    <dgm:cxn modelId="{4366083D-D6D9-47B2-92A6-026AF5D42C17}" type="presParOf" srcId="{064EADD2-E885-49D1-A8BC-03A4916D8AF3}" destId="{B37A1274-0FD0-43E5-96FC-AF4AA2865DEE}" srcOrd="1" destOrd="0" presId="urn:microsoft.com/office/officeart/2005/8/layout/list1"/>
    <dgm:cxn modelId="{CF997515-0BE9-4E34-880E-725FA60A70F5}" type="presParOf" srcId="{D6A37A12-73AF-4697-8EA1-55AD1A6503E1}" destId="{E7D034E9-BB63-4EFC-A553-1CD1A8168357}" srcOrd="17" destOrd="0" presId="urn:microsoft.com/office/officeart/2005/8/layout/list1"/>
    <dgm:cxn modelId="{84B146E2-0FE1-4990-8CB5-9AE6C6C98D13}" type="presParOf" srcId="{D6A37A12-73AF-4697-8EA1-55AD1A6503E1}" destId="{5C5E06C6-4700-4250-A8CD-438DAD4D3B55}" srcOrd="18" destOrd="0" presId="urn:microsoft.com/office/officeart/2005/8/layout/list1"/>
    <dgm:cxn modelId="{51C5ACCA-A0B3-4A9C-A9E8-7F28D24F6BDF}" type="presParOf" srcId="{D6A37A12-73AF-4697-8EA1-55AD1A6503E1}" destId="{CE1BA147-C87B-4868-AFFF-962A1A48A038}" srcOrd="19" destOrd="0" presId="urn:microsoft.com/office/officeart/2005/8/layout/list1"/>
    <dgm:cxn modelId="{CFA7E614-5687-4CE5-A84F-0081C2057C51}" type="presParOf" srcId="{D6A37A12-73AF-4697-8EA1-55AD1A6503E1}" destId="{9ACC161D-CD04-4758-A3FB-7E8422822D3A}" srcOrd="20" destOrd="0" presId="urn:microsoft.com/office/officeart/2005/8/layout/list1"/>
    <dgm:cxn modelId="{7981F6E5-F2F5-4AC2-9AF5-945E695E46B8}" type="presParOf" srcId="{9ACC161D-CD04-4758-A3FB-7E8422822D3A}" destId="{647FC90D-B738-4412-95C3-8753C75D9165}" srcOrd="0" destOrd="0" presId="urn:microsoft.com/office/officeart/2005/8/layout/list1"/>
    <dgm:cxn modelId="{E1D4A900-C5D1-4401-95AE-930B4883DE4B}" type="presParOf" srcId="{9ACC161D-CD04-4758-A3FB-7E8422822D3A}" destId="{ABAA1956-E99A-400C-B3BF-E5635D521EF2}" srcOrd="1" destOrd="0" presId="urn:microsoft.com/office/officeart/2005/8/layout/list1"/>
    <dgm:cxn modelId="{4D969481-6B59-4F7C-ABDD-2B0027244D6D}" type="presParOf" srcId="{D6A37A12-73AF-4697-8EA1-55AD1A6503E1}" destId="{536F7DB1-88B7-43C3-B7C8-DE547749846C}" srcOrd="21" destOrd="0" presId="urn:microsoft.com/office/officeart/2005/8/layout/list1"/>
    <dgm:cxn modelId="{AE48F1FA-81DF-47CB-B051-35845B1BA47C}" type="presParOf" srcId="{D6A37A12-73AF-4697-8EA1-55AD1A6503E1}" destId="{8A8AD5F0-6FA8-43D0-A66E-804E8A39C43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AAF1A7-61FD-4C33-A000-9B73B1DEF35F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288560D7-88D2-438C-BDBB-45BBC05232FA}">
      <dgm:prSet phldrT="[Текст]" custT="1"/>
      <dgm:spPr/>
      <dgm:t>
        <a:bodyPr/>
        <a:lstStyle/>
        <a:p>
          <a:r>
            <a:rPr lang="uk-UA" sz="2300" b="0" dirty="0" err="1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rPr>
            <a:t>“Соняшник”</a:t>
          </a:r>
          <a:endParaRPr lang="uk-UA" sz="2300" b="0" dirty="0">
            <a:ln>
              <a:solidFill>
                <a:schemeClr val="accent6">
                  <a:lumMod val="50000"/>
                </a:schemeClr>
              </a:solidFill>
            </a:ln>
            <a:solidFill>
              <a:schemeClr val="accent6">
                <a:lumMod val="50000"/>
              </a:schemeClr>
            </a:solidFill>
          </a:endParaRPr>
        </a:p>
      </dgm:t>
    </dgm:pt>
    <dgm:pt modelId="{C7528E05-6E3C-4494-8B38-1D8072F2095F}" type="parTrans" cxnId="{848A5D4E-09AC-46E5-8224-C38F0819348B}">
      <dgm:prSet/>
      <dgm:spPr/>
      <dgm:t>
        <a:bodyPr/>
        <a:lstStyle/>
        <a:p>
          <a:endParaRPr lang="uk-UA"/>
        </a:p>
      </dgm:t>
    </dgm:pt>
    <dgm:pt modelId="{62874518-4D70-4978-9BEE-5CF208975188}" type="sibTrans" cxnId="{848A5D4E-09AC-46E5-8224-C38F0819348B}">
      <dgm:prSet/>
      <dgm:spPr/>
      <dgm:t>
        <a:bodyPr/>
        <a:lstStyle/>
        <a:p>
          <a:endParaRPr lang="uk-UA"/>
        </a:p>
      </dgm:t>
    </dgm:pt>
    <dgm:pt modelId="{72FD6239-1A9B-42A5-8CC4-02D1B59C4EF5}">
      <dgm:prSet phldrT="[Текст]" custT="1"/>
      <dgm:spPr/>
      <dgm:t>
        <a:bodyPr/>
        <a:lstStyle/>
        <a:p>
          <a:r>
            <a:rPr lang="uk-UA" sz="1600" dirty="0" smtClean="0"/>
            <a:t>Пилипів Андріана</a:t>
          </a:r>
          <a:endParaRPr lang="uk-UA" sz="1600" dirty="0"/>
        </a:p>
      </dgm:t>
    </dgm:pt>
    <dgm:pt modelId="{883D262B-4434-477A-B15C-8D29188F3669}" type="parTrans" cxnId="{C8BEAA0C-2A07-4459-9434-B495E9B196B0}">
      <dgm:prSet/>
      <dgm:spPr/>
      <dgm:t>
        <a:bodyPr/>
        <a:lstStyle/>
        <a:p>
          <a:endParaRPr lang="uk-UA"/>
        </a:p>
      </dgm:t>
    </dgm:pt>
    <dgm:pt modelId="{800F3EF8-F6E3-4348-ACD8-8BD39FB6F03A}" type="sibTrans" cxnId="{C8BEAA0C-2A07-4459-9434-B495E9B196B0}">
      <dgm:prSet/>
      <dgm:spPr/>
      <dgm:t>
        <a:bodyPr/>
        <a:lstStyle/>
        <a:p>
          <a:endParaRPr lang="uk-UA"/>
        </a:p>
      </dgm:t>
    </dgm:pt>
    <dgm:pt modelId="{FE8C9FF5-15F3-455B-AA15-921288B2A6A7}">
      <dgm:prSet phldrT="[Текст]" custT="1"/>
      <dgm:spPr/>
      <dgm:t>
        <a:bodyPr/>
        <a:lstStyle/>
        <a:p>
          <a:r>
            <a:rPr lang="uk-UA" sz="2000" dirty="0" err="1" smtClean="0"/>
            <a:t>Генега</a:t>
          </a:r>
          <a:r>
            <a:rPr lang="uk-UA" sz="2000" dirty="0" smtClean="0"/>
            <a:t> </a:t>
          </a:r>
          <a:r>
            <a:rPr lang="uk-UA" sz="2000" dirty="0" err="1" smtClean="0"/>
            <a:t>Даяна</a:t>
          </a:r>
          <a:endParaRPr lang="uk-UA" sz="2000" dirty="0"/>
        </a:p>
      </dgm:t>
    </dgm:pt>
    <dgm:pt modelId="{C5906BA1-9160-4792-B781-946F7E1489B1}" type="parTrans" cxnId="{81A90C98-8A36-49B3-81A1-36729C4A7BB5}">
      <dgm:prSet/>
      <dgm:spPr/>
      <dgm:t>
        <a:bodyPr/>
        <a:lstStyle/>
        <a:p>
          <a:endParaRPr lang="uk-UA"/>
        </a:p>
      </dgm:t>
    </dgm:pt>
    <dgm:pt modelId="{BAECF1B0-D9B4-4259-89A5-8F76AD8F341A}" type="sibTrans" cxnId="{81A90C98-8A36-49B3-81A1-36729C4A7BB5}">
      <dgm:prSet/>
      <dgm:spPr/>
      <dgm:t>
        <a:bodyPr/>
        <a:lstStyle/>
        <a:p>
          <a:endParaRPr lang="uk-UA"/>
        </a:p>
      </dgm:t>
    </dgm:pt>
    <dgm:pt modelId="{9D7130CC-FC79-41A5-847F-005A64AE53C7}">
      <dgm:prSet phldrT="[Текст]"/>
      <dgm:spPr/>
      <dgm:t>
        <a:bodyPr/>
        <a:lstStyle/>
        <a:p>
          <a:r>
            <a:rPr lang="uk-UA" dirty="0" err="1" smtClean="0"/>
            <a:t>Чорнейко</a:t>
          </a:r>
          <a:r>
            <a:rPr lang="uk-UA" dirty="0" smtClean="0"/>
            <a:t> Софія</a:t>
          </a:r>
          <a:endParaRPr lang="uk-UA" dirty="0"/>
        </a:p>
      </dgm:t>
    </dgm:pt>
    <dgm:pt modelId="{07417657-F2F9-45A4-A33D-EA289E4A0757}" type="parTrans" cxnId="{ACA9A2E7-8493-4E24-8868-E3EAE226D44A}">
      <dgm:prSet/>
      <dgm:spPr/>
      <dgm:t>
        <a:bodyPr/>
        <a:lstStyle/>
        <a:p>
          <a:endParaRPr lang="uk-UA"/>
        </a:p>
      </dgm:t>
    </dgm:pt>
    <dgm:pt modelId="{4F43B51D-212A-44AB-89B7-C7F9CEA259E8}" type="sibTrans" cxnId="{ACA9A2E7-8493-4E24-8868-E3EAE226D44A}">
      <dgm:prSet/>
      <dgm:spPr/>
      <dgm:t>
        <a:bodyPr/>
        <a:lstStyle/>
        <a:p>
          <a:endParaRPr lang="uk-UA"/>
        </a:p>
      </dgm:t>
    </dgm:pt>
    <dgm:pt modelId="{BF901829-C633-41E9-B925-643532F574B4}">
      <dgm:prSet phldrT="[Текст]" custT="1"/>
      <dgm:spPr/>
      <dgm:t>
        <a:bodyPr/>
        <a:lstStyle/>
        <a:p>
          <a:r>
            <a:rPr lang="uk-UA" sz="1400" dirty="0" err="1" smtClean="0"/>
            <a:t>Гаврильчук</a:t>
          </a:r>
          <a:r>
            <a:rPr lang="uk-UA" sz="1400" dirty="0" smtClean="0"/>
            <a:t> Надія</a:t>
          </a:r>
          <a:endParaRPr lang="uk-UA" sz="1400" dirty="0"/>
        </a:p>
      </dgm:t>
    </dgm:pt>
    <dgm:pt modelId="{BA34B121-F8BB-4A3A-9220-D2AEE2D5EE82}" type="parTrans" cxnId="{F8F81813-CB5F-4EBB-B21E-64AECAB0A757}">
      <dgm:prSet/>
      <dgm:spPr/>
      <dgm:t>
        <a:bodyPr/>
        <a:lstStyle/>
        <a:p>
          <a:endParaRPr lang="uk-UA"/>
        </a:p>
      </dgm:t>
    </dgm:pt>
    <dgm:pt modelId="{B3BEC1C9-B93C-4F9E-A836-48695470925F}" type="sibTrans" cxnId="{F8F81813-CB5F-4EBB-B21E-64AECAB0A757}">
      <dgm:prSet/>
      <dgm:spPr/>
      <dgm:t>
        <a:bodyPr/>
        <a:lstStyle/>
        <a:p>
          <a:endParaRPr lang="uk-UA"/>
        </a:p>
      </dgm:t>
    </dgm:pt>
    <dgm:pt modelId="{D1C53BB8-93E2-4E30-BDD3-6EFFF7BB1403}">
      <dgm:prSet custT="1"/>
      <dgm:spPr/>
      <dgm:t>
        <a:bodyPr/>
        <a:lstStyle/>
        <a:p>
          <a:r>
            <a:rPr lang="uk-UA" sz="1800" dirty="0" smtClean="0"/>
            <a:t>Паламар Ліля</a:t>
          </a:r>
          <a:endParaRPr lang="uk-UA" sz="1800" dirty="0"/>
        </a:p>
      </dgm:t>
    </dgm:pt>
    <dgm:pt modelId="{D2B6DDB7-3CA6-4E34-895F-0C1C2C084C7F}" type="parTrans" cxnId="{EF58D16B-4C96-47C4-BB14-4782A4D0E9FD}">
      <dgm:prSet/>
      <dgm:spPr/>
      <dgm:t>
        <a:bodyPr/>
        <a:lstStyle/>
        <a:p>
          <a:endParaRPr lang="uk-UA"/>
        </a:p>
      </dgm:t>
    </dgm:pt>
    <dgm:pt modelId="{A6C90657-F5B5-424C-A77D-2ABBF75E4FDF}" type="sibTrans" cxnId="{EF58D16B-4C96-47C4-BB14-4782A4D0E9FD}">
      <dgm:prSet/>
      <dgm:spPr/>
      <dgm:t>
        <a:bodyPr/>
        <a:lstStyle/>
        <a:p>
          <a:endParaRPr lang="uk-UA"/>
        </a:p>
      </dgm:t>
    </dgm:pt>
    <dgm:pt modelId="{F0520FF0-EF15-4AF9-AB6D-CE8A3FA9E113}">
      <dgm:prSet custT="1"/>
      <dgm:spPr/>
      <dgm:t>
        <a:bodyPr/>
        <a:lstStyle/>
        <a:p>
          <a:r>
            <a:rPr lang="uk-UA" sz="2000" dirty="0" smtClean="0"/>
            <a:t>Музика Ольга</a:t>
          </a:r>
          <a:endParaRPr lang="uk-UA" sz="2000" dirty="0"/>
        </a:p>
      </dgm:t>
    </dgm:pt>
    <dgm:pt modelId="{0CE4ECC7-2822-452F-8BA1-33BD584B847E}" type="parTrans" cxnId="{AC9F06E8-EB4B-4640-88D4-BB0FB93BDBE3}">
      <dgm:prSet/>
      <dgm:spPr/>
      <dgm:t>
        <a:bodyPr/>
        <a:lstStyle/>
        <a:p>
          <a:endParaRPr lang="uk-UA"/>
        </a:p>
      </dgm:t>
    </dgm:pt>
    <dgm:pt modelId="{28098510-C4D0-46BB-9E72-18A8D38A8886}" type="sibTrans" cxnId="{AC9F06E8-EB4B-4640-88D4-BB0FB93BDBE3}">
      <dgm:prSet/>
      <dgm:spPr/>
      <dgm:t>
        <a:bodyPr/>
        <a:lstStyle/>
        <a:p>
          <a:endParaRPr lang="uk-UA"/>
        </a:p>
      </dgm:t>
    </dgm:pt>
    <dgm:pt modelId="{C3D08795-EEE2-423B-B263-BDEF5C31AE1C}" type="pres">
      <dgm:prSet presAssocID="{63AAF1A7-61FD-4C33-A000-9B73B1DEF35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4951137-AC77-4BA8-976E-ED9ED2A024D4}" type="pres">
      <dgm:prSet presAssocID="{288560D7-88D2-438C-BDBB-45BBC05232FA}" presName="centerShape" presStyleLbl="node0" presStyleIdx="0" presStyleCnt="1" custScaleX="122947" custScaleY="117090"/>
      <dgm:spPr/>
      <dgm:t>
        <a:bodyPr/>
        <a:lstStyle/>
        <a:p>
          <a:endParaRPr lang="uk-UA"/>
        </a:p>
      </dgm:t>
    </dgm:pt>
    <dgm:pt modelId="{FBF90C34-BDC7-4862-AEAC-45999009CCBD}" type="pres">
      <dgm:prSet presAssocID="{D1C53BB8-93E2-4E30-BDD3-6EFFF7BB140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4FD4F25-8D9C-4FFC-B842-4922C21EAF28}" type="pres">
      <dgm:prSet presAssocID="{D1C53BB8-93E2-4E30-BDD3-6EFFF7BB1403}" presName="dummy" presStyleCnt="0"/>
      <dgm:spPr/>
    </dgm:pt>
    <dgm:pt modelId="{52B5B249-77F3-42BD-9BE2-F6A5008FB33D}" type="pres">
      <dgm:prSet presAssocID="{A6C90657-F5B5-424C-A77D-2ABBF75E4FDF}" presName="sibTrans" presStyleLbl="sibTrans2D1" presStyleIdx="0" presStyleCnt="6"/>
      <dgm:spPr/>
      <dgm:t>
        <a:bodyPr/>
        <a:lstStyle/>
        <a:p>
          <a:endParaRPr lang="uk-UA"/>
        </a:p>
      </dgm:t>
    </dgm:pt>
    <dgm:pt modelId="{3DC1E3A9-4B93-476E-B762-64E6DA1B7BD6}" type="pres">
      <dgm:prSet presAssocID="{F0520FF0-EF15-4AF9-AB6D-CE8A3FA9E11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47A2F81-1390-4E47-A019-BCFE3A027B10}" type="pres">
      <dgm:prSet presAssocID="{F0520FF0-EF15-4AF9-AB6D-CE8A3FA9E113}" presName="dummy" presStyleCnt="0"/>
      <dgm:spPr/>
    </dgm:pt>
    <dgm:pt modelId="{A5AE0F85-DD55-4C63-96FE-CC9CE5A9C271}" type="pres">
      <dgm:prSet presAssocID="{28098510-C4D0-46BB-9E72-18A8D38A8886}" presName="sibTrans" presStyleLbl="sibTrans2D1" presStyleIdx="1" presStyleCnt="6"/>
      <dgm:spPr/>
      <dgm:t>
        <a:bodyPr/>
        <a:lstStyle/>
        <a:p>
          <a:endParaRPr lang="uk-UA"/>
        </a:p>
      </dgm:t>
    </dgm:pt>
    <dgm:pt modelId="{AF3633AE-0A0B-4A6C-953A-CF394798EEA1}" type="pres">
      <dgm:prSet presAssocID="{72FD6239-1A9B-42A5-8CC4-02D1B59C4EF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B38031-381B-4C19-A20F-C11911923D79}" type="pres">
      <dgm:prSet presAssocID="{72FD6239-1A9B-42A5-8CC4-02D1B59C4EF5}" presName="dummy" presStyleCnt="0"/>
      <dgm:spPr/>
    </dgm:pt>
    <dgm:pt modelId="{F804884C-2C1A-4775-998A-A835F99DC536}" type="pres">
      <dgm:prSet presAssocID="{800F3EF8-F6E3-4348-ACD8-8BD39FB6F03A}" presName="sibTrans" presStyleLbl="sibTrans2D1" presStyleIdx="2" presStyleCnt="6"/>
      <dgm:spPr/>
      <dgm:t>
        <a:bodyPr/>
        <a:lstStyle/>
        <a:p>
          <a:endParaRPr lang="uk-UA"/>
        </a:p>
      </dgm:t>
    </dgm:pt>
    <dgm:pt modelId="{6B362C59-FEF4-4B1D-8513-7ED4F2F864F6}" type="pres">
      <dgm:prSet presAssocID="{FE8C9FF5-15F3-455B-AA15-921288B2A6A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53CDF9-B269-45DD-9280-0549B715CE61}" type="pres">
      <dgm:prSet presAssocID="{FE8C9FF5-15F3-455B-AA15-921288B2A6A7}" presName="dummy" presStyleCnt="0"/>
      <dgm:spPr/>
    </dgm:pt>
    <dgm:pt modelId="{27A497A8-DA03-4E9B-9750-43BD1C20F1C3}" type="pres">
      <dgm:prSet presAssocID="{BAECF1B0-D9B4-4259-89A5-8F76AD8F341A}" presName="sibTrans" presStyleLbl="sibTrans2D1" presStyleIdx="3" presStyleCnt="6"/>
      <dgm:spPr/>
      <dgm:t>
        <a:bodyPr/>
        <a:lstStyle/>
        <a:p>
          <a:endParaRPr lang="uk-UA"/>
        </a:p>
      </dgm:t>
    </dgm:pt>
    <dgm:pt modelId="{57A77E44-0497-49C0-8918-9A44094E7333}" type="pres">
      <dgm:prSet presAssocID="{9D7130CC-FC79-41A5-847F-005A64AE53C7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77D1E28-CF69-498E-B76A-2FBAA39FA1C0}" type="pres">
      <dgm:prSet presAssocID="{9D7130CC-FC79-41A5-847F-005A64AE53C7}" presName="dummy" presStyleCnt="0"/>
      <dgm:spPr/>
    </dgm:pt>
    <dgm:pt modelId="{4384A5EC-22C9-4111-A61A-AFAFEB4FE189}" type="pres">
      <dgm:prSet presAssocID="{4F43B51D-212A-44AB-89B7-C7F9CEA259E8}" presName="sibTrans" presStyleLbl="sibTrans2D1" presStyleIdx="4" presStyleCnt="6"/>
      <dgm:spPr/>
      <dgm:t>
        <a:bodyPr/>
        <a:lstStyle/>
        <a:p>
          <a:endParaRPr lang="uk-UA"/>
        </a:p>
      </dgm:t>
    </dgm:pt>
    <dgm:pt modelId="{039E98FA-DD70-4EF6-9A74-C2A29A7F7CF3}" type="pres">
      <dgm:prSet presAssocID="{BF901829-C633-41E9-B925-643532F574B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E5BBB28-EF79-42D8-BE6E-565A267334B4}" type="pres">
      <dgm:prSet presAssocID="{BF901829-C633-41E9-B925-643532F574B4}" presName="dummy" presStyleCnt="0"/>
      <dgm:spPr/>
    </dgm:pt>
    <dgm:pt modelId="{3E736E5A-A1D9-480C-884A-BAE672079AFC}" type="pres">
      <dgm:prSet presAssocID="{B3BEC1C9-B93C-4F9E-A836-48695470925F}" presName="sibTrans" presStyleLbl="sibTrans2D1" presStyleIdx="5" presStyleCnt="6"/>
      <dgm:spPr/>
      <dgm:t>
        <a:bodyPr/>
        <a:lstStyle/>
        <a:p>
          <a:endParaRPr lang="uk-UA"/>
        </a:p>
      </dgm:t>
    </dgm:pt>
  </dgm:ptLst>
  <dgm:cxnLst>
    <dgm:cxn modelId="{5817D56B-0BB0-49AE-9EA8-069A2405F168}" type="presOf" srcId="{9D7130CC-FC79-41A5-847F-005A64AE53C7}" destId="{57A77E44-0497-49C0-8918-9A44094E7333}" srcOrd="0" destOrd="0" presId="urn:microsoft.com/office/officeart/2005/8/layout/radial6"/>
    <dgm:cxn modelId="{AC9F06E8-EB4B-4640-88D4-BB0FB93BDBE3}" srcId="{288560D7-88D2-438C-BDBB-45BBC05232FA}" destId="{F0520FF0-EF15-4AF9-AB6D-CE8A3FA9E113}" srcOrd="1" destOrd="0" parTransId="{0CE4ECC7-2822-452F-8BA1-33BD584B847E}" sibTransId="{28098510-C4D0-46BB-9E72-18A8D38A8886}"/>
    <dgm:cxn modelId="{CCA9C90A-6E53-4636-B6B3-CB10D83A453A}" type="presOf" srcId="{28098510-C4D0-46BB-9E72-18A8D38A8886}" destId="{A5AE0F85-DD55-4C63-96FE-CC9CE5A9C271}" srcOrd="0" destOrd="0" presId="urn:microsoft.com/office/officeart/2005/8/layout/radial6"/>
    <dgm:cxn modelId="{EC46AC5F-555A-43CB-89A3-40468DEDFB81}" type="presOf" srcId="{800F3EF8-F6E3-4348-ACD8-8BD39FB6F03A}" destId="{F804884C-2C1A-4775-998A-A835F99DC536}" srcOrd="0" destOrd="0" presId="urn:microsoft.com/office/officeart/2005/8/layout/radial6"/>
    <dgm:cxn modelId="{6107AC33-BDD9-46E7-903B-EE667F93E14E}" type="presOf" srcId="{72FD6239-1A9B-42A5-8CC4-02D1B59C4EF5}" destId="{AF3633AE-0A0B-4A6C-953A-CF394798EEA1}" srcOrd="0" destOrd="0" presId="urn:microsoft.com/office/officeart/2005/8/layout/radial6"/>
    <dgm:cxn modelId="{B4610342-CF20-4175-AAAD-AD08749C4659}" type="presOf" srcId="{FE8C9FF5-15F3-455B-AA15-921288B2A6A7}" destId="{6B362C59-FEF4-4B1D-8513-7ED4F2F864F6}" srcOrd="0" destOrd="0" presId="urn:microsoft.com/office/officeart/2005/8/layout/radial6"/>
    <dgm:cxn modelId="{7583A70B-7903-412E-BEE8-A699EA8B9352}" type="presOf" srcId="{288560D7-88D2-438C-BDBB-45BBC05232FA}" destId="{A4951137-AC77-4BA8-976E-ED9ED2A024D4}" srcOrd="0" destOrd="0" presId="urn:microsoft.com/office/officeart/2005/8/layout/radial6"/>
    <dgm:cxn modelId="{81A90C98-8A36-49B3-81A1-36729C4A7BB5}" srcId="{288560D7-88D2-438C-BDBB-45BBC05232FA}" destId="{FE8C9FF5-15F3-455B-AA15-921288B2A6A7}" srcOrd="3" destOrd="0" parTransId="{C5906BA1-9160-4792-B781-946F7E1489B1}" sibTransId="{BAECF1B0-D9B4-4259-89A5-8F76AD8F341A}"/>
    <dgm:cxn modelId="{C8BEAA0C-2A07-4459-9434-B495E9B196B0}" srcId="{288560D7-88D2-438C-BDBB-45BBC05232FA}" destId="{72FD6239-1A9B-42A5-8CC4-02D1B59C4EF5}" srcOrd="2" destOrd="0" parTransId="{883D262B-4434-477A-B15C-8D29188F3669}" sibTransId="{800F3EF8-F6E3-4348-ACD8-8BD39FB6F03A}"/>
    <dgm:cxn modelId="{0372816A-53B7-4841-AC96-05B69B5E23F7}" type="presOf" srcId="{4F43B51D-212A-44AB-89B7-C7F9CEA259E8}" destId="{4384A5EC-22C9-4111-A61A-AFAFEB4FE189}" srcOrd="0" destOrd="0" presId="urn:microsoft.com/office/officeart/2005/8/layout/radial6"/>
    <dgm:cxn modelId="{BEEB5FEF-C27B-40E6-BA9D-3097808876F4}" type="presOf" srcId="{D1C53BB8-93E2-4E30-BDD3-6EFFF7BB1403}" destId="{FBF90C34-BDC7-4862-AEAC-45999009CCBD}" srcOrd="0" destOrd="0" presId="urn:microsoft.com/office/officeart/2005/8/layout/radial6"/>
    <dgm:cxn modelId="{82DBCC4B-B930-4A54-9B95-A9398D89C90D}" type="presOf" srcId="{63AAF1A7-61FD-4C33-A000-9B73B1DEF35F}" destId="{C3D08795-EEE2-423B-B263-BDEF5C31AE1C}" srcOrd="0" destOrd="0" presId="urn:microsoft.com/office/officeart/2005/8/layout/radial6"/>
    <dgm:cxn modelId="{ACA9A2E7-8493-4E24-8868-E3EAE226D44A}" srcId="{288560D7-88D2-438C-BDBB-45BBC05232FA}" destId="{9D7130CC-FC79-41A5-847F-005A64AE53C7}" srcOrd="4" destOrd="0" parTransId="{07417657-F2F9-45A4-A33D-EA289E4A0757}" sibTransId="{4F43B51D-212A-44AB-89B7-C7F9CEA259E8}"/>
    <dgm:cxn modelId="{79594CE8-81F8-41A7-B288-6952F9CFB491}" type="presOf" srcId="{BF901829-C633-41E9-B925-643532F574B4}" destId="{039E98FA-DD70-4EF6-9A74-C2A29A7F7CF3}" srcOrd="0" destOrd="0" presId="urn:microsoft.com/office/officeart/2005/8/layout/radial6"/>
    <dgm:cxn modelId="{EF58D16B-4C96-47C4-BB14-4782A4D0E9FD}" srcId="{288560D7-88D2-438C-BDBB-45BBC05232FA}" destId="{D1C53BB8-93E2-4E30-BDD3-6EFFF7BB1403}" srcOrd="0" destOrd="0" parTransId="{D2B6DDB7-3CA6-4E34-895F-0C1C2C084C7F}" sibTransId="{A6C90657-F5B5-424C-A77D-2ABBF75E4FDF}"/>
    <dgm:cxn modelId="{2E87EB7A-0BB0-44EF-8FE7-14BD15AE0D7F}" type="presOf" srcId="{A6C90657-F5B5-424C-A77D-2ABBF75E4FDF}" destId="{52B5B249-77F3-42BD-9BE2-F6A5008FB33D}" srcOrd="0" destOrd="0" presId="urn:microsoft.com/office/officeart/2005/8/layout/radial6"/>
    <dgm:cxn modelId="{A90F2F17-B3B9-4424-A78A-F0F3E52A1BC5}" type="presOf" srcId="{BAECF1B0-D9B4-4259-89A5-8F76AD8F341A}" destId="{27A497A8-DA03-4E9B-9750-43BD1C20F1C3}" srcOrd="0" destOrd="0" presId="urn:microsoft.com/office/officeart/2005/8/layout/radial6"/>
    <dgm:cxn modelId="{848A5D4E-09AC-46E5-8224-C38F0819348B}" srcId="{63AAF1A7-61FD-4C33-A000-9B73B1DEF35F}" destId="{288560D7-88D2-438C-BDBB-45BBC05232FA}" srcOrd="0" destOrd="0" parTransId="{C7528E05-6E3C-4494-8B38-1D8072F2095F}" sibTransId="{62874518-4D70-4978-9BEE-5CF208975188}"/>
    <dgm:cxn modelId="{23CE1BF6-1838-4295-BA25-02A53371A279}" type="presOf" srcId="{F0520FF0-EF15-4AF9-AB6D-CE8A3FA9E113}" destId="{3DC1E3A9-4B93-476E-B762-64E6DA1B7BD6}" srcOrd="0" destOrd="0" presId="urn:microsoft.com/office/officeart/2005/8/layout/radial6"/>
    <dgm:cxn modelId="{1FC31767-5925-4939-8137-D2FD12EC2BDC}" type="presOf" srcId="{B3BEC1C9-B93C-4F9E-A836-48695470925F}" destId="{3E736E5A-A1D9-480C-884A-BAE672079AFC}" srcOrd="0" destOrd="0" presId="urn:microsoft.com/office/officeart/2005/8/layout/radial6"/>
    <dgm:cxn modelId="{F8F81813-CB5F-4EBB-B21E-64AECAB0A757}" srcId="{288560D7-88D2-438C-BDBB-45BBC05232FA}" destId="{BF901829-C633-41E9-B925-643532F574B4}" srcOrd="5" destOrd="0" parTransId="{BA34B121-F8BB-4A3A-9220-D2AEE2D5EE82}" sibTransId="{B3BEC1C9-B93C-4F9E-A836-48695470925F}"/>
    <dgm:cxn modelId="{A25DE55C-2FFB-407B-9814-44DFAE829288}" type="presParOf" srcId="{C3D08795-EEE2-423B-B263-BDEF5C31AE1C}" destId="{A4951137-AC77-4BA8-976E-ED9ED2A024D4}" srcOrd="0" destOrd="0" presId="urn:microsoft.com/office/officeart/2005/8/layout/radial6"/>
    <dgm:cxn modelId="{73F1D424-627A-4C25-BED8-6EED77B815BE}" type="presParOf" srcId="{C3D08795-EEE2-423B-B263-BDEF5C31AE1C}" destId="{FBF90C34-BDC7-4862-AEAC-45999009CCBD}" srcOrd="1" destOrd="0" presId="urn:microsoft.com/office/officeart/2005/8/layout/radial6"/>
    <dgm:cxn modelId="{C8AFCB5F-A644-4736-AEC8-38D09160C523}" type="presParOf" srcId="{C3D08795-EEE2-423B-B263-BDEF5C31AE1C}" destId="{C4FD4F25-8D9C-4FFC-B842-4922C21EAF28}" srcOrd="2" destOrd="0" presId="urn:microsoft.com/office/officeart/2005/8/layout/radial6"/>
    <dgm:cxn modelId="{4206C0F0-C4DC-436E-BE7F-6373E39C59F3}" type="presParOf" srcId="{C3D08795-EEE2-423B-B263-BDEF5C31AE1C}" destId="{52B5B249-77F3-42BD-9BE2-F6A5008FB33D}" srcOrd="3" destOrd="0" presId="urn:microsoft.com/office/officeart/2005/8/layout/radial6"/>
    <dgm:cxn modelId="{BF148954-0E2F-4985-9963-92FC51541105}" type="presParOf" srcId="{C3D08795-EEE2-423B-B263-BDEF5C31AE1C}" destId="{3DC1E3A9-4B93-476E-B762-64E6DA1B7BD6}" srcOrd="4" destOrd="0" presId="urn:microsoft.com/office/officeart/2005/8/layout/radial6"/>
    <dgm:cxn modelId="{D38445CE-C4DE-4BCB-8E56-B67D7BC2CCF1}" type="presParOf" srcId="{C3D08795-EEE2-423B-B263-BDEF5C31AE1C}" destId="{047A2F81-1390-4E47-A019-BCFE3A027B10}" srcOrd="5" destOrd="0" presId="urn:microsoft.com/office/officeart/2005/8/layout/radial6"/>
    <dgm:cxn modelId="{6FFCEC23-9510-440E-811C-75B3F3DBE9A6}" type="presParOf" srcId="{C3D08795-EEE2-423B-B263-BDEF5C31AE1C}" destId="{A5AE0F85-DD55-4C63-96FE-CC9CE5A9C271}" srcOrd="6" destOrd="0" presId="urn:microsoft.com/office/officeart/2005/8/layout/radial6"/>
    <dgm:cxn modelId="{B34C5B0F-69D6-4BB7-99A0-10C90656007E}" type="presParOf" srcId="{C3D08795-EEE2-423B-B263-BDEF5C31AE1C}" destId="{AF3633AE-0A0B-4A6C-953A-CF394798EEA1}" srcOrd="7" destOrd="0" presId="urn:microsoft.com/office/officeart/2005/8/layout/radial6"/>
    <dgm:cxn modelId="{8A318A23-8ECC-4FD3-B1EB-1326F252792B}" type="presParOf" srcId="{C3D08795-EEE2-423B-B263-BDEF5C31AE1C}" destId="{DEB38031-381B-4C19-A20F-C11911923D79}" srcOrd="8" destOrd="0" presId="urn:microsoft.com/office/officeart/2005/8/layout/radial6"/>
    <dgm:cxn modelId="{4E48A9CC-FCE5-4353-A5CE-3E4DCED6CAD7}" type="presParOf" srcId="{C3D08795-EEE2-423B-B263-BDEF5C31AE1C}" destId="{F804884C-2C1A-4775-998A-A835F99DC536}" srcOrd="9" destOrd="0" presId="urn:microsoft.com/office/officeart/2005/8/layout/radial6"/>
    <dgm:cxn modelId="{FC786286-6943-4535-AC61-D5AF06EFCC6C}" type="presParOf" srcId="{C3D08795-EEE2-423B-B263-BDEF5C31AE1C}" destId="{6B362C59-FEF4-4B1D-8513-7ED4F2F864F6}" srcOrd="10" destOrd="0" presId="urn:microsoft.com/office/officeart/2005/8/layout/radial6"/>
    <dgm:cxn modelId="{3BE36191-E97E-4F8B-B17B-F4C0519C4BC4}" type="presParOf" srcId="{C3D08795-EEE2-423B-B263-BDEF5C31AE1C}" destId="{5C53CDF9-B269-45DD-9280-0549B715CE61}" srcOrd="11" destOrd="0" presId="urn:microsoft.com/office/officeart/2005/8/layout/radial6"/>
    <dgm:cxn modelId="{02EDF514-8157-4505-911E-912909E2034D}" type="presParOf" srcId="{C3D08795-EEE2-423B-B263-BDEF5C31AE1C}" destId="{27A497A8-DA03-4E9B-9750-43BD1C20F1C3}" srcOrd="12" destOrd="0" presId="urn:microsoft.com/office/officeart/2005/8/layout/radial6"/>
    <dgm:cxn modelId="{7E422BB9-8CC0-4AE5-91A1-1334D78012D4}" type="presParOf" srcId="{C3D08795-EEE2-423B-B263-BDEF5C31AE1C}" destId="{57A77E44-0497-49C0-8918-9A44094E7333}" srcOrd="13" destOrd="0" presId="urn:microsoft.com/office/officeart/2005/8/layout/radial6"/>
    <dgm:cxn modelId="{5006631A-CAD1-4494-8087-B8B2F90E251D}" type="presParOf" srcId="{C3D08795-EEE2-423B-B263-BDEF5C31AE1C}" destId="{077D1E28-CF69-498E-B76A-2FBAA39FA1C0}" srcOrd="14" destOrd="0" presId="urn:microsoft.com/office/officeart/2005/8/layout/radial6"/>
    <dgm:cxn modelId="{98088B1C-BB4A-4026-84D8-6DFE585372F9}" type="presParOf" srcId="{C3D08795-EEE2-423B-B263-BDEF5C31AE1C}" destId="{4384A5EC-22C9-4111-A61A-AFAFEB4FE189}" srcOrd="15" destOrd="0" presId="urn:microsoft.com/office/officeart/2005/8/layout/radial6"/>
    <dgm:cxn modelId="{826F20F9-79CF-4259-A1C0-E93468A6271A}" type="presParOf" srcId="{C3D08795-EEE2-423B-B263-BDEF5C31AE1C}" destId="{039E98FA-DD70-4EF6-9A74-C2A29A7F7CF3}" srcOrd="16" destOrd="0" presId="urn:microsoft.com/office/officeart/2005/8/layout/radial6"/>
    <dgm:cxn modelId="{E882D5FC-8E3A-4E1C-B332-A67E58C99465}" type="presParOf" srcId="{C3D08795-EEE2-423B-B263-BDEF5C31AE1C}" destId="{BE5BBB28-EF79-42D8-BE6E-565A267334B4}" srcOrd="17" destOrd="0" presId="urn:microsoft.com/office/officeart/2005/8/layout/radial6"/>
    <dgm:cxn modelId="{88B50471-E2A2-4478-A957-190FC199FEBE}" type="presParOf" srcId="{C3D08795-EEE2-423B-B263-BDEF5C31AE1C}" destId="{3E736E5A-A1D9-480C-884A-BAE672079AFC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256AD1-8944-4CBC-B221-5C87C0FFE94A}" type="doc">
      <dgm:prSet loTypeId="urn:microsoft.com/office/officeart/2005/8/layout/radial2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AEDAC43-4345-40AF-BDA4-157F4D16800D}">
      <dgm:prSet phldrT="[Текст]" custT="1"/>
      <dgm:spPr/>
      <dgm:t>
        <a:bodyPr/>
        <a:lstStyle/>
        <a:p>
          <a:r>
            <a:rPr lang="uk-UA" sz="1400" dirty="0" err="1" smtClean="0"/>
            <a:t>Гаврильчук</a:t>
          </a:r>
          <a:r>
            <a:rPr lang="uk-UA" sz="1400" dirty="0" smtClean="0"/>
            <a:t> Надія</a:t>
          </a:r>
          <a:endParaRPr lang="uk-UA" sz="1400" dirty="0"/>
        </a:p>
      </dgm:t>
    </dgm:pt>
    <dgm:pt modelId="{14F004B6-2301-4DE7-962D-9EAB95D5BD52}" type="parTrans" cxnId="{B22608E4-29CA-4059-8A36-C06BBD0A13A5}">
      <dgm:prSet/>
      <dgm:spPr/>
      <dgm:t>
        <a:bodyPr/>
        <a:lstStyle/>
        <a:p>
          <a:endParaRPr lang="uk-UA"/>
        </a:p>
      </dgm:t>
    </dgm:pt>
    <dgm:pt modelId="{218FD717-97FE-4634-8089-F15BFCDB0603}" type="sibTrans" cxnId="{B22608E4-29CA-4059-8A36-C06BBD0A13A5}">
      <dgm:prSet/>
      <dgm:spPr/>
      <dgm:t>
        <a:bodyPr/>
        <a:lstStyle/>
        <a:p>
          <a:endParaRPr lang="uk-UA"/>
        </a:p>
      </dgm:t>
    </dgm:pt>
    <dgm:pt modelId="{2F1C74C1-7404-41CE-80E9-17E0D7F4B9DB}">
      <dgm:prSet phldrT="[Текст]"/>
      <dgm:spPr/>
      <dgm:t>
        <a:bodyPr/>
        <a:lstStyle/>
        <a:p>
          <a:r>
            <a:rPr lang="uk-UA" dirty="0" smtClean="0"/>
            <a:t>Пилипів Андріана</a:t>
          </a:r>
          <a:endParaRPr lang="uk-UA" dirty="0"/>
        </a:p>
      </dgm:t>
    </dgm:pt>
    <dgm:pt modelId="{1B01EFD9-E419-43F6-BFB5-0AA4F33CF3DE}" type="parTrans" cxnId="{079EBBEB-29AF-4566-95A3-E7952712F85E}">
      <dgm:prSet/>
      <dgm:spPr/>
      <dgm:t>
        <a:bodyPr/>
        <a:lstStyle/>
        <a:p>
          <a:endParaRPr lang="uk-UA"/>
        </a:p>
      </dgm:t>
    </dgm:pt>
    <dgm:pt modelId="{EB354159-E1A2-4974-A0E5-CD3CC9DD762D}" type="sibTrans" cxnId="{079EBBEB-29AF-4566-95A3-E7952712F85E}">
      <dgm:prSet/>
      <dgm:spPr/>
      <dgm:t>
        <a:bodyPr/>
        <a:lstStyle/>
        <a:p>
          <a:endParaRPr lang="uk-UA"/>
        </a:p>
      </dgm:t>
    </dgm:pt>
    <dgm:pt modelId="{563DA466-E4B9-47E9-92C8-674D848C9AC2}">
      <dgm:prSet phldrT="[Текст]"/>
      <dgm:spPr/>
      <dgm:t>
        <a:bodyPr/>
        <a:lstStyle/>
        <a:p>
          <a:r>
            <a:rPr lang="uk-UA" dirty="0" smtClean="0"/>
            <a:t>Музика Ольга</a:t>
          </a:r>
          <a:endParaRPr lang="uk-UA" dirty="0"/>
        </a:p>
      </dgm:t>
    </dgm:pt>
    <dgm:pt modelId="{304E211C-B81E-4E84-A366-F10F1D2B0CF4}" type="parTrans" cxnId="{1FD0E05F-1762-48F7-B260-158376BD79B2}">
      <dgm:prSet/>
      <dgm:spPr/>
      <dgm:t>
        <a:bodyPr/>
        <a:lstStyle/>
        <a:p>
          <a:endParaRPr lang="uk-UA"/>
        </a:p>
      </dgm:t>
    </dgm:pt>
    <dgm:pt modelId="{D29A7497-AC7C-4993-B24B-0A1330C5DAB5}" type="sibTrans" cxnId="{1FD0E05F-1762-48F7-B260-158376BD79B2}">
      <dgm:prSet/>
      <dgm:spPr/>
      <dgm:t>
        <a:bodyPr/>
        <a:lstStyle/>
        <a:p>
          <a:endParaRPr lang="uk-UA"/>
        </a:p>
      </dgm:t>
    </dgm:pt>
    <dgm:pt modelId="{995717C6-35B8-4B22-A60A-B274E7C00FA2}" type="pres">
      <dgm:prSet presAssocID="{B2256AD1-8944-4CBC-B221-5C87C0FFE94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266E07A-563D-491C-8147-C0142FB24909}" type="pres">
      <dgm:prSet presAssocID="{B2256AD1-8944-4CBC-B221-5C87C0FFE94A}" presName="cycle" presStyleCnt="0"/>
      <dgm:spPr/>
    </dgm:pt>
    <dgm:pt modelId="{66600C73-7277-4233-A700-52EE134C7586}" type="pres">
      <dgm:prSet presAssocID="{B2256AD1-8944-4CBC-B221-5C87C0FFE94A}" presName="centerShape" presStyleCnt="0"/>
      <dgm:spPr/>
    </dgm:pt>
    <dgm:pt modelId="{536D5106-9A53-48B4-9063-4FF6BEC35B6D}" type="pres">
      <dgm:prSet presAssocID="{B2256AD1-8944-4CBC-B221-5C87C0FFE94A}" presName="connSite" presStyleLbl="node1" presStyleIdx="0" presStyleCnt="4"/>
      <dgm:spPr/>
    </dgm:pt>
    <dgm:pt modelId="{82F7C9D2-EA15-4155-83D4-0C5FBAE25F96}" type="pres">
      <dgm:prSet presAssocID="{B2256AD1-8944-4CBC-B221-5C87C0FFE94A}" presName="visible" presStyleLbl="node1" presStyleIdx="0" presStyleCnt="4" custScaleX="113823" custScaleY="10670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1308C59-E3F4-425C-A055-D28F0EECF881}" type="pres">
      <dgm:prSet presAssocID="{14F004B6-2301-4DE7-962D-9EAB95D5BD52}" presName="Name25" presStyleLbl="parChTrans1D1" presStyleIdx="0" presStyleCnt="3"/>
      <dgm:spPr/>
      <dgm:t>
        <a:bodyPr/>
        <a:lstStyle/>
        <a:p>
          <a:endParaRPr lang="uk-UA"/>
        </a:p>
      </dgm:t>
    </dgm:pt>
    <dgm:pt modelId="{242EFD7E-C8A8-4228-8482-5B94F8B427AB}" type="pres">
      <dgm:prSet presAssocID="{9AEDAC43-4345-40AF-BDA4-157F4D16800D}" presName="node" presStyleCnt="0"/>
      <dgm:spPr/>
    </dgm:pt>
    <dgm:pt modelId="{18A4EF34-8667-486E-B596-15899A5FCE1B}" type="pres">
      <dgm:prSet presAssocID="{9AEDAC43-4345-40AF-BDA4-157F4D16800D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A51CC4-67F0-4A29-BE9E-9F8CA16DCC70}" type="pres">
      <dgm:prSet presAssocID="{9AEDAC43-4345-40AF-BDA4-157F4D16800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70B68D-459D-49FD-A6DC-DE8C0135806B}" type="pres">
      <dgm:prSet presAssocID="{1B01EFD9-E419-43F6-BFB5-0AA4F33CF3DE}" presName="Name25" presStyleLbl="parChTrans1D1" presStyleIdx="1" presStyleCnt="3"/>
      <dgm:spPr/>
      <dgm:t>
        <a:bodyPr/>
        <a:lstStyle/>
        <a:p>
          <a:endParaRPr lang="uk-UA"/>
        </a:p>
      </dgm:t>
    </dgm:pt>
    <dgm:pt modelId="{4C39C6C4-548B-43F3-975A-938800AE3A17}" type="pres">
      <dgm:prSet presAssocID="{2F1C74C1-7404-41CE-80E9-17E0D7F4B9DB}" presName="node" presStyleCnt="0"/>
      <dgm:spPr/>
    </dgm:pt>
    <dgm:pt modelId="{9C03C81B-259A-4B5E-A5E1-1EB2CD53DE42}" type="pres">
      <dgm:prSet presAssocID="{2F1C74C1-7404-41CE-80E9-17E0D7F4B9DB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696B52-70C6-4D08-82CD-EBED235E5CA7}" type="pres">
      <dgm:prSet presAssocID="{2F1C74C1-7404-41CE-80E9-17E0D7F4B9D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C6D2984-E08A-49A9-A4F4-5FD6002FDDED}" type="pres">
      <dgm:prSet presAssocID="{304E211C-B81E-4E84-A366-F10F1D2B0CF4}" presName="Name25" presStyleLbl="parChTrans1D1" presStyleIdx="2" presStyleCnt="3"/>
      <dgm:spPr/>
      <dgm:t>
        <a:bodyPr/>
        <a:lstStyle/>
        <a:p>
          <a:endParaRPr lang="uk-UA"/>
        </a:p>
      </dgm:t>
    </dgm:pt>
    <dgm:pt modelId="{8C125402-1BAB-4346-93B3-1F2C49ECE0C7}" type="pres">
      <dgm:prSet presAssocID="{563DA466-E4B9-47E9-92C8-674D848C9AC2}" presName="node" presStyleCnt="0"/>
      <dgm:spPr/>
    </dgm:pt>
    <dgm:pt modelId="{8F3A355F-E88F-4676-A124-9987E20F2F6B}" type="pres">
      <dgm:prSet presAssocID="{563DA466-E4B9-47E9-92C8-674D848C9AC2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587B9D3-A0C6-4684-8BA4-49E4C285C7C9}" type="pres">
      <dgm:prSet presAssocID="{563DA466-E4B9-47E9-92C8-674D848C9AC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5577074-5C53-4048-80F9-6EA801F77018}" type="presOf" srcId="{304E211C-B81E-4E84-A366-F10F1D2B0CF4}" destId="{0C6D2984-E08A-49A9-A4F4-5FD6002FDDED}" srcOrd="0" destOrd="0" presId="urn:microsoft.com/office/officeart/2005/8/layout/radial2"/>
    <dgm:cxn modelId="{540B26B7-A58B-4D56-8EBD-9E9A59D405A4}" type="presOf" srcId="{563DA466-E4B9-47E9-92C8-674D848C9AC2}" destId="{8F3A355F-E88F-4676-A124-9987E20F2F6B}" srcOrd="0" destOrd="0" presId="urn:microsoft.com/office/officeart/2005/8/layout/radial2"/>
    <dgm:cxn modelId="{1FD0E05F-1762-48F7-B260-158376BD79B2}" srcId="{B2256AD1-8944-4CBC-B221-5C87C0FFE94A}" destId="{563DA466-E4B9-47E9-92C8-674D848C9AC2}" srcOrd="2" destOrd="0" parTransId="{304E211C-B81E-4E84-A366-F10F1D2B0CF4}" sibTransId="{D29A7497-AC7C-4993-B24B-0A1330C5DAB5}"/>
    <dgm:cxn modelId="{079EBBEB-29AF-4566-95A3-E7952712F85E}" srcId="{B2256AD1-8944-4CBC-B221-5C87C0FFE94A}" destId="{2F1C74C1-7404-41CE-80E9-17E0D7F4B9DB}" srcOrd="1" destOrd="0" parTransId="{1B01EFD9-E419-43F6-BFB5-0AA4F33CF3DE}" sibTransId="{EB354159-E1A2-4974-A0E5-CD3CC9DD762D}"/>
    <dgm:cxn modelId="{C9328E91-281E-433D-A2F9-F5F917ED037D}" type="presOf" srcId="{14F004B6-2301-4DE7-962D-9EAB95D5BD52}" destId="{A1308C59-E3F4-425C-A055-D28F0EECF881}" srcOrd="0" destOrd="0" presId="urn:microsoft.com/office/officeart/2005/8/layout/radial2"/>
    <dgm:cxn modelId="{B22608E4-29CA-4059-8A36-C06BBD0A13A5}" srcId="{B2256AD1-8944-4CBC-B221-5C87C0FFE94A}" destId="{9AEDAC43-4345-40AF-BDA4-157F4D16800D}" srcOrd="0" destOrd="0" parTransId="{14F004B6-2301-4DE7-962D-9EAB95D5BD52}" sibTransId="{218FD717-97FE-4634-8089-F15BFCDB0603}"/>
    <dgm:cxn modelId="{23368881-4262-40F8-8B54-427E6BFFFE22}" type="presOf" srcId="{9AEDAC43-4345-40AF-BDA4-157F4D16800D}" destId="{18A4EF34-8667-486E-B596-15899A5FCE1B}" srcOrd="0" destOrd="0" presId="urn:microsoft.com/office/officeart/2005/8/layout/radial2"/>
    <dgm:cxn modelId="{20CD9362-0B8F-4BA9-AA98-0A6B9405D059}" type="presOf" srcId="{1B01EFD9-E419-43F6-BFB5-0AA4F33CF3DE}" destId="{8670B68D-459D-49FD-A6DC-DE8C0135806B}" srcOrd="0" destOrd="0" presId="urn:microsoft.com/office/officeart/2005/8/layout/radial2"/>
    <dgm:cxn modelId="{271C3AAB-6626-4AD0-B1F2-33EC8ED0A5BA}" type="presOf" srcId="{B2256AD1-8944-4CBC-B221-5C87C0FFE94A}" destId="{995717C6-35B8-4B22-A60A-B274E7C00FA2}" srcOrd="0" destOrd="0" presId="urn:microsoft.com/office/officeart/2005/8/layout/radial2"/>
    <dgm:cxn modelId="{65800D08-4EAD-4525-9E43-92CAC5E141CB}" type="presOf" srcId="{2F1C74C1-7404-41CE-80E9-17E0D7F4B9DB}" destId="{9C03C81B-259A-4B5E-A5E1-1EB2CD53DE42}" srcOrd="0" destOrd="0" presId="urn:microsoft.com/office/officeart/2005/8/layout/radial2"/>
    <dgm:cxn modelId="{67359FBE-A7BA-486E-A443-2822F6505FBA}" type="presParOf" srcId="{995717C6-35B8-4B22-A60A-B274E7C00FA2}" destId="{3266E07A-563D-491C-8147-C0142FB24909}" srcOrd="0" destOrd="0" presId="urn:microsoft.com/office/officeart/2005/8/layout/radial2"/>
    <dgm:cxn modelId="{9EF595BA-338D-4459-956F-EDCC6D9ADFAA}" type="presParOf" srcId="{3266E07A-563D-491C-8147-C0142FB24909}" destId="{66600C73-7277-4233-A700-52EE134C7586}" srcOrd="0" destOrd="0" presId="urn:microsoft.com/office/officeart/2005/8/layout/radial2"/>
    <dgm:cxn modelId="{7732AF6E-911A-48AB-BB63-0AC97391ED1C}" type="presParOf" srcId="{66600C73-7277-4233-A700-52EE134C7586}" destId="{536D5106-9A53-48B4-9063-4FF6BEC35B6D}" srcOrd="0" destOrd="0" presId="urn:microsoft.com/office/officeart/2005/8/layout/radial2"/>
    <dgm:cxn modelId="{B4E987D5-6D27-42A0-B3ED-F1CBE1B1554D}" type="presParOf" srcId="{66600C73-7277-4233-A700-52EE134C7586}" destId="{82F7C9D2-EA15-4155-83D4-0C5FBAE25F96}" srcOrd="1" destOrd="0" presId="urn:microsoft.com/office/officeart/2005/8/layout/radial2"/>
    <dgm:cxn modelId="{4DEE9039-3B13-45F0-8AAB-88DEE0125D78}" type="presParOf" srcId="{3266E07A-563D-491C-8147-C0142FB24909}" destId="{A1308C59-E3F4-425C-A055-D28F0EECF881}" srcOrd="1" destOrd="0" presId="urn:microsoft.com/office/officeart/2005/8/layout/radial2"/>
    <dgm:cxn modelId="{4A978831-95F3-44B3-8A55-8CB5FE925C73}" type="presParOf" srcId="{3266E07A-563D-491C-8147-C0142FB24909}" destId="{242EFD7E-C8A8-4228-8482-5B94F8B427AB}" srcOrd="2" destOrd="0" presId="urn:microsoft.com/office/officeart/2005/8/layout/radial2"/>
    <dgm:cxn modelId="{9F091C5C-3509-449F-AA84-F31ABE370B30}" type="presParOf" srcId="{242EFD7E-C8A8-4228-8482-5B94F8B427AB}" destId="{18A4EF34-8667-486E-B596-15899A5FCE1B}" srcOrd="0" destOrd="0" presId="urn:microsoft.com/office/officeart/2005/8/layout/radial2"/>
    <dgm:cxn modelId="{F867B9DB-CF8F-48D3-A7C0-7E7CBCEBA019}" type="presParOf" srcId="{242EFD7E-C8A8-4228-8482-5B94F8B427AB}" destId="{19A51CC4-67F0-4A29-BE9E-9F8CA16DCC70}" srcOrd="1" destOrd="0" presId="urn:microsoft.com/office/officeart/2005/8/layout/radial2"/>
    <dgm:cxn modelId="{2BDA8986-CBC5-44A8-9FFC-48C601EFCC3D}" type="presParOf" srcId="{3266E07A-563D-491C-8147-C0142FB24909}" destId="{8670B68D-459D-49FD-A6DC-DE8C0135806B}" srcOrd="3" destOrd="0" presId="urn:microsoft.com/office/officeart/2005/8/layout/radial2"/>
    <dgm:cxn modelId="{6C969BD0-ADEB-4E28-A25B-4970ECE9BCDC}" type="presParOf" srcId="{3266E07A-563D-491C-8147-C0142FB24909}" destId="{4C39C6C4-548B-43F3-975A-938800AE3A17}" srcOrd="4" destOrd="0" presId="urn:microsoft.com/office/officeart/2005/8/layout/radial2"/>
    <dgm:cxn modelId="{474E4038-AE40-4BF8-8E79-BB399EC51CB4}" type="presParOf" srcId="{4C39C6C4-548B-43F3-975A-938800AE3A17}" destId="{9C03C81B-259A-4B5E-A5E1-1EB2CD53DE42}" srcOrd="0" destOrd="0" presId="urn:microsoft.com/office/officeart/2005/8/layout/radial2"/>
    <dgm:cxn modelId="{944609AE-E0A9-46A9-881A-6F12AC0A7C5C}" type="presParOf" srcId="{4C39C6C4-548B-43F3-975A-938800AE3A17}" destId="{68696B52-70C6-4D08-82CD-EBED235E5CA7}" srcOrd="1" destOrd="0" presId="urn:microsoft.com/office/officeart/2005/8/layout/radial2"/>
    <dgm:cxn modelId="{787D2272-3493-4F4B-B5B9-9E896D139736}" type="presParOf" srcId="{3266E07A-563D-491C-8147-C0142FB24909}" destId="{0C6D2984-E08A-49A9-A4F4-5FD6002FDDED}" srcOrd="5" destOrd="0" presId="urn:microsoft.com/office/officeart/2005/8/layout/radial2"/>
    <dgm:cxn modelId="{67428669-32A0-42E3-BECA-49E1219595EC}" type="presParOf" srcId="{3266E07A-563D-491C-8147-C0142FB24909}" destId="{8C125402-1BAB-4346-93B3-1F2C49ECE0C7}" srcOrd="6" destOrd="0" presId="urn:microsoft.com/office/officeart/2005/8/layout/radial2"/>
    <dgm:cxn modelId="{716DF401-91CE-4D05-AA5D-1ADC9F8AB5C8}" type="presParOf" srcId="{8C125402-1BAB-4346-93B3-1F2C49ECE0C7}" destId="{8F3A355F-E88F-4676-A124-9987E20F2F6B}" srcOrd="0" destOrd="0" presId="urn:microsoft.com/office/officeart/2005/8/layout/radial2"/>
    <dgm:cxn modelId="{0D2598B7-3A7B-41A5-8055-CE20BDE72075}" type="presParOf" srcId="{8C125402-1BAB-4346-93B3-1F2C49ECE0C7}" destId="{9587B9D3-A0C6-4684-8BA4-49E4C285C7C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5FA188-7AEA-46D0-9527-4913CD7309F7}" type="doc">
      <dgm:prSet loTypeId="urn:microsoft.com/office/officeart/2005/8/layout/radial2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16ADF63-6993-472A-ACE1-776E76BF7012}">
      <dgm:prSet phldrT="[Текст]"/>
      <dgm:spPr/>
      <dgm:t>
        <a:bodyPr/>
        <a:lstStyle/>
        <a:p>
          <a:r>
            <a:rPr lang="uk-UA" dirty="0" err="1" smtClean="0"/>
            <a:t>Бенів</a:t>
          </a:r>
          <a:r>
            <a:rPr lang="uk-UA" dirty="0" smtClean="0"/>
            <a:t> Олександр</a:t>
          </a:r>
          <a:endParaRPr lang="uk-UA" dirty="0"/>
        </a:p>
      </dgm:t>
    </dgm:pt>
    <dgm:pt modelId="{FB823866-B983-42FE-B7CC-1266FF32ADED}" type="parTrans" cxnId="{F744A909-F67E-4867-B00B-975FFEFB4C04}">
      <dgm:prSet/>
      <dgm:spPr/>
      <dgm:t>
        <a:bodyPr/>
        <a:lstStyle/>
        <a:p>
          <a:endParaRPr lang="uk-UA"/>
        </a:p>
      </dgm:t>
    </dgm:pt>
    <dgm:pt modelId="{CF339DA6-A77F-482F-8520-91D6E9FB9643}" type="sibTrans" cxnId="{F744A909-F67E-4867-B00B-975FFEFB4C04}">
      <dgm:prSet/>
      <dgm:spPr/>
      <dgm:t>
        <a:bodyPr/>
        <a:lstStyle/>
        <a:p>
          <a:endParaRPr lang="uk-UA"/>
        </a:p>
      </dgm:t>
    </dgm:pt>
    <dgm:pt modelId="{E65DA1CA-7832-439A-BDA0-DC4B175CA998}">
      <dgm:prSet phldrT="[Текст]"/>
      <dgm:spPr/>
      <dgm:t>
        <a:bodyPr/>
        <a:lstStyle/>
        <a:p>
          <a:r>
            <a:rPr lang="uk-UA" dirty="0" err="1" smtClean="0"/>
            <a:t>Гаврильчук</a:t>
          </a:r>
          <a:r>
            <a:rPr lang="uk-UA" dirty="0" smtClean="0"/>
            <a:t> Надія</a:t>
          </a:r>
          <a:endParaRPr lang="uk-UA" dirty="0"/>
        </a:p>
      </dgm:t>
    </dgm:pt>
    <dgm:pt modelId="{7564F62B-685C-4F63-85D8-15871147E992}" type="parTrans" cxnId="{C92D615F-564B-4BC3-9A5D-6916A4CEFA39}">
      <dgm:prSet/>
      <dgm:spPr/>
      <dgm:t>
        <a:bodyPr/>
        <a:lstStyle/>
        <a:p>
          <a:endParaRPr lang="uk-UA"/>
        </a:p>
      </dgm:t>
    </dgm:pt>
    <dgm:pt modelId="{118BD1A7-DBCC-49FA-B9C1-2C20394E4E4D}" type="sibTrans" cxnId="{C92D615F-564B-4BC3-9A5D-6916A4CEFA39}">
      <dgm:prSet/>
      <dgm:spPr/>
      <dgm:t>
        <a:bodyPr/>
        <a:lstStyle/>
        <a:p>
          <a:endParaRPr lang="uk-UA"/>
        </a:p>
      </dgm:t>
    </dgm:pt>
    <dgm:pt modelId="{B17E545F-ECF7-4DE9-A2F6-DB258729B3AA}">
      <dgm:prSet phldrT="[Текст]"/>
      <dgm:spPr/>
      <dgm:t>
        <a:bodyPr/>
        <a:lstStyle/>
        <a:p>
          <a:r>
            <a:rPr lang="uk-UA" dirty="0" smtClean="0"/>
            <a:t>Паламар Лілія</a:t>
          </a:r>
          <a:endParaRPr lang="uk-UA" dirty="0"/>
        </a:p>
      </dgm:t>
    </dgm:pt>
    <dgm:pt modelId="{A6454BDC-A502-4D3C-A866-46A116E2C1F0}" type="parTrans" cxnId="{9E4A62DC-A71D-4F54-BEF9-7F7B09E8E106}">
      <dgm:prSet/>
      <dgm:spPr/>
      <dgm:t>
        <a:bodyPr/>
        <a:lstStyle/>
        <a:p>
          <a:endParaRPr lang="uk-UA"/>
        </a:p>
      </dgm:t>
    </dgm:pt>
    <dgm:pt modelId="{67CFB246-740A-4A70-9D04-1FE06F076FE9}" type="sibTrans" cxnId="{9E4A62DC-A71D-4F54-BEF9-7F7B09E8E106}">
      <dgm:prSet/>
      <dgm:spPr/>
      <dgm:t>
        <a:bodyPr/>
        <a:lstStyle/>
        <a:p>
          <a:endParaRPr lang="uk-UA"/>
        </a:p>
      </dgm:t>
    </dgm:pt>
    <dgm:pt modelId="{7B016FCB-C116-4632-A462-24E6BC321C35}" type="pres">
      <dgm:prSet presAssocID="{5A5FA188-7AEA-46D0-9527-4913CD7309F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7415CC27-7D23-457D-B76E-E1ED53417FBA}" type="pres">
      <dgm:prSet presAssocID="{5A5FA188-7AEA-46D0-9527-4913CD7309F7}" presName="cycle" presStyleCnt="0"/>
      <dgm:spPr/>
    </dgm:pt>
    <dgm:pt modelId="{38BBCBDE-37A9-4FB2-A1F6-B7734D96FFE4}" type="pres">
      <dgm:prSet presAssocID="{5A5FA188-7AEA-46D0-9527-4913CD7309F7}" presName="centerShape" presStyleCnt="0"/>
      <dgm:spPr/>
    </dgm:pt>
    <dgm:pt modelId="{FAB25DE7-BA3C-4469-A93A-CD413FE04513}" type="pres">
      <dgm:prSet presAssocID="{5A5FA188-7AEA-46D0-9527-4913CD7309F7}" presName="connSite" presStyleLbl="node1" presStyleIdx="0" presStyleCnt="4"/>
      <dgm:spPr/>
    </dgm:pt>
    <dgm:pt modelId="{A378F1C3-7111-499F-BB76-4D7DB1E16B34}" type="pres">
      <dgm:prSet presAssocID="{5A5FA188-7AEA-46D0-9527-4913CD7309F7}" presName="visible" presStyleLbl="node1" presStyleIdx="0" presStyleCnt="4" custScaleX="121320" custScaleY="10901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CA257E8-1C05-4082-8F6C-019305E9746F}" type="pres">
      <dgm:prSet presAssocID="{FB823866-B983-42FE-B7CC-1266FF32ADED}" presName="Name25" presStyleLbl="parChTrans1D1" presStyleIdx="0" presStyleCnt="3"/>
      <dgm:spPr/>
      <dgm:t>
        <a:bodyPr/>
        <a:lstStyle/>
        <a:p>
          <a:endParaRPr lang="uk-UA"/>
        </a:p>
      </dgm:t>
    </dgm:pt>
    <dgm:pt modelId="{218C88B4-D274-4229-BF1E-7E159205B54B}" type="pres">
      <dgm:prSet presAssocID="{E16ADF63-6993-472A-ACE1-776E76BF7012}" presName="node" presStyleCnt="0"/>
      <dgm:spPr/>
    </dgm:pt>
    <dgm:pt modelId="{42FFB693-E2AC-495D-B0F6-B299E82F3942}" type="pres">
      <dgm:prSet presAssocID="{E16ADF63-6993-472A-ACE1-776E76BF7012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25B2AF4-EFCE-4E72-AC1A-9EF8C7A2B80E}" type="pres">
      <dgm:prSet presAssocID="{E16ADF63-6993-472A-ACE1-776E76BF701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9CF8FD-23FA-46D8-BC94-331E3789CEB7}" type="pres">
      <dgm:prSet presAssocID="{7564F62B-685C-4F63-85D8-15871147E992}" presName="Name25" presStyleLbl="parChTrans1D1" presStyleIdx="1" presStyleCnt="3"/>
      <dgm:spPr/>
      <dgm:t>
        <a:bodyPr/>
        <a:lstStyle/>
        <a:p>
          <a:endParaRPr lang="uk-UA"/>
        </a:p>
      </dgm:t>
    </dgm:pt>
    <dgm:pt modelId="{A05EBFD3-6E28-478B-8C3E-E9767CDC40C2}" type="pres">
      <dgm:prSet presAssocID="{E65DA1CA-7832-439A-BDA0-DC4B175CA998}" presName="node" presStyleCnt="0"/>
      <dgm:spPr/>
    </dgm:pt>
    <dgm:pt modelId="{3C316D9B-A665-49A7-AE6C-C41E555040C5}" type="pres">
      <dgm:prSet presAssocID="{E65DA1CA-7832-439A-BDA0-DC4B175CA998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8282DF9-231B-49A8-B147-706394906CA7}" type="pres">
      <dgm:prSet presAssocID="{E65DA1CA-7832-439A-BDA0-DC4B175CA99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B264364-9289-4088-85A2-894D8E45522B}" type="pres">
      <dgm:prSet presAssocID="{A6454BDC-A502-4D3C-A866-46A116E2C1F0}" presName="Name25" presStyleLbl="parChTrans1D1" presStyleIdx="2" presStyleCnt="3"/>
      <dgm:spPr/>
      <dgm:t>
        <a:bodyPr/>
        <a:lstStyle/>
        <a:p>
          <a:endParaRPr lang="uk-UA"/>
        </a:p>
      </dgm:t>
    </dgm:pt>
    <dgm:pt modelId="{29F93E16-56AB-470A-BEC3-A5AD887E646B}" type="pres">
      <dgm:prSet presAssocID="{B17E545F-ECF7-4DE9-A2F6-DB258729B3AA}" presName="node" presStyleCnt="0"/>
      <dgm:spPr/>
    </dgm:pt>
    <dgm:pt modelId="{457002D8-F324-48DF-ADEF-6DC3FB8A769A}" type="pres">
      <dgm:prSet presAssocID="{B17E545F-ECF7-4DE9-A2F6-DB258729B3AA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597379-4732-4CA2-858C-86B20E35DBB3}" type="pres">
      <dgm:prSet presAssocID="{B17E545F-ECF7-4DE9-A2F6-DB258729B3AA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92D615F-564B-4BC3-9A5D-6916A4CEFA39}" srcId="{5A5FA188-7AEA-46D0-9527-4913CD7309F7}" destId="{E65DA1CA-7832-439A-BDA0-DC4B175CA998}" srcOrd="1" destOrd="0" parTransId="{7564F62B-685C-4F63-85D8-15871147E992}" sibTransId="{118BD1A7-DBCC-49FA-B9C1-2C20394E4E4D}"/>
    <dgm:cxn modelId="{7F1FF2F8-85C8-45BC-92A3-C1D649D699A1}" type="presOf" srcId="{5A5FA188-7AEA-46D0-9527-4913CD7309F7}" destId="{7B016FCB-C116-4632-A462-24E6BC321C35}" srcOrd="0" destOrd="0" presId="urn:microsoft.com/office/officeart/2005/8/layout/radial2"/>
    <dgm:cxn modelId="{AF020408-8BB1-4A4A-922D-ADF0D40902D0}" type="presOf" srcId="{FB823866-B983-42FE-B7CC-1266FF32ADED}" destId="{8CA257E8-1C05-4082-8F6C-019305E9746F}" srcOrd="0" destOrd="0" presId="urn:microsoft.com/office/officeart/2005/8/layout/radial2"/>
    <dgm:cxn modelId="{A1EF9629-857B-412F-8AC2-C2127810B7D1}" type="presOf" srcId="{B17E545F-ECF7-4DE9-A2F6-DB258729B3AA}" destId="{457002D8-F324-48DF-ADEF-6DC3FB8A769A}" srcOrd="0" destOrd="0" presId="urn:microsoft.com/office/officeart/2005/8/layout/radial2"/>
    <dgm:cxn modelId="{B3441635-D3C5-4C49-9CCD-9BDE49670A8F}" type="presOf" srcId="{7564F62B-685C-4F63-85D8-15871147E992}" destId="{8D9CF8FD-23FA-46D8-BC94-331E3789CEB7}" srcOrd="0" destOrd="0" presId="urn:microsoft.com/office/officeart/2005/8/layout/radial2"/>
    <dgm:cxn modelId="{9E4A62DC-A71D-4F54-BEF9-7F7B09E8E106}" srcId="{5A5FA188-7AEA-46D0-9527-4913CD7309F7}" destId="{B17E545F-ECF7-4DE9-A2F6-DB258729B3AA}" srcOrd="2" destOrd="0" parTransId="{A6454BDC-A502-4D3C-A866-46A116E2C1F0}" sibTransId="{67CFB246-740A-4A70-9D04-1FE06F076FE9}"/>
    <dgm:cxn modelId="{63608468-6791-43C2-BB36-77FA7C08870F}" type="presOf" srcId="{A6454BDC-A502-4D3C-A866-46A116E2C1F0}" destId="{9B264364-9289-4088-85A2-894D8E45522B}" srcOrd="0" destOrd="0" presId="urn:microsoft.com/office/officeart/2005/8/layout/radial2"/>
    <dgm:cxn modelId="{F744A909-F67E-4867-B00B-975FFEFB4C04}" srcId="{5A5FA188-7AEA-46D0-9527-4913CD7309F7}" destId="{E16ADF63-6993-472A-ACE1-776E76BF7012}" srcOrd="0" destOrd="0" parTransId="{FB823866-B983-42FE-B7CC-1266FF32ADED}" sibTransId="{CF339DA6-A77F-482F-8520-91D6E9FB9643}"/>
    <dgm:cxn modelId="{94824582-69CE-452E-8011-D25ABC59D161}" type="presOf" srcId="{E16ADF63-6993-472A-ACE1-776E76BF7012}" destId="{42FFB693-E2AC-495D-B0F6-B299E82F3942}" srcOrd="0" destOrd="0" presId="urn:microsoft.com/office/officeart/2005/8/layout/radial2"/>
    <dgm:cxn modelId="{3F571928-7D0E-481D-B663-03A5284A2C97}" type="presOf" srcId="{E65DA1CA-7832-439A-BDA0-DC4B175CA998}" destId="{3C316D9B-A665-49A7-AE6C-C41E555040C5}" srcOrd="0" destOrd="0" presId="urn:microsoft.com/office/officeart/2005/8/layout/radial2"/>
    <dgm:cxn modelId="{5C860BFD-793E-490D-920B-3E5FE0B16ACD}" type="presParOf" srcId="{7B016FCB-C116-4632-A462-24E6BC321C35}" destId="{7415CC27-7D23-457D-B76E-E1ED53417FBA}" srcOrd="0" destOrd="0" presId="urn:microsoft.com/office/officeart/2005/8/layout/radial2"/>
    <dgm:cxn modelId="{AD322FCC-5DCA-4A0B-B0C6-2AB63916D62D}" type="presParOf" srcId="{7415CC27-7D23-457D-B76E-E1ED53417FBA}" destId="{38BBCBDE-37A9-4FB2-A1F6-B7734D96FFE4}" srcOrd="0" destOrd="0" presId="urn:microsoft.com/office/officeart/2005/8/layout/radial2"/>
    <dgm:cxn modelId="{F4594105-B779-47C8-8F27-1C4836028D79}" type="presParOf" srcId="{38BBCBDE-37A9-4FB2-A1F6-B7734D96FFE4}" destId="{FAB25DE7-BA3C-4469-A93A-CD413FE04513}" srcOrd="0" destOrd="0" presId="urn:microsoft.com/office/officeart/2005/8/layout/radial2"/>
    <dgm:cxn modelId="{9BBF6BF5-F29D-46F6-844B-5B9A3EA4FB55}" type="presParOf" srcId="{38BBCBDE-37A9-4FB2-A1F6-B7734D96FFE4}" destId="{A378F1C3-7111-499F-BB76-4D7DB1E16B34}" srcOrd="1" destOrd="0" presId="urn:microsoft.com/office/officeart/2005/8/layout/radial2"/>
    <dgm:cxn modelId="{E18955D6-BC9C-4D73-92AA-8CDF3739533D}" type="presParOf" srcId="{7415CC27-7D23-457D-B76E-E1ED53417FBA}" destId="{8CA257E8-1C05-4082-8F6C-019305E9746F}" srcOrd="1" destOrd="0" presId="urn:microsoft.com/office/officeart/2005/8/layout/radial2"/>
    <dgm:cxn modelId="{021499F9-B981-4B10-8A6F-0E8325C89544}" type="presParOf" srcId="{7415CC27-7D23-457D-B76E-E1ED53417FBA}" destId="{218C88B4-D274-4229-BF1E-7E159205B54B}" srcOrd="2" destOrd="0" presId="urn:microsoft.com/office/officeart/2005/8/layout/radial2"/>
    <dgm:cxn modelId="{A5A38EDB-F586-4279-9F3F-20FEA01AC577}" type="presParOf" srcId="{218C88B4-D274-4229-BF1E-7E159205B54B}" destId="{42FFB693-E2AC-495D-B0F6-B299E82F3942}" srcOrd="0" destOrd="0" presId="urn:microsoft.com/office/officeart/2005/8/layout/radial2"/>
    <dgm:cxn modelId="{FC0124F0-E892-4882-BD55-4DE1AFA5703B}" type="presParOf" srcId="{218C88B4-D274-4229-BF1E-7E159205B54B}" destId="{F25B2AF4-EFCE-4E72-AC1A-9EF8C7A2B80E}" srcOrd="1" destOrd="0" presId="urn:microsoft.com/office/officeart/2005/8/layout/radial2"/>
    <dgm:cxn modelId="{FFC3F0B7-FE36-4A99-98F5-30F205B89195}" type="presParOf" srcId="{7415CC27-7D23-457D-B76E-E1ED53417FBA}" destId="{8D9CF8FD-23FA-46D8-BC94-331E3789CEB7}" srcOrd="3" destOrd="0" presId="urn:microsoft.com/office/officeart/2005/8/layout/radial2"/>
    <dgm:cxn modelId="{EE7A745E-0DE1-4A71-BDD3-D7D5140519B4}" type="presParOf" srcId="{7415CC27-7D23-457D-B76E-E1ED53417FBA}" destId="{A05EBFD3-6E28-478B-8C3E-E9767CDC40C2}" srcOrd="4" destOrd="0" presId="urn:microsoft.com/office/officeart/2005/8/layout/radial2"/>
    <dgm:cxn modelId="{1A5B8484-F0D9-4DF6-9F61-1868F83F0581}" type="presParOf" srcId="{A05EBFD3-6E28-478B-8C3E-E9767CDC40C2}" destId="{3C316D9B-A665-49A7-AE6C-C41E555040C5}" srcOrd="0" destOrd="0" presId="urn:microsoft.com/office/officeart/2005/8/layout/radial2"/>
    <dgm:cxn modelId="{1B75A301-0A24-4145-B03B-C711A9D89212}" type="presParOf" srcId="{A05EBFD3-6E28-478B-8C3E-E9767CDC40C2}" destId="{E8282DF9-231B-49A8-B147-706394906CA7}" srcOrd="1" destOrd="0" presId="urn:microsoft.com/office/officeart/2005/8/layout/radial2"/>
    <dgm:cxn modelId="{F379EF7E-78CA-496B-AC87-C1A07DCCF508}" type="presParOf" srcId="{7415CC27-7D23-457D-B76E-E1ED53417FBA}" destId="{9B264364-9289-4088-85A2-894D8E45522B}" srcOrd="5" destOrd="0" presId="urn:microsoft.com/office/officeart/2005/8/layout/radial2"/>
    <dgm:cxn modelId="{F1F81F5F-F274-45D2-90AD-BE887B73113C}" type="presParOf" srcId="{7415CC27-7D23-457D-B76E-E1ED53417FBA}" destId="{29F93E16-56AB-470A-BEC3-A5AD887E646B}" srcOrd="6" destOrd="0" presId="urn:microsoft.com/office/officeart/2005/8/layout/radial2"/>
    <dgm:cxn modelId="{0AB34F8E-0FCA-4C21-9F10-1B2DADE1EBDA}" type="presParOf" srcId="{29F93E16-56AB-470A-BEC3-A5AD887E646B}" destId="{457002D8-F324-48DF-ADEF-6DC3FB8A769A}" srcOrd="0" destOrd="0" presId="urn:microsoft.com/office/officeart/2005/8/layout/radial2"/>
    <dgm:cxn modelId="{2677D65B-A6FF-4D43-958B-A6BE03D5B24C}" type="presParOf" srcId="{29F93E16-56AB-470A-BEC3-A5AD887E646B}" destId="{22597379-4732-4CA2-858C-86B20E35DBB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70DB2F-2068-4D3B-83B6-F841D92344BA}" type="doc">
      <dgm:prSet loTypeId="urn:microsoft.com/office/officeart/2005/8/layout/radial3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93455F05-773F-4E61-9EB4-A0950CF42661}">
      <dgm:prSet phldrT="[Текст]"/>
      <dgm:spPr/>
      <dgm:t>
        <a:bodyPr/>
        <a:lstStyle/>
        <a:p>
          <a:r>
            <a:rPr lang="uk-UA" dirty="0" smtClean="0"/>
            <a:t>Паламар Лілія</a:t>
          </a:r>
          <a:endParaRPr lang="uk-UA" dirty="0"/>
        </a:p>
      </dgm:t>
    </dgm:pt>
    <dgm:pt modelId="{FF8E220F-7AFC-458D-9627-8B75ADC655B7}" type="parTrans" cxnId="{A8166C05-4719-4B57-954D-E8F77015600B}">
      <dgm:prSet/>
      <dgm:spPr/>
      <dgm:t>
        <a:bodyPr/>
        <a:lstStyle/>
        <a:p>
          <a:endParaRPr lang="uk-UA"/>
        </a:p>
      </dgm:t>
    </dgm:pt>
    <dgm:pt modelId="{BF1CF755-35E2-482E-9BA8-70E485B880C5}" type="sibTrans" cxnId="{A8166C05-4719-4B57-954D-E8F77015600B}">
      <dgm:prSet/>
      <dgm:spPr/>
      <dgm:t>
        <a:bodyPr/>
        <a:lstStyle/>
        <a:p>
          <a:endParaRPr lang="uk-UA"/>
        </a:p>
      </dgm:t>
    </dgm:pt>
    <dgm:pt modelId="{98B84C42-50FC-4D60-A580-D3E6F47CFE01}">
      <dgm:prSet phldrT="[Текст]"/>
      <dgm:spPr/>
      <dgm:t>
        <a:bodyPr/>
        <a:lstStyle/>
        <a:p>
          <a:r>
            <a:rPr lang="uk-UA" dirty="0" err="1" smtClean="0"/>
            <a:t>Гаврильчук</a:t>
          </a:r>
          <a:r>
            <a:rPr lang="uk-UA" dirty="0" smtClean="0"/>
            <a:t> Надія</a:t>
          </a:r>
          <a:endParaRPr lang="uk-UA" dirty="0"/>
        </a:p>
      </dgm:t>
    </dgm:pt>
    <dgm:pt modelId="{22E33DF5-C7CC-4C2A-ADAA-769C74A2266E}" type="parTrans" cxnId="{D11766FB-8193-4374-843C-EE1C483312B0}">
      <dgm:prSet/>
      <dgm:spPr/>
      <dgm:t>
        <a:bodyPr/>
        <a:lstStyle/>
        <a:p>
          <a:endParaRPr lang="uk-UA"/>
        </a:p>
      </dgm:t>
    </dgm:pt>
    <dgm:pt modelId="{891117F1-2373-4D5B-94B5-1ADE6753F943}" type="sibTrans" cxnId="{D11766FB-8193-4374-843C-EE1C483312B0}">
      <dgm:prSet/>
      <dgm:spPr/>
      <dgm:t>
        <a:bodyPr/>
        <a:lstStyle/>
        <a:p>
          <a:endParaRPr lang="uk-UA"/>
        </a:p>
      </dgm:t>
    </dgm:pt>
    <dgm:pt modelId="{CFD48D40-1F5A-49FC-A12E-C35C0EC82E88}">
      <dgm:prSet phldrT="[Текст]"/>
      <dgm:spPr/>
      <dgm:t>
        <a:bodyPr/>
        <a:lstStyle/>
        <a:p>
          <a:r>
            <a:rPr lang="uk-UA" dirty="0" smtClean="0"/>
            <a:t>Музика Ольга</a:t>
          </a:r>
          <a:endParaRPr lang="uk-UA" dirty="0"/>
        </a:p>
      </dgm:t>
    </dgm:pt>
    <dgm:pt modelId="{867A6B5E-6270-4C6C-A5B1-D5A15E7E9269}" type="parTrans" cxnId="{5D56CE1B-DC31-4268-8805-FAB2DCFE242A}">
      <dgm:prSet/>
      <dgm:spPr/>
      <dgm:t>
        <a:bodyPr/>
        <a:lstStyle/>
        <a:p>
          <a:endParaRPr lang="uk-UA"/>
        </a:p>
      </dgm:t>
    </dgm:pt>
    <dgm:pt modelId="{57C7F839-4957-40FB-B7E5-CD9067AAD0DA}" type="sibTrans" cxnId="{5D56CE1B-DC31-4268-8805-FAB2DCFE242A}">
      <dgm:prSet/>
      <dgm:spPr/>
      <dgm:t>
        <a:bodyPr/>
        <a:lstStyle/>
        <a:p>
          <a:endParaRPr lang="uk-UA"/>
        </a:p>
      </dgm:t>
    </dgm:pt>
    <dgm:pt modelId="{381F035C-F46E-4921-8AC1-26069CD59C26}">
      <dgm:prSet phldrT="[Текст]"/>
      <dgm:spPr/>
      <dgm:t>
        <a:bodyPr/>
        <a:lstStyle/>
        <a:p>
          <a:r>
            <a:rPr lang="uk-UA" dirty="0" err="1" smtClean="0"/>
            <a:t>Михайлюк</a:t>
          </a:r>
          <a:r>
            <a:rPr lang="uk-UA" dirty="0" smtClean="0"/>
            <a:t> Володимир</a:t>
          </a:r>
          <a:endParaRPr lang="uk-UA" dirty="0"/>
        </a:p>
      </dgm:t>
    </dgm:pt>
    <dgm:pt modelId="{2D088E61-C4FF-4BB4-8864-9C8A7536167D}" type="parTrans" cxnId="{F56A8B3F-008D-48EF-94B2-3ABA3BC941C7}">
      <dgm:prSet/>
      <dgm:spPr/>
      <dgm:t>
        <a:bodyPr/>
        <a:lstStyle/>
        <a:p>
          <a:endParaRPr lang="uk-UA"/>
        </a:p>
      </dgm:t>
    </dgm:pt>
    <dgm:pt modelId="{DCA1EDEF-55D3-4CAC-8906-EB992C168AA6}" type="sibTrans" cxnId="{F56A8B3F-008D-48EF-94B2-3ABA3BC941C7}">
      <dgm:prSet/>
      <dgm:spPr/>
      <dgm:t>
        <a:bodyPr/>
        <a:lstStyle/>
        <a:p>
          <a:endParaRPr lang="uk-UA"/>
        </a:p>
      </dgm:t>
    </dgm:pt>
    <dgm:pt modelId="{C835686B-4246-4AFC-9A39-1BA9AE32AEEF}">
      <dgm:prSet phldrT="[Текст]"/>
      <dgm:spPr/>
      <dgm:t>
        <a:bodyPr/>
        <a:lstStyle/>
        <a:p>
          <a:r>
            <a:rPr lang="uk-UA" dirty="0" err="1" smtClean="0"/>
            <a:t>“Гринвіч”</a:t>
          </a:r>
          <a:endParaRPr lang="uk-UA" dirty="0"/>
        </a:p>
      </dgm:t>
    </dgm:pt>
    <dgm:pt modelId="{C3CE0AD1-D6BB-4ACC-9805-D77C7CE79208}" type="sibTrans" cxnId="{FED3AF66-A705-4EF7-B952-17F59E241956}">
      <dgm:prSet/>
      <dgm:spPr/>
      <dgm:t>
        <a:bodyPr/>
        <a:lstStyle/>
        <a:p>
          <a:endParaRPr lang="uk-UA"/>
        </a:p>
      </dgm:t>
    </dgm:pt>
    <dgm:pt modelId="{4FD51AE8-7AF4-44AC-9F30-19A44F907DDB}" type="parTrans" cxnId="{FED3AF66-A705-4EF7-B952-17F59E241956}">
      <dgm:prSet/>
      <dgm:spPr/>
      <dgm:t>
        <a:bodyPr/>
        <a:lstStyle/>
        <a:p>
          <a:endParaRPr lang="uk-UA"/>
        </a:p>
      </dgm:t>
    </dgm:pt>
    <dgm:pt modelId="{F1CF47B4-8EF3-480D-A72A-3E8A01902A28}" type="pres">
      <dgm:prSet presAssocID="{7070DB2F-2068-4D3B-83B6-F841D92344B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2A0568B-EC2F-4CE6-B955-2C49C68BDCD4}" type="pres">
      <dgm:prSet presAssocID="{7070DB2F-2068-4D3B-83B6-F841D92344BA}" presName="radial" presStyleCnt="0">
        <dgm:presLayoutVars>
          <dgm:animLvl val="ctr"/>
        </dgm:presLayoutVars>
      </dgm:prSet>
      <dgm:spPr/>
    </dgm:pt>
    <dgm:pt modelId="{5AB23166-060A-45F8-B66F-109E65D98F92}" type="pres">
      <dgm:prSet presAssocID="{C835686B-4246-4AFC-9A39-1BA9AE32AEEF}" presName="centerShape" presStyleLbl="vennNode1" presStyleIdx="0" presStyleCnt="5"/>
      <dgm:spPr/>
      <dgm:t>
        <a:bodyPr/>
        <a:lstStyle/>
        <a:p>
          <a:endParaRPr lang="uk-UA"/>
        </a:p>
      </dgm:t>
    </dgm:pt>
    <dgm:pt modelId="{0012D0E0-B6F0-4DDB-8394-113EF05048E6}" type="pres">
      <dgm:prSet presAssocID="{93455F05-773F-4E61-9EB4-A0950CF42661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04150C0-4AEE-4773-8E38-DEAE813BF209}" type="pres">
      <dgm:prSet presAssocID="{98B84C42-50FC-4D60-A580-D3E6F47CFE01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7CA567-0719-4AE1-82BF-33DB2B58788D}" type="pres">
      <dgm:prSet presAssocID="{CFD48D40-1F5A-49FC-A12E-C35C0EC82E88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CC7A646-7DBB-4035-8919-9FBA78213E24}" type="pres">
      <dgm:prSet presAssocID="{381F035C-F46E-4921-8AC1-26069CD59C26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ED3AF66-A705-4EF7-B952-17F59E241956}" srcId="{7070DB2F-2068-4D3B-83B6-F841D92344BA}" destId="{C835686B-4246-4AFC-9A39-1BA9AE32AEEF}" srcOrd="0" destOrd="0" parTransId="{4FD51AE8-7AF4-44AC-9F30-19A44F907DDB}" sibTransId="{C3CE0AD1-D6BB-4ACC-9805-D77C7CE79208}"/>
    <dgm:cxn modelId="{A8166C05-4719-4B57-954D-E8F77015600B}" srcId="{C835686B-4246-4AFC-9A39-1BA9AE32AEEF}" destId="{93455F05-773F-4E61-9EB4-A0950CF42661}" srcOrd="0" destOrd="0" parTransId="{FF8E220F-7AFC-458D-9627-8B75ADC655B7}" sibTransId="{BF1CF755-35E2-482E-9BA8-70E485B880C5}"/>
    <dgm:cxn modelId="{EFF8B648-59EC-46F2-B917-E759214FFFC4}" type="presOf" srcId="{C835686B-4246-4AFC-9A39-1BA9AE32AEEF}" destId="{5AB23166-060A-45F8-B66F-109E65D98F92}" srcOrd="0" destOrd="0" presId="urn:microsoft.com/office/officeart/2005/8/layout/radial3"/>
    <dgm:cxn modelId="{BDCB430A-C761-4F0A-A241-3997B5FE201F}" type="presOf" srcId="{98B84C42-50FC-4D60-A580-D3E6F47CFE01}" destId="{F04150C0-4AEE-4773-8E38-DEAE813BF209}" srcOrd="0" destOrd="0" presId="urn:microsoft.com/office/officeart/2005/8/layout/radial3"/>
    <dgm:cxn modelId="{D11766FB-8193-4374-843C-EE1C483312B0}" srcId="{C835686B-4246-4AFC-9A39-1BA9AE32AEEF}" destId="{98B84C42-50FC-4D60-A580-D3E6F47CFE01}" srcOrd="1" destOrd="0" parTransId="{22E33DF5-C7CC-4C2A-ADAA-769C74A2266E}" sibTransId="{891117F1-2373-4D5B-94B5-1ADE6753F943}"/>
    <dgm:cxn modelId="{CC62C23A-F6C8-4186-8B3F-2D468D39E8C2}" type="presOf" srcId="{CFD48D40-1F5A-49FC-A12E-C35C0EC82E88}" destId="{ED7CA567-0719-4AE1-82BF-33DB2B58788D}" srcOrd="0" destOrd="0" presId="urn:microsoft.com/office/officeart/2005/8/layout/radial3"/>
    <dgm:cxn modelId="{4E38F648-6523-405D-9476-E372762D9A48}" type="presOf" srcId="{381F035C-F46E-4921-8AC1-26069CD59C26}" destId="{FCC7A646-7DBB-4035-8919-9FBA78213E24}" srcOrd="0" destOrd="0" presId="urn:microsoft.com/office/officeart/2005/8/layout/radial3"/>
    <dgm:cxn modelId="{5D56CE1B-DC31-4268-8805-FAB2DCFE242A}" srcId="{C835686B-4246-4AFC-9A39-1BA9AE32AEEF}" destId="{CFD48D40-1F5A-49FC-A12E-C35C0EC82E88}" srcOrd="2" destOrd="0" parTransId="{867A6B5E-6270-4C6C-A5B1-D5A15E7E9269}" sibTransId="{57C7F839-4957-40FB-B7E5-CD9067AAD0DA}"/>
    <dgm:cxn modelId="{F56A8B3F-008D-48EF-94B2-3ABA3BC941C7}" srcId="{C835686B-4246-4AFC-9A39-1BA9AE32AEEF}" destId="{381F035C-F46E-4921-8AC1-26069CD59C26}" srcOrd="3" destOrd="0" parTransId="{2D088E61-C4FF-4BB4-8864-9C8A7536167D}" sibTransId="{DCA1EDEF-55D3-4CAC-8906-EB992C168AA6}"/>
    <dgm:cxn modelId="{523044D0-0273-4DF3-9E49-F8A20C8F4A4E}" type="presOf" srcId="{7070DB2F-2068-4D3B-83B6-F841D92344BA}" destId="{F1CF47B4-8EF3-480D-A72A-3E8A01902A28}" srcOrd="0" destOrd="0" presId="urn:microsoft.com/office/officeart/2005/8/layout/radial3"/>
    <dgm:cxn modelId="{2E1F4866-D751-47A3-B1C0-939B82AE2B07}" type="presOf" srcId="{93455F05-773F-4E61-9EB4-A0950CF42661}" destId="{0012D0E0-B6F0-4DDB-8394-113EF05048E6}" srcOrd="0" destOrd="0" presId="urn:microsoft.com/office/officeart/2005/8/layout/radial3"/>
    <dgm:cxn modelId="{C8CB9143-D895-4DA8-A6EB-4B0603929C99}" type="presParOf" srcId="{F1CF47B4-8EF3-480D-A72A-3E8A01902A28}" destId="{C2A0568B-EC2F-4CE6-B955-2C49C68BDCD4}" srcOrd="0" destOrd="0" presId="urn:microsoft.com/office/officeart/2005/8/layout/radial3"/>
    <dgm:cxn modelId="{C39585D9-245E-4CBC-84E1-BD8EDAAC8392}" type="presParOf" srcId="{C2A0568B-EC2F-4CE6-B955-2C49C68BDCD4}" destId="{5AB23166-060A-45F8-B66F-109E65D98F92}" srcOrd="0" destOrd="0" presId="urn:microsoft.com/office/officeart/2005/8/layout/radial3"/>
    <dgm:cxn modelId="{7D9D32D1-2D8E-44B0-8643-1B75FAF842B7}" type="presParOf" srcId="{C2A0568B-EC2F-4CE6-B955-2C49C68BDCD4}" destId="{0012D0E0-B6F0-4DDB-8394-113EF05048E6}" srcOrd="1" destOrd="0" presId="urn:microsoft.com/office/officeart/2005/8/layout/radial3"/>
    <dgm:cxn modelId="{EB82F752-B248-4767-8E44-56F683618DC8}" type="presParOf" srcId="{C2A0568B-EC2F-4CE6-B955-2C49C68BDCD4}" destId="{F04150C0-4AEE-4773-8E38-DEAE813BF209}" srcOrd="2" destOrd="0" presId="urn:microsoft.com/office/officeart/2005/8/layout/radial3"/>
    <dgm:cxn modelId="{250CA816-F6F2-48D2-B593-EFBF72C5DBCC}" type="presParOf" srcId="{C2A0568B-EC2F-4CE6-B955-2C49C68BDCD4}" destId="{ED7CA567-0719-4AE1-82BF-33DB2B58788D}" srcOrd="3" destOrd="0" presId="urn:microsoft.com/office/officeart/2005/8/layout/radial3"/>
    <dgm:cxn modelId="{347E8000-1BCE-4AEA-97AF-2CB9DF98CAEC}" type="presParOf" srcId="{C2A0568B-EC2F-4CE6-B955-2C49C68BDCD4}" destId="{FCC7A646-7DBB-4035-8919-9FBA78213E24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7392CF-B5AE-4525-855B-AA82E59B04F1}">
      <dsp:nvSpPr>
        <dsp:cNvPr id="0" name=""/>
        <dsp:cNvSpPr/>
      </dsp:nvSpPr>
      <dsp:spPr>
        <a:xfrm rot="10800000">
          <a:off x="334763" y="0"/>
          <a:ext cx="6080760" cy="121452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5573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Формування і розвиток високоінтелектуальної, свідомої особистості з громадянською позицією.</a:t>
          </a:r>
          <a:endParaRPr lang="uk-UA" sz="1900" kern="1200" dirty="0"/>
        </a:p>
      </dsp:txBody>
      <dsp:txXfrm rot="10800000">
        <a:off x="334763" y="0"/>
        <a:ext cx="6080760" cy="1214526"/>
      </dsp:txXfrm>
    </dsp:sp>
    <dsp:sp modelId="{7537DBEA-F1DE-4573-8C06-E759AD939288}">
      <dsp:nvSpPr>
        <dsp:cNvPr id="0" name=""/>
        <dsp:cNvSpPr/>
      </dsp:nvSpPr>
      <dsp:spPr>
        <a:xfrm>
          <a:off x="0" y="0"/>
          <a:ext cx="1214526" cy="1214526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E159E-C299-4406-802F-1CCFF9D5B9F3}">
      <dsp:nvSpPr>
        <dsp:cNvPr id="0" name=""/>
        <dsp:cNvSpPr/>
      </dsp:nvSpPr>
      <dsp:spPr>
        <a:xfrm rot="10800000">
          <a:off x="1054846" y="1568213"/>
          <a:ext cx="6080760" cy="1214526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5573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Виховання національної свідомості, любові до рідного краю і свого народу.</a:t>
          </a:r>
          <a:endParaRPr lang="uk-UA" sz="1900" kern="1200" dirty="0"/>
        </a:p>
      </dsp:txBody>
      <dsp:txXfrm rot="10800000">
        <a:off x="1054846" y="1568213"/>
        <a:ext cx="6080760" cy="1214526"/>
      </dsp:txXfrm>
    </dsp:sp>
    <dsp:sp modelId="{2009E099-BEDC-4DEB-B7C8-529151DF6D96}">
      <dsp:nvSpPr>
        <dsp:cNvPr id="0" name=""/>
        <dsp:cNvSpPr/>
      </dsp:nvSpPr>
      <dsp:spPr>
        <a:xfrm>
          <a:off x="426728" y="1568213"/>
          <a:ext cx="1214526" cy="1214526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6A0A50-341B-499F-9383-10EE15C806E3}">
      <dsp:nvSpPr>
        <dsp:cNvPr id="0" name=""/>
        <dsp:cNvSpPr/>
      </dsp:nvSpPr>
      <dsp:spPr>
        <a:xfrm rot="10800000">
          <a:off x="1835251" y="3155912"/>
          <a:ext cx="6080760" cy="121452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5573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Розвивати учнівський колектив як частину шкільної спільноти.</a:t>
          </a:r>
          <a:endParaRPr lang="uk-UA" sz="1900" kern="1200" dirty="0"/>
        </a:p>
      </dsp:txBody>
      <dsp:txXfrm rot="10800000">
        <a:off x="1835251" y="3155912"/>
        <a:ext cx="6080760" cy="1214526"/>
      </dsp:txXfrm>
    </dsp:sp>
    <dsp:sp modelId="{7A359FB4-053A-419C-9FE3-45AF67BAED0B}">
      <dsp:nvSpPr>
        <dsp:cNvPr id="0" name=""/>
        <dsp:cNvSpPr/>
      </dsp:nvSpPr>
      <dsp:spPr>
        <a:xfrm>
          <a:off x="1227988" y="3155912"/>
          <a:ext cx="1214526" cy="121452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C91B5-01E3-47A0-841C-ED9B368F7693}">
      <dsp:nvSpPr>
        <dsp:cNvPr id="0" name=""/>
        <dsp:cNvSpPr/>
      </dsp:nvSpPr>
      <dsp:spPr>
        <a:xfrm rot="10800000">
          <a:off x="2495014" y="4708572"/>
          <a:ext cx="6080760" cy="121452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5573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Виховання моральних якостей: доброти, милосердя, чесності, гідності, терпимості, поваги до старших, працелюбності тощо.</a:t>
          </a:r>
          <a:endParaRPr lang="uk-UA" sz="1900" kern="1200" dirty="0"/>
        </a:p>
      </dsp:txBody>
      <dsp:txXfrm rot="10800000">
        <a:off x="2495014" y="4708572"/>
        <a:ext cx="6080760" cy="1214526"/>
      </dsp:txXfrm>
    </dsp:sp>
    <dsp:sp modelId="{0043930B-05FC-4BA8-9DB2-0987305B693B}">
      <dsp:nvSpPr>
        <dsp:cNvPr id="0" name=""/>
        <dsp:cNvSpPr/>
      </dsp:nvSpPr>
      <dsp:spPr>
        <a:xfrm>
          <a:off x="1847360" y="4708572"/>
          <a:ext cx="1214526" cy="1214526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384078-86E8-42F5-8C2F-CFEB4803C735}">
      <dsp:nvSpPr>
        <dsp:cNvPr id="0" name=""/>
        <dsp:cNvSpPr/>
      </dsp:nvSpPr>
      <dsp:spPr>
        <a:xfrm rot="10800000">
          <a:off x="649560" y="720"/>
          <a:ext cx="6080760" cy="1263885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733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Справедливе і об'єктивне ставлення до учнів, повага до їх гідності.</a:t>
          </a:r>
          <a:endParaRPr lang="uk-UA" sz="1600" kern="1200" dirty="0"/>
        </a:p>
      </dsp:txBody>
      <dsp:txXfrm rot="10800000">
        <a:off x="649560" y="720"/>
        <a:ext cx="6080760" cy="1263885"/>
      </dsp:txXfrm>
    </dsp:sp>
    <dsp:sp modelId="{C0E877C3-5924-4B2E-B2E1-67B47CBD9D6D}">
      <dsp:nvSpPr>
        <dsp:cNvPr id="0" name=""/>
        <dsp:cNvSpPr/>
      </dsp:nvSpPr>
      <dsp:spPr>
        <a:xfrm>
          <a:off x="148903" y="720"/>
          <a:ext cx="1263885" cy="1263885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7B150-7D45-47F5-AE80-AD4443CCC478}">
      <dsp:nvSpPr>
        <dsp:cNvPr id="0" name=""/>
        <dsp:cNvSpPr/>
      </dsp:nvSpPr>
      <dsp:spPr>
        <a:xfrm rot="10800000">
          <a:off x="1297586" y="1601175"/>
          <a:ext cx="6080760" cy="1263885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733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Виховувати учнів на принципах християнської моралі.</a:t>
          </a:r>
          <a:endParaRPr lang="uk-UA" sz="1600" kern="1200" dirty="0" smtClean="0"/>
        </a:p>
      </dsp:txBody>
      <dsp:txXfrm rot="10800000">
        <a:off x="1297586" y="1601175"/>
        <a:ext cx="6080760" cy="1263885"/>
      </dsp:txXfrm>
    </dsp:sp>
    <dsp:sp modelId="{691F0586-1ACB-417A-B90D-B213DCA48A9A}">
      <dsp:nvSpPr>
        <dsp:cNvPr id="0" name=""/>
        <dsp:cNvSpPr/>
      </dsp:nvSpPr>
      <dsp:spPr>
        <a:xfrm>
          <a:off x="701006" y="1601175"/>
          <a:ext cx="1263885" cy="1263885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410C6-D141-42F8-9BD6-D8B79EC3ED8D}">
      <dsp:nvSpPr>
        <dsp:cNvPr id="0" name=""/>
        <dsp:cNvSpPr/>
      </dsp:nvSpPr>
      <dsp:spPr>
        <a:xfrm rot="10800000">
          <a:off x="1847591" y="3284983"/>
          <a:ext cx="6080760" cy="1263885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733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Всебічний та гармонійний розвиток особистості, яка здатна до саморозвитку, самовиховання та самореалізації.</a:t>
          </a:r>
          <a:endParaRPr lang="uk-UA" sz="1600" kern="1200" dirty="0" smtClean="0"/>
        </a:p>
      </dsp:txBody>
      <dsp:txXfrm rot="10800000">
        <a:off x="1847591" y="3284983"/>
        <a:ext cx="6080760" cy="1263885"/>
      </dsp:txXfrm>
    </dsp:sp>
    <dsp:sp modelId="{397A2613-99A8-419D-BE15-91474B4F02CE}">
      <dsp:nvSpPr>
        <dsp:cNvPr id="0" name=""/>
        <dsp:cNvSpPr/>
      </dsp:nvSpPr>
      <dsp:spPr>
        <a:xfrm>
          <a:off x="1215648" y="3284983"/>
          <a:ext cx="1263885" cy="1263885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87491-A5FC-4B2D-B67F-491813907E1D}">
      <dsp:nvSpPr>
        <dsp:cNvPr id="0" name=""/>
        <dsp:cNvSpPr/>
      </dsp:nvSpPr>
      <dsp:spPr>
        <a:xfrm rot="10800000">
          <a:off x="2483760" y="4896548"/>
          <a:ext cx="6080760" cy="1263885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7338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Виховання поваги до Конституції, законів України, національної символіки, відповідальності за свої дії, свідомого ставлення до своїх обов'язків, прав і свобод людини і громадянина</a:t>
          </a:r>
          <a:endParaRPr lang="uk-UA" sz="1600" kern="1200" dirty="0"/>
        </a:p>
      </dsp:txBody>
      <dsp:txXfrm rot="10800000">
        <a:off x="2483760" y="4896548"/>
        <a:ext cx="6080760" cy="1263885"/>
      </dsp:txXfrm>
    </dsp:sp>
    <dsp:sp modelId="{00D4EF26-2CC2-4B0C-ABAE-D1D50BB2F8C8}">
      <dsp:nvSpPr>
        <dsp:cNvPr id="0" name=""/>
        <dsp:cNvSpPr/>
      </dsp:nvSpPr>
      <dsp:spPr>
        <a:xfrm>
          <a:off x="1835698" y="4928802"/>
          <a:ext cx="1263885" cy="1263885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1CAB76-ED8A-4FAD-9388-060F9226EB41}">
      <dsp:nvSpPr>
        <dsp:cNvPr id="0" name=""/>
        <dsp:cNvSpPr/>
      </dsp:nvSpPr>
      <dsp:spPr>
        <a:xfrm>
          <a:off x="3491880" y="2564904"/>
          <a:ext cx="2160239" cy="22465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Форми роботи</a:t>
          </a:r>
          <a:endParaRPr lang="uk-UA" sz="3600" kern="1200" dirty="0"/>
        </a:p>
      </dsp:txBody>
      <dsp:txXfrm>
        <a:off x="3491880" y="2564904"/>
        <a:ext cx="2160239" cy="2246568"/>
      </dsp:txXfrm>
    </dsp:sp>
    <dsp:sp modelId="{DA4A916B-C6E6-47D1-A58C-A14693111D4D}">
      <dsp:nvSpPr>
        <dsp:cNvPr id="0" name=""/>
        <dsp:cNvSpPr/>
      </dsp:nvSpPr>
      <dsp:spPr>
        <a:xfrm rot="16200000">
          <a:off x="4407437" y="1933929"/>
          <a:ext cx="329124" cy="659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600" kern="1200"/>
        </a:p>
      </dsp:txBody>
      <dsp:txXfrm rot="16200000">
        <a:off x="4407437" y="1933929"/>
        <a:ext cx="329124" cy="659591"/>
      </dsp:txXfrm>
    </dsp:sp>
    <dsp:sp modelId="{CB96732C-CFED-47B1-8170-746E852556EB}">
      <dsp:nvSpPr>
        <dsp:cNvPr id="0" name=""/>
        <dsp:cNvSpPr/>
      </dsp:nvSpPr>
      <dsp:spPr>
        <a:xfrm>
          <a:off x="3602012" y="3940"/>
          <a:ext cx="1939974" cy="19399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Робота з учнівським </a:t>
          </a:r>
          <a:r>
            <a:rPr lang="uk-UA" sz="1800" kern="1200" dirty="0" err="1" smtClean="0"/>
            <a:t>самовряду-ванням</a:t>
          </a:r>
          <a:endParaRPr lang="uk-UA" sz="1800" kern="1200" dirty="0"/>
        </a:p>
      </dsp:txBody>
      <dsp:txXfrm>
        <a:off x="3602012" y="3940"/>
        <a:ext cx="1939974" cy="1939974"/>
      </dsp:txXfrm>
    </dsp:sp>
    <dsp:sp modelId="{94546701-54ED-460C-992E-FEB723075276}">
      <dsp:nvSpPr>
        <dsp:cNvPr id="0" name=""/>
        <dsp:cNvSpPr/>
      </dsp:nvSpPr>
      <dsp:spPr>
        <a:xfrm rot="20520000">
          <a:off x="5732553" y="2924456"/>
          <a:ext cx="349929" cy="659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600" kern="1200"/>
        </a:p>
      </dsp:txBody>
      <dsp:txXfrm rot="20520000">
        <a:off x="5732553" y="2924456"/>
        <a:ext cx="349929" cy="659591"/>
      </dsp:txXfrm>
    </dsp:sp>
    <dsp:sp modelId="{C4469CCD-2943-4350-8D51-1D298B78626A}">
      <dsp:nvSpPr>
        <dsp:cNvPr id="0" name=""/>
        <dsp:cNvSpPr/>
      </dsp:nvSpPr>
      <dsp:spPr>
        <a:xfrm>
          <a:off x="6183427" y="1879448"/>
          <a:ext cx="1939974" cy="193997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Проектна діяльність</a:t>
          </a:r>
          <a:endParaRPr lang="uk-UA" sz="2000" kern="1200" dirty="0"/>
        </a:p>
      </dsp:txBody>
      <dsp:txXfrm>
        <a:off x="6183427" y="1879448"/>
        <a:ext cx="1939974" cy="1939974"/>
      </dsp:txXfrm>
    </dsp:sp>
    <dsp:sp modelId="{FC266722-0498-4711-ADCC-D5FE546987AD}">
      <dsp:nvSpPr>
        <dsp:cNvPr id="0" name=""/>
        <dsp:cNvSpPr/>
      </dsp:nvSpPr>
      <dsp:spPr>
        <a:xfrm rot="3240000">
          <a:off x="5235921" y="4504353"/>
          <a:ext cx="337335" cy="659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600" kern="1200"/>
        </a:p>
      </dsp:txBody>
      <dsp:txXfrm rot="3240000">
        <a:off x="5235921" y="4504353"/>
        <a:ext cx="337335" cy="659591"/>
      </dsp:txXfrm>
    </dsp:sp>
    <dsp:sp modelId="{2E9625DC-5392-46BE-A706-170EE180F309}">
      <dsp:nvSpPr>
        <dsp:cNvPr id="0" name=""/>
        <dsp:cNvSpPr/>
      </dsp:nvSpPr>
      <dsp:spPr>
        <a:xfrm>
          <a:off x="5197415" y="4914084"/>
          <a:ext cx="1939974" cy="193997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Школа </a:t>
          </a:r>
          <a:r>
            <a:rPr lang="uk-UA" sz="1600" kern="1200" dirty="0" err="1" smtClean="0"/>
            <a:t>самовихова-ння</a:t>
          </a:r>
          <a:r>
            <a:rPr lang="uk-UA" sz="1600" kern="1200" dirty="0" smtClean="0"/>
            <a:t> та самопізнання</a:t>
          </a:r>
          <a:endParaRPr lang="uk-UA" sz="1600" kern="1200" dirty="0"/>
        </a:p>
      </dsp:txBody>
      <dsp:txXfrm>
        <a:off x="5197415" y="4914084"/>
        <a:ext cx="1939974" cy="1939974"/>
      </dsp:txXfrm>
    </dsp:sp>
    <dsp:sp modelId="{FB613922-A496-4E14-8C57-8B455B8399AE}">
      <dsp:nvSpPr>
        <dsp:cNvPr id="0" name=""/>
        <dsp:cNvSpPr/>
      </dsp:nvSpPr>
      <dsp:spPr>
        <a:xfrm rot="7560000">
          <a:off x="3570743" y="4504353"/>
          <a:ext cx="337335" cy="659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600" kern="1200"/>
        </a:p>
      </dsp:txBody>
      <dsp:txXfrm rot="7560000">
        <a:off x="3570743" y="4504353"/>
        <a:ext cx="337335" cy="659591"/>
      </dsp:txXfrm>
    </dsp:sp>
    <dsp:sp modelId="{A2FCF97B-C760-4F76-8A03-714407E990F5}">
      <dsp:nvSpPr>
        <dsp:cNvPr id="0" name=""/>
        <dsp:cNvSpPr/>
      </dsp:nvSpPr>
      <dsp:spPr>
        <a:xfrm>
          <a:off x="2006610" y="4914084"/>
          <a:ext cx="1939974" cy="193997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err="1" smtClean="0"/>
            <a:t>Індивідуа-льна</a:t>
          </a:r>
          <a:r>
            <a:rPr lang="uk-UA" sz="1800" kern="1200" dirty="0" smtClean="0"/>
            <a:t> робота з учнями</a:t>
          </a:r>
          <a:endParaRPr lang="uk-UA" sz="1800" kern="1200" dirty="0"/>
        </a:p>
      </dsp:txBody>
      <dsp:txXfrm>
        <a:off x="2006610" y="4914084"/>
        <a:ext cx="1939974" cy="1939974"/>
      </dsp:txXfrm>
    </dsp:sp>
    <dsp:sp modelId="{98399D02-976E-4D9E-8FFF-CA3B78386EE3}">
      <dsp:nvSpPr>
        <dsp:cNvPr id="0" name=""/>
        <dsp:cNvSpPr/>
      </dsp:nvSpPr>
      <dsp:spPr>
        <a:xfrm rot="11880000">
          <a:off x="3061516" y="2924456"/>
          <a:ext cx="349929" cy="6595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600" kern="1200"/>
        </a:p>
      </dsp:txBody>
      <dsp:txXfrm rot="11880000">
        <a:off x="3061516" y="2924456"/>
        <a:ext cx="349929" cy="659591"/>
      </dsp:txXfrm>
    </dsp:sp>
    <dsp:sp modelId="{689561C2-8A2B-49A1-825A-1541A500BD0B}">
      <dsp:nvSpPr>
        <dsp:cNvPr id="0" name=""/>
        <dsp:cNvSpPr/>
      </dsp:nvSpPr>
      <dsp:spPr>
        <a:xfrm>
          <a:off x="1020597" y="1879448"/>
          <a:ext cx="1939974" cy="193997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Робота з батьками</a:t>
          </a:r>
          <a:endParaRPr lang="uk-UA" sz="2600" kern="1200" dirty="0"/>
        </a:p>
      </dsp:txBody>
      <dsp:txXfrm>
        <a:off x="1020597" y="1879448"/>
        <a:ext cx="1939974" cy="193997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EE82D1-D9C4-418C-B6E8-A1ED15F7BBD8}">
      <dsp:nvSpPr>
        <dsp:cNvPr id="0" name=""/>
        <dsp:cNvSpPr/>
      </dsp:nvSpPr>
      <dsp:spPr>
        <a:xfrm>
          <a:off x="0" y="875483"/>
          <a:ext cx="792088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8ECDAC-9EE7-4B1D-A082-3DC438457068}">
      <dsp:nvSpPr>
        <dsp:cNvPr id="0" name=""/>
        <dsp:cNvSpPr/>
      </dsp:nvSpPr>
      <dsp:spPr>
        <a:xfrm>
          <a:off x="396044" y="609803"/>
          <a:ext cx="5544616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Староста: Пилипів </a:t>
          </a:r>
          <a:r>
            <a:rPr lang="uk-UA" sz="1800" kern="1200" dirty="0" smtClean="0"/>
            <a:t>Андріана</a:t>
          </a:r>
          <a:endParaRPr lang="uk-UA" sz="1800" kern="1200" dirty="0"/>
        </a:p>
      </dsp:txBody>
      <dsp:txXfrm>
        <a:off x="396044" y="609803"/>
        <a:ext cx="5544616" cy="531360"/>
      </dsp:txXfrm>
    </dsp:sp>
    <dsp:sp modelId="{DE441863-A00A-487B-BD55-8DCC84C8DD5E}">
      <dsp:nvSpPr>
        <dsp:cNvPr id="0" name=""/>
        <dsp:cNvSpPr/>
      </dsp:nvSpPr>
      <dsp:spPr>
        <a:xfrm>
          <a:off x="0" y="1691964"/>
          <a:ext cx="792088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3465164"/>
              <a:satOff val="3131"/>
              <a:lumOff val="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7E4E4-07B9-4170-ACF8-D397048893BD}">
      <dsp:nvSpPr>
        <dsp:cNvPr id="0" name=""/>
        <dsp:cNvSpPr/>
      </dsp:nvSpPr>
      <dsp:spPr>
        <a:xfrm>
          <a:off x="396044" y="1426284"/>
          <a:ext cx="5544616" cy="531360"/>
        </a:xfrm>
        <a:prstGeom prst="roundRect">
          <a:avLst/>
        </a:prstGeom>
        <a:solidFill>
          <a:schemeClr val="accent2">
            <a:hueOff val="-3465164"/>
            <a:satOff val="3131"/>
            <a:lumOff val="3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Заступник: </a:t>
          </a:r>
          <a:r>
            <a:rPr lang="uk-UA" sz="1800" kern="1200" dirty="0" err="1" smtClean="0"/>
            <a:t>Гнитка</a:t>
          </a:r>
          <a:r>
            <a:rPr lang="uk-UA" sz="1800" kern="1200" dirty="0" smtClean="0"/>
            <a:t> Уляна</a:t>
          </a:r>
          <a:endParaRPr lang="uk-UA" sz="1800" kern="1200" dirty="0" smtClean="0"/>
        </a:p>
      </dsp:txBody>
      <dsp:txXfrm>
        <a:off x="396044" y="1426284"/>
        <a:ext cx="5544616" cy="531360"/>
      </dsp:txXfrm>
    </dsp:sp>
    <dsp:sp modelId="{7DB55AF1-0CCB-45B0-AFC9-AEE39B61477F}">
      <dsp:nvSpPr>
        <dsp:cNvPr id="0" name=""/>
        <dsp:cNvSpPr/>
      </dsp:nvSpPr>
      <dsp:spPr>
        <a:xfrm>
          <a:off x="0" y="2508444"/>
          <a:ext cx="792088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6930327"/>
              <a:satOff val="6263"/>
              <a:lumOff val="7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53136F-AEB2-4B2D-B06B-D29313096A58}">
      <dsp:nvSpPr>
        <dsp:cNvPr id="0" name=""/>
        <dsp:cNvSpPr/>
      </dsp:nvSpPr>
      <dsp:spPr>
        <a:xfrm>
          <a:off x="396044" y="2242764"/>
          <a:ext cx="5544616" cy="531360"/>
        </a:xfrm>
        <a:prstGeom prst="roundRect">
          <a:avLst/>
        </a:prstGeom>
        <a:solidFill>
          <a:schemeClr val="accent2">
            <a:hueOff val="-6930327"/>
            <a:satOff val="6263"/>
            <a:lumOff val="70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Господар: </a:t>
          </a:r>
          <a:r>
            <a:rPr lang="uk-UA" sz="1800" kern="1200" dirty="0" err="1" smtClean="0"/>
            <a:t>Бенів</a:t>
          </a:r>
          <a:r>
            <a:rPr lang="uk-UA" sz="1800" kern="1200" dirty="0" smtClean="0"/>
            <a:t> Олександр</a:t>
          </a:r>
          <a:endParaRPr lang="uk-UA" sz="1800" kern="1200" dirty="0"/>
        </a:p>
      </dsp:txBody>
      <dsp:txXfrm>
        <a:off x="396044" y="2242764"/>
        <a:ext cx="5544616" cy="531360"/>
      </dsp:txXfrm>
    </dsp:sp>
    <dsp:sp modelId="{95CCC2A4-53A6-42B6-B0FB-070620E04951}">
      <dsp:nvSpPr>
        <dsp:cNvPr id="0" name=""/>
        <dsp:cNvSpPr/>
      </dsp:nvSpPr>
      <dsp:spPr>
        <a:xfrm>
          <a:off x="0" y="3324924"/>
          <a:ext cx="792088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0395492"/>
              <a:satOff val="9394"/>
              <a:lumOff val="10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9BE2D7-A3BA-46D6-9DA7-52649A227E57}">
      <dsp:nvSpPr>
        <dsp:cNvPr id="0" name=""/>
        <dsp:cNvSpPr/>
      </dsp:nvSpPr>
      <dsp:spPr>
        <a:xfrm>
          <a:off x="396044" y="3059244"/>
          <a:ext cx="5544616" cy="531360"/>
        </a:xfrm>
        <a:prstGeom prst="roundRect">
          <a:avLst/>
        </a:prstGeom>
        <a:solidFill>
          <a:schemeClr val="accent2">
            <a:hueOff val="-10395492"/>
            <a:satOff val="9394"/>
            <a:lumOff val="106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Редактор: Паламар Ліля</a:t>
          </a:r>
          <a:endParaRPr lang="uk-UA" sz="1800" kern="1200" dirty="0"/>
        </a:p>
      </dsp:txBody>
      <dsp:txXfrm>
        <a:off x="396044" y="3059244"/>
        <a:ext cx="5544616" cy="531360"/>
      </dsp:txXfrm>
    </dsp:sp>
    <dsp:sp modelId="{5C5E06C6-4700-4250-A8CD-438DAD4D3B55}">
      <dsp:nvSpPr>
        <dsp:cNvPr id="0" name=""/>
        <dsp:cNvSpPr/>
      </dsp:nvSpPr>
      <dsp:spPr>
        <a:xfrm>
          <a:off x="0" y="4141404"/>
          <a:ext cx="792088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3860655"/>
              <a:satOff val="12526"/>
              <a:lumOff val="14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A1274-0FD0-43E5-96FC-AF4AA2865DEE}">
      <dsp:nvSpPr>
        <dsp:cNvPr id="0" name=""/>
        <dsp:cNvSpPr/>
      </dsp:nvSpPr>
      <dsp:spPr>
        <a:xfrm>
          <a:off x="396044" y="3875724"/>
          <a:ext cx="5544616" cy="531360"/>
        </a:xfrm>
        <a:prstGeom prst="roundRect">
          <a:avLst/>
        </a:prstGeom>
        <a:solidFill>
          <a:schemeClr val="accent2">
            <a:hueOff val="-13860655"/>
            <a:satOff val="12526"/>
            <a:lumOff val="141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Редколегія: Музика Ольга</a:t>
          </a:r>
          <a:endParaRPr lang="uk-UA" sz="1800" kern="1200" dirty="0"/>
        </a:p>
      </dsp:txBody>
      <dsp:txXfrm>
        <a:off x="396044" y="3875724"/>
        <a:ext cx="5544616" cy="531360"/>
      </dsp:txXfrm>
    </dsp:sp>
    <dsp:sp modelId="{8A8AD5F0-6FA8-43D0-A66E-804E8A39C431}">
      <dsp:nvSpPr>
        <dsp:cNvPr id="0" name=""/>
        <dsp:cNvSpPr/>
      </dsp:nvSpPr>
      <dsp:spPr>
        <a:xfrm>
          <a:off x="0" y="4957884"/>
          <a:ext cx="792088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7325818"/>
              <a:satOff val="15657"/>
              <a:lumOff val="17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AA1956-E99A-400C-B3BF-E5635D521EF2}">
      <dsp:nvSpPr>
        <dsp:cNvPr id="0" name=""/>
        <dsp:cNvSpPr/>
      </dsp:nvSpPr>
      <dsp:spPr>
        <a:xfrm>
          <a:off x="396044" y="4692204"/>
          <a:ext cx="5544616" cy="531360"/>
        </a:xfrm>
        <a:prstGeom prst="roundRect">
          <a:avLst/>
        </a:prstGeom>
        <a:solidFill>
          <a:schemeClr val="accent2">
            <a:hueOff val="-17325818"/>
            <a:satOff val="15657"/>
            <a:lumOff val="176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Спортивний сектор: Бережанський Олег</a:t>
          </a:r>
          <a:endParaRPr lang="uk-UA" sz="1800" kern="1200" dirty="0"/>
        </a:p>
      </dsp:txBody>
      <dsp:txXfrm>
        <a:off x="396044" y="4692204"/>
        <a:ext cx="5544616" cy="53136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736E5A-A1D9-480C-884A-BAE672079AFC}">
      <dsp:nvSpPr>
        <dsp:cNvPr id="0" name=""/>
        <dsp:cNvSpPr/>
      </dsp:nvSpPr>
      <dsp:spPr>
        <a:xfrm>
          <a:off x="2382322" y="640946"/>
          <a:ext cx="4379355" cy="4379355"/>
        </a:xfrm>
        <a:prstGeom prst="blockArc">
          <a:avLst>
            <a:gd name="adj1" fmla="val 12600000"/>
            <a:gd name="adj2" fmla="val 16200000"/>
            <a:gd name="adj3" fmla="val 45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4A5EC-22C9-4111-A61A-AFAFEB4FE189}">
      <dsp:nvSpPr>
        <dsp:cNvPr id="0" name=""/>
        <dsp:cNvSpPr/>
      </dsp:nvSpPr>
      <dsp:spPr>
        <a:xfrm>
          <a:off x="2382322" y="640946"/>
          <a:ext cx="4379355" cy="4379355"/>
        </a:xfrm>
        <a:prstGeom prst="blockArc">
          <a:avLst>
            <a:gd name="adj1" fmla="val 9000000"/>
            <a:gd name="adj2" fmla="val 12600000"/>
            <a:gd name="adj3" fmla="val 452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A497A8-DA03-4E9B-9750-43BD1C20F1C3}">
      <dsp:nvSpPr>
        <dsp:cNvPr id="0" name=""/>
        <dsp:cNvSpPr/>
      </dsp:nvSpPr>
      <dsp:spPr>
        <a:xfrm>
          <a:off x="2382322" y="640946"/>
          <a:ext cx="4379355" cy="4379355"/>
        </a:xfrm>
        <a:prstGeom prst="blockArc">
          <a:avLst>
            <a:gd name="adj1" fmla="val 5400000"/>
            <a:gd name="adj2" fmla="val 9000000"/>
            <a:gd name="adj3" fmla="val 452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04884C-2C1A-4775-998A-A835F99DC536}">
      <dsp:nvSpPr>
        <dsp:cNvPr id="0" name=""/>
        <dsp:cNvSpPr/>
      </dsp:nvSpPr>
      <dsp:spPr>
        <a:xfrm>
          <a:off x="2382322" y="640946"/>
          <a:ext cx="4379355" cy="4379355"/>
        </a:xfrm>
        <a:prstGeom prst="blockArc">
          <a:avLst>
            <a:gd name="adj1" fmla="val 1800000"/>
            <a:gd name="adj2" fmla="val 5400000"/>
            <a:gd name="adj3" fmla="val 452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E0F85-DD55-4C63-96FE-CC9CE5A9C271}">
      <dsp:nvSpPr>
        <dsp:cNvPr id="0" name=""/>
        <dsp:cNvSpPr/>
      </dsp:nvSpPr>
      <dsp:spPr>
        <a:xfrm>
          <a:off x="2382322" y="640946"/>
          <a:ext cx="4379355" cy="4379355"/>
        </a:xfrm>
        <a:prstGeom prst="blockArc">
          <a:avLst>
            <a:gd name="adj1" fmla="val 19800000"/>
            <a:gd name="adj2" fmla="val 1800000"/>
            <a:gd name="adj3" fmla="val 4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B5B249-77F3-42BD-9BE2-F6A5008FB33D}">
      <dsp:nvSpPr>
        <dsp:cNvPr id="0" name=""/>
        <dsp:cNvSpPr/>
      </dsp:nvSpPr>
      <dsp:spPr>
        <a:xfrm>
          <a:off x="2382322" y="640946"/>
          <a:ext cx="4379355" cy="4379355"/>
        </a:xfrm>
        <a:prstGeom prst="blockArc">
          <a:avLst>
            <a:gd name="adj1" fmla="val 16200000"/>
            <a:gd name="adj2" fmla="val 19800000"/>
            <a:gd name="adj3" fmla="val 452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51137-AC77-4BA8-976E-ED9ED2A024D4}">
      <dsp:nvSpPr>
        <dsp:cNvPr id="0" name=""/>
        <dsp:cNvSpPr/>
      </dsp:nvSpPr>
      <dsp:spPr>
        <a:xfrm>
          <a:off x="3362961" y="1679182"/>
          <a:ext cx="2418076" cy="2302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0" kern="1200" dirty="0" err="1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rPr>
            <a:t>“Соняшник”</a:t>
          </a:r>
          <a:endParaRPr lang="uk-UA" sz="2300" b="0" kern="1200" dirty="0">
            <a:ln>
              <a:solidFill>
                <a:schemeClr val="accent6">
                  <a:lumMod val="50000"/>
                </a:schemeClr>
              </a:solidFill>
            </a:ln>
            <a:solidFill>
              <a:schemeClr val="accent6">
                <a:lumMod val="50000"/>
              </a:schemeClr>
            </a:solidFill>
          </a:endParaRPr>
        </a:p>
      </dsp:txBody>
      <dsp:txXfrm>
        <a:off x="3362961" y="1679182"/>
        <a:ext cx="2418076" cy="2302883"/>
      </dsp:txXfrm>
    </dsp:sp>
    <dsp:sp modelId="{FBF90C34-BDC7-4862-AEAC-45999009CCBD}">
      <dsp:nvSpPr>
        <dsp:cNvPr id="0" name=""/>
        <dsp:cNvSpPr/>
      </dsp:nvSpPr>
      <dsp:spPr>
        <a:xfrm>
          <a:off x="3883632" y="2141"/>
          <a:ext cx="1376734" cy="13767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Паламар Ліля</a:t>
          </a:r>
          <a:endParaRPr lang="uk-UA" sz="1800" kern="1200" dirty="0"/>
        </a:p>
      </dsp:txBody>
      <dsp:txXfrm>
        <a:off x="3883632" y="2141"/>
        <a:ext cx="1376734" cy="1376734"/>
      </dsp:txXfrm>
    </dsp:sp>
    <dsp:sp modelId="{3DC1E3A9-4B93-476E-B762-64E6DA1B7BD6}">
      <dsp:nvSpPr>
        <dsp:cNvPr id="0" name=""/>
        <dsp:cNvSpPr/>
      </dsp:nvSpPr>
      <dsp:spPr>
        <a:xfrm>
          <a:off x="5737026" y="1072199"/>
          <a:ext cx="1376734" cy="13767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Музика Ольга</a:t>
          </a:r>
          <a:endParaRPr lang="uk-UA" sz="2000" kern="1200" dirty="0"/>
        </a:p>
      </dsp:txBody>
      <dsp:txXfrm>
        <a:off x="5737026" y="1072199"/>
        <a:ext cx="1376734" cy="1376734"/>
      </dsp:txXfrm>
    </dsp:sp>
    <dsp:sp modelId="{AF3633AE-0A0B-4A6C-953A-CF394798EEA1}">
      <dsp:nvSpPr>
        <dsp:cNvPr id="0" name=""/>
        <dsp:cNvSpPr/>
      </dsp:nvSpPr>
      <dsp:spPr>
        <a:xfrm>
          <a:off x="5737026" y="3212314"/>
          <a:ext cx="1376734" cy="13767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Пилипів Андріана</a:t>
          </a:r>
          <a:endParaRPr lang="uk-UA" sz="1600" kern="1200" dirty="0"/>
        </a:p>
      </dsp:txBody>
      <dsp:txXfrm>
        <a:off x="5737026" y="3212314"/>
        <a:ext cx="1376734" cy="1376734"/>
      </dsp:txXfrm>
    </dsp:sp>
    <dsp:sp modelId="{6B362C59-FEF4-4B1D-8513-7ED4F2F864F6}">
      <dsp:nvSpPr>
        <dsp:cNvPr id="0" name=""/>
        <dsp:cNvSpPr/>
      </dsp:nvSpPr>
      <dsp:spPr>
        <a:xfrm>
          <a:off x="3883632" y="4282372"/>
          <a:ext cx="1376734" cy="137673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err="1" smtClean="0"/>
            <a:t>Генега</a:t>
          </a:r>
          <a:r>
            <a:rPr lang="uk-UA" sz="2000" kern="1200" dirty="0" smtClean="0"/>
            <a:t> </a:t>
          </a:r>
          <a:r>
            <a:rPr lang="uk-UA" sz="2000" kern="1200" dirty="0" err="1" smtClean="0"/>
            <a:t>Даяна</a:t>
          </a:r>
          <a:endParaRPr lang="uk-UA" sz="2000" kern="1200" dirty="0"/>
        </a:p>
      </dsp:txBody>
      <dsp:txXfrm>
        <a:off x="3883632" y="4282372"/>
        <a:ext cx="1376734" cy="1376734"/>
      </dsp:txXfrm>
    </dsp:sp>
    <dsp:sp modelId="{57A77E44-0497-49C0-8918-9A44094E7333}">
      <dsp:nvSpPr>
        <dsp:cNvPr id="0" name=""/>
        <dsp:cNvSpPr/>
      </dsp:nvSpPr>
      <dsp:spPr>
        <a:xfrm>
          <a:off x="2030238" y="3212314"/>
          <a:ext cx="1376734" cy="137673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err="1" smtClean="0"/>
            <a:t>Чорнейко</a:t>
          </a:r>
          <a:r>
            <a:rPr lang="uk-UA" sz="1600" kern="1200" dirty="0" smtClean="0"/>
            <a:t> Софія</a:t>
          </a:r>
          <a:endParaRPr lang="uk-UA" sz="1600" kern="1200" dirty="0"/>
        </a:p>
      </dsp:txBody>
      <dsp:txXfrm>
        <a:off x="2030238" y="3212314"/>
        <a:ext cx="1376734" cy="1376734"/>
      </dsp:txXfrm>
    </dsp:sp>
    <dsp:sp modelId="{039E98FA-DD70-4EF6-9A74-C2A29A7F7CF3}">
      <dsp:nvSpPr>
        <dsp:cNvPr id="0" name=""/>
        <dsp:cNvSpPr/>
      </dsp:nvSpPr>
      <dsp:spPr>
        <a:xfrm>
          <a:off x="2030238" y="1072199"/>
          <a:ext cx="1376734" cy="13767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err="1" smtClean="0"/>
            <a:t>Гаврильчук</a:t>
          </a:r>
          <a:r>
            <a:rPr lang="uk-UA" sz="1400" kern="1200" dirty="0" smtClean="0"/>
            <a:t> Надія</a:t>
          </a:r>
          <a:endParaRPr lang="uk-UA" sz="1400" kern="1200" dirty="0"/>
        </a:p>
      </dsp:txBody>
      <dsp:txXfrm>
        <a:off x="2030238" y="1072199"/>
        <a:ext cx="1376734" cy="137673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6D2984-E08A-49A9-A4F4-5FD6002FDDED}">
      <dsp:nvSpPr>
        <dsp:cNvPr id="0" name=""/>
        <dsp:cNvSpPr/>
      </dsp:nvSpPr>
      <dsp:spPr>
        <a:xfrm rot="2563268">
          <a:off x="2058204" y="3256471"/>
          <a:ext cx="701183" cy="61787"/>
        </a:xfrm>
        <a:custGeom>
          <a:avLst/>
          <a:gdLst/>
          <a:ahLst/>
          <a:cxnLst/>
          <a:rect l="0" t="0" r="0" b="0"/>
          <a:pathLst>
            <a:path>
              <a:moveTo>
                <a:pt x="0" y="30893"/>
              </a:moveTo>
              <a:lnTo>
                <a:pt x="701183" y="30893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70B68D-459D-49FD-A6DC-DE8C0135806B}">
      <dsp:nvSpPr>
        <dsp:cNvPr id="0" name=""/>
        <dsp:cNvSpPr/>
      </dsp:nvSpPr>
      <dsp:spPr>
        <a:xfrm>
          <a:off x="2151229" y="2295674"/>
          <a:ext cx="780246" cy="61787"/>
        </a:xfrm>
        <a:custGeom>
          <a:avLst/>
          <a:gdLst/>
          <a:ahLst/>
          <a:cxnLst/>
          <a:rect l="0" t="0" r="0" b="0"/>
          <a:pathLst>
            <a:path>
              <a:moveTo>
                <a:pt x="0" y="30893"/>
              </a:moveTo>
              <a:lnTo>
                <a:pt x="780246" y="30893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308C59-E3F4-425C-A055-D28F0EECF881}">
      <dsp:nvSpPr>
        <dsp:cNvPr id="0" name=""/>
        <dsp:cNvSpPr/>
      </dsp:nvSpPr>
      <dsp:spPr>
        <a:xfrm rot="19036732">
          <a:off x="2058204" y="1334877"/>
          <a:ext cx="701183" cy="61787"/>
        </a:xfrm>
        <a:custGeom>
          <a:avLst/>
          <a:gdLst/>
          <a:ahLst/>
          <a:cxnLst/>
          <a:rect l="0" t="0" r="0" b="0"/>
          <a:pathLst>
            <a:path>
              <a:moveTo>
                <a:pt x="0" y="30893"/>
              </a:moveTo>
              <a:lnTo>
                <a:pt x="701183" y="30893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F7C9D2-EA15-4155-83D4-0C5FBAE25F96}">
      <dsp:nvSpPr>
        <dsp:cNvPr id="0" name=""/>
        <dsp:cNvSpPr/>
      </dsp:nvSpPr>
      <dsp:spPr>
        <a:xfrm>
          <a:off x="95382" y="1133241"/>
          <a:ext cx="2545955" cy="23866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A4EF34-8667-486E-B596-15899A5FCE1B}">
      <dsp:nvSpPr>
        <dsp:cNvPr id="0" name=""/>
        <dsp:cNvSpPr/>
      </dsp:nvSpPr>
      <dsp:spPr>
        <a:xfrm>
          <a:off x="2488315" y="1640"/>
          <a:ext cx="1342060" cy="1342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err="1" smtClean="0"/>
            <a:t>Гаврильчук</a:t>
          </a:r>
          <a:r>
            <a:rPr lang="uk-UA" sz="1400" kern="1200" dirty="0" smtClean="0"/>
            <a:t> Надія</a:t>
          </a:r>
          <a:endParaRPr lang="uk-UA" sz="1400" kern="1200" dirty="0"/>
        </a:p>
      </dsp:txBody>
      <dsp:txXfrm>
        <a:off x="2488315" y="1640"/>
        <a:ext cx="1342060" cy="1342060"/>
      </dsp:txXfrm>
    </dsp:sp>
    <dsp:sp modelId="{9C03C81B-259A-4B5E-A5E1-1EB2CD53DE42}">
      <dsp:nvSpPr>
        <dsp:cNvPr id="0" name=""/>
        <dsp:cNvSpPr/>
      </dsp:nvSpPr>
      <dsp:spPr>
        <a:xfrm>
          <a:off x="2931475" y="1655537"/>
          <a:ext cx="1342060" cy="1342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Пилипів Андріана</a:t>
          </a:r>
          <a:endParaRPr lang="uk-UA" sz="1700" kern="1200" dirty="0"/>
        </a:p>
      </dsp:txBody>
      <dsp:txXfrm>
        <a:off x="2931475" y="1655537"/>
        <a:ext cx="1342060" cy="1342060"/>
      </dsp:txXfrm>
    </dsp:sp>
    <dsp:sp modelId="{8F3A355F-E88F-4676-A124-9987E20F2F6B}">
      <dsp:nvSpPr>
        <dsp:cNvPr id="0" name=""/>
        <dsp:cNvSpPr/>
      </dsp:nvSpPr>
      <dsp:spPr>
        <a:xfrm>
          <a:off x="2488315" y="3309434"/>
          <a:ext cx="1342060" cy="1342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Музика Ольга</a:t>
          </a:r>
          <a:endParaRPr lang="uk-UA" sz="1700" kern="1200" dirty="0"/>
        </a:p>
      </dsp:txBody>
      <dsp:txXfrm>
        <a:off x="2488315" y="3309434"/>
        <a:ext cx="1342060" cy="134206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B264364-9289-4088-85A2-894D8E45522B}">
      <dsp:nvSpPr>
        <dsp:cNvPr id="0" name=""/>
        <dsp:cNvSpPr/>
      </dsp:nvSpPr>
      <dsp:spPr>
        <a:xfrm rot="2534660">
          <a:off x="2098571" y="3247877"/>
          <a:ext cx="705339" cy="66093"/>
        </a:xfrm>
        <a:custGeom>
          <a:avLst/>
          <a:gdLst/>
          <a:ahLst/>
          <a:cxnLst/>
          <a:rect l="0" t="0" r="0" b="0"/>
          <a:pathLst>
            <a:path>
              <a:moveTo>
                <a:pt x="0" y="33046"/>
              </a:moveTo>
              <a:lnTo>
                <a:pt x="705339" y="33046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CF8FD-23FA-46D8-BC94-331E3789CEB7}">
      <dsp:nvSpPr>
        <dsp:cNvPr id="0" name=""/>
        <dsp:cNvSpPr/>
      </dsp:nvSpPr>
      <dsp:spPr>
        <a:xfrm>
          <a:off x="2190165" y="2271209"/>
          <a:ext cx="795554" cy="66093"/>
        </a:xfrm>
        <a:custGeom>
          <a:avLst/>
          <a:gdLst/>
          <a:ahLst/>
          <a:cxnLst/>
          <a:rect l="0" t="0" r="0" b="0"/>
          <a:pathLst>
            <a:path>
              <a:moveTo>
                <a:pt x="0" y="33046"/>
              </a:moveTo>
              <a:lnTo>
                <a:pt x="795554" y="33046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257E8-1C05-4082-8F6C-019305E9746F}">
      <dsp:nvSpPr>
        <dsp:cNvPr id="0" name=""/>
        <dsp:cNvSpPr/>
      </dsp:nvSpPr>
      <dsp:spPr>
        <a:xfrm rot="19065340">
          <a:off x="2098571" y="1294541"/>
          <a:ext cx="705339" cy="66093"/>
        </a:xfrm>
        <a:custGeom>
          <a:avLst/>
          <a:gdLst/>
          <a:ahLst/>
          <a:cxnLst/>
          <a:rect l="0" t="0" r="0" b="0"/>
          <a:pathLst>
            <a:path>
              <a:moveTo>
                <a:pt x="0" y="33046"/>
              </a:moveTo>
              <a:lnTo>
                <a:pt x="705339" y="33046"/>
              </a:lnTo>
            </a:path>
          </a:pathLst>
        </a:custGeom>
        <a:noFill/>
        <a:ln w="381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8F1C3-7111-499F-BB76-4D7DB1E16B34}">
      <dsp:nvSpPr>
        <dsp:cNvPr id="0" name=""/>
        <dsp:cNvSpPr/>
      </dsp:nvSpPr>
      <dsp:spPr>
        <a:xfrm>
          <a:off x="-35612" y="1035974"/>
          <a:ext cx="2822823" cy="25365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FFB693-E2AC-495D-B0F6-B299E82F3942}">
      <dsp:nvSpPr>
        <dsp:cNvPr id="0" name=""/>
        <dsp:cNvSpPr/>
      </dsp:nvSpPr>
      <dsp:spPr>
        <a:xfrm>
          <a:off x="2543172" y="1378"/>
          <a:ext cx="1302537" cy="13025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err="1" smtClean="0"/>
            <a:t>Бенів</a:t>
          </a:r>
          <a:r>
            <a:rPr lang="uk-UA" sz="1300" kern="1200" dirty="0" smtClean="0"/>
            <a:t> Олександр</a:t>
          </a:r>
          <a:endParaRPr lang="uk-UA" sz="1300" kern="1200" dirty="0"/>
        </a:p>
      </dsp:txBody>
      <dsp:txXfrm>
        <a:off x="2543172" y="1378"/>
        <a:ext cx="1302537" cy="1302537"/>
      </dsp:txXfrm>
    </dsp:sp>
    <dsp:sp modelId="{3C316D9B-A665-49A7-AE6C-C41E555040C5}">
      <dsp:nvSpPr>
        <dsp:cNvPr id="0" name=""/>
        <dsp:cNvSpPr/>
      </dsp:nvSpPr>
      <dsp:spPr>
        <a:xfrm>
          <a:off x="2985719" y="1652987"/>
          <a:ext cx="1302537" cy="13025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err="1" smtClean="0"/>
            <a:t>Гаврильчук</a:t>
          </a:r>
          <a:r>
            <a:rPr lang="uk-UA" sz="1300" kern="1200" dirty="0" smtClean="0"/>
            <a:t> Надія</a:t>
          </a:r>
          <a:endParaRPr lang="uk-UA" sz="1300" kern="1200" dirty="0"/>
        </a:p>
      </dsp:txBody>
      <dsp:txXfrm>
        <a:off x="2985719" y="1652987"/>
        <a:ext cx="1302537" cy="1302537"/>
      </dsp:txXfrm>
    </dsp:sp>
    <dsp:sp modelId="{457002D8-F324-48DF-ADEF-6DC3FB8A769A}">
      <dsp:nvSpPr>
        <dsp:cNvPr id="0" name=""/>
        <dsp:cNvSpPr/>
      </dsp:nvSpPr>
      <dsp:spPr>
        <a:xfrm>
          <a:off x="2543172" y="3304596"/>
          <a:ext cx="1302537" cy="13025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Паламар Лілія</a:t>
          </a:r>
          <a:endParaRPr lang="uk-UA" sz="1300" kern="1200" dirty="0"/>
        </a:p>
      </dsp:txBody>
      <dsp:txXfrm>
        <a:off x="2543172" y="3304596"/>
        <a:ext cx="1302537" cy="130253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B23166-060A-45F8-B66F-109E65D98F92}">
      <dsp:nvSpPr>
        <dsp:cNvPr id="0" name=""/>
        <dsp:cNvSpPr/>
      </dsp:nvSpPr>
      <dsp:spPr>
        <a:xfrm>
          <a:off x="1290545" y="1727157"/>
          <a:ext cx="3215044" cy="32150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err="1" smtClean="0"/>
            <a:t>“Гринвіч”</a:t>
          </a:r>
          <a:endParaRPr lang="uk-UA" sz="3900" kern="1200" dirty="0"/>
        </a:p>
      </dsp:txBody>
      <dsp:txXfrm>
        <a:off x="1290545" y="1727157"/>
        <a:ext cx="3215044" cy="3215044"/>
      </dsp:txXfrm>
    </dsp:sp>
    <dsp:sp modelId="{0012D0E0-B6F0-4DDB-8394-113EF05048E6}">
      <dsp:nvSpPr>
        <dsp:cNvPr id="0" name=""/>
        <dsp:cNvSpPr/>
      </dsp:nvSpPr>
      <dsp:spPr>
        <a:xfrm>
          <a:off x="2094306" y="437185"/>
          <a:ext cx="1607522" cy="160752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Паламар Лілія</a:t>
          </a:r>
          <a:endParaRPr lang="uk-UA" sz="1600" kern="1200" dirty="0"/>
        </a:p>
      </dsp:txBody>
      <dsp:txXfrm>
        <a:off x="2094306" y="437185"/>
        <a:ext cx="1607522" cy="1607522"/>
      </dsp:txXfrm>
    </dsp:sp>
    <dsp:sp modelId="{F04150C0-4AEE-4773-8E38-DEAE813BF209}">
      <dsp:nvSpPr>
        <dsp:cNvPr id="0" name=""/>
        <dsp:cNvSpPr/>
      </dsp:nvSpPr>
      <dsp:spPr>
        <a:xfrm>
          <a:off x="4188040" y="2530918"/>
          <a:ext cx="1607522" cy="1607522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err="1" smtClean="0"/>
            <a:t>Гаврильчук</a:t>
          </a:r>
          <a:r>
            <a:rPr lang="uk-UA" sz="1600" kern="1200" dirty="0" smtClean="0"/>
            <a:t> Надія</a:t>
          </a:r>
          <a:endParaRPr lang="uk-UA" sz="1600" kern="1200" dirty="0"/>
        </a:p>
      </dsp:txBody>
      <dsp:txXfrm>
        <a:off x="4188040" y="2530918"/>
        <a:ext cx="1607522" cy="1607522"/>
      </dsp:txXfrm>
    </dsp:sp>
    <dsp:sp modelId="{ED7CA567-0719-4AE1-82BF-33DB2B58788D}">
      <dsp:nvSpPr>
        <dsp:cNvPr id="0" name=""/>
        <dsp:cNvSpPr/>
      </dsp:nvSpPr>
      <dsp:spPr>
        <a:xfrm>
          <a:off x="2094306" y="4624652"/>
          <a:ext cx="1607522" cy="160752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Музика Ольга</a:t>
          </a:r>
          <a:endParaRPr lang="uk-UA" sz="1600" kern="1200" dirty="0"/>
        </a:p>
      </dsp:txBody>
      <dsp:txXfrm>
        <a:off x="2094306" y="4624652"/>
        <a:ext cx="1607522" cy="1607522"/>
      </dsp:txXfrm>
    </dsp:sp>
    <dsp:sp modelId="{FCC7A646-7DBB-4035-8919-9FBA78213E24}">
      <dsp:nvSpPr>
        <dsp:cNvPr id="0" name=""/>
        <dsp:cNvSpPr/>
      </dsp:nvSpPr>
      <dsp:spPr>
        <a:xfrm>
          <a:off x="573" y="2530918"/>
          <a:ext cx="1607522" cy="1607522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err="1" smtClean="0"/>
            <a:t>Михайлюк</a:t>
          </a:r>
          <a:r>
            <a:rPr lang="uk-UA" sz="1600" kern="1200" dirty="0" smtClean="0"/>
            <a:t> Володимир</a:t>
          </a:r>
          <a:endParaRPr lang="uk-UA" sz="1600" kern="1200" dirty="0"/>
        </a:p>
      </dsp:txBody>
      <dsp:txXfrm>
        <a:off x="573" y="2530918"/>
        <a:ext cx="1607522" cy="1607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uk-UA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wheel spokes="1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wheel spokes="1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357166"/>
            <a:ext cx="8715436" cy="1470025"/>
          </a:xfrm>
        </p:spPr>
        <p:txBody>
          <a:bodyPr/>
          <a:lstStyle>
            <a:lvl1pPr>
              <a:defRPr b="1" baseline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+mj-ea"/>
                <a:cs typeface="Tahoma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28802"/>
            <a:ext cx="6400800" cy="1428760"/>
          </a:xfrm>
        </p:spPr>
        <p:txBody>
          <a:bodyPr/>
          <a:lstStyle>
            <a:lvl1pPr marL="0" indent="0" algn="ctr">
              <a:buNone/>
              <a:defRPr b="1" cap="none" spc="0">
                <a:ln w="19050">
                  <a:solidFill>
                    <a:srgbClr val="0C3226"/>
                  </a:solidFill>
                </a:ln>
                <a:solidFill>
                  <a:schemeClr val="bg1"/>
                </a:solidFill>
                <a:effectLst/>
                <a:latin typeface="+mn-lt"/>
                <a:cs typeface="Microsoft Sans Serif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40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  <a:lvl6pPr>
              <a:buFontTx/>
              <a:buBlip>
                <a:blip r:embed="rId3"/>
              </a:buBlip>
              <a:defRPr/>
            </a:lvl6pPr>
            <a:lvl7pPr>
              <a:buFontTx/>
              <a:buBlip>
                <a:blip r:embed="rId2"/>
              </a:buBlip>
              <a:defRPr/>
            </a:lvl7pPr>
            <a:lvl8pPr>
              <a:buFontTx/>
              <a:buBlip>
                <a:blip r:embed="rId3"/>
              </a:buBlip>
              <a:defRPr/>
            </a:lvl8pPr>
            <a:lvl9pPr>
              <a:buFontTx/>
              <a:buBlip>
                <a:blip r:embed="rId2"/>
              </a:buBlip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heel spokes="1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wheel spokes="1"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med">
    <p:wheel spokes="1"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7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343400"/>
            <a:ext cx="8077200" cy="708025"/>
          </a:xfrm>
        </p:spPr>
        <p:txBody>
          <a:bodyPr/>
          <a:lstStyle>
            <a:lvl1pPr algn="ctr">
              <a:defRPr b="1">
                <a:solidFill>
                  <a:srgbClr val="E9DEE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685800"/>
          </a:xfrm>
        </p:spPr>
        <p:txBody>
          <a:bodyPr/>
          <a:lstStyle>
            <a:lvl1pPr marL="0" indent="0" algn="ctr">
              <a:buNone/>
              <a:defRPr>
                <a:solidFill>
                  <a:srgbClr val="D8C4D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600200"/>
            <a:ext cx="3429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535113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174875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1535113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174875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3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3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3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 spd="med">
    <p:wheel spokes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heel spokes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image" Target="../media/image1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8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9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5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6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25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4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med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med">
    <p:wheel spokes="1"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 spd="med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med">
    <p:wheel spokes="1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med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C3226"/>
                </a:solidFill>
                <a:latin typeface="+mn-lt"/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med">
    <p:wheel spokes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ln w="19050">
            <a:solidFill>
              <a:schemeClr val="bg1"/>
            </a:solidFill>
          </a:ln>
          <a:solidFill>
            <a:srgbClr val="00133A"/>
          </a:solidFill>
          <a:latin typeface="+mj-lt"/>
          <a:ea typeface="+mj-ea"/>
          <a:cs typeface="Tahom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133A"/>
          </a:solidFill>
          <a:latin typeface="Verdana" pitchFamily="34" charset="0"/>
          <a:cs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10403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10403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 spd="med">
    <p:wheel spokes="1"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 spd="med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med">
    <p:wheel spokes="1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spd="med">
    <p:wheel spokes="1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274638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1600200"/>
            <a:ext cx="716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0" y="6356350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7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2425" y="6356350"/>
            <a:ext cx="1984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wheel spokes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E9DEEA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9DEEA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9DEEA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9DEEA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9DEEA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9DEEA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9DEEA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9DEEA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9DEEA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D8C4D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D8C4DA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D8C4DA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D8C4DA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D8C4D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8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9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5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6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25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4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8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9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5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6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25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7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8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4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wheel spokes="1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med">
    <p:wheel spokes="1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med">
    <p:wheel spokes="1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083F96E-92B0-4BD8-ACA7-69EFDE45440D}" type="datetimeFigureOut">
              <a:rPr lang="uk-UA" smtClean="0"/>
              <a:pPr/>
              <a:t>27.04.2014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C322EF6-8E9A-4297-B0A5-65B23358CF33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med">
    <p:wheel spokes="1"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89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167.xml"/><Relationship Id="rId1" Type="http://schemas.openxmlformats.org/officeDocument/2006/relationships/themeOverride" Target="../theme/themeOverride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44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slideLayout" Target="../slideLayouts/slideLayout178.xml"/><Relationship Id="rId1" Type="http://schemas.openxmlformats.org/officeDocument/2006/relationships/themeOverride" Target="../theme/themeOverride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178.xml"/><Relationship Id="rId1" Type="http://schemas.openxmlformats.org/officeDocument/2006/relationships/themeOverride" Target="../theme/themeOverride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1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2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34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45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123.xml"/><Relationship Id="rId1" Type="http://schemas.openxmlformats.org/officeDocument/2006/relationships/themeOverride" Target="../theme/themeOverride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11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167.xml"/><Relationship Id="rId1" Type="http://schemas.openxmlformats.org/officeDocument/2006/relationships/themeOverride" Target="../theme/themeOverr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200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30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6480720" cy="5373216"/>
          </a:xfrm>
        </p:spPr>
        <p:txBody>
          <a:bodyPr/>
          <a:lstStyle/>
          <a:p>
            <a:pPr algn="ctr"/>
            <a:r>
              <a:rPr lang="uk-UA" sz="6600" b="1" dirty="0" err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Портфоліо</a:t>
            </a:r>
            <a:r>
              <a:rPr lang="uk-UA" sz="66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uk-UA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/>
            </a:r>
            <a:br>
              <a:rPr lang="uk-UA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</a:br>
            <a:r>
              <a:rPr lang="uk-UA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/>
            </a:r>
            <a:br>
              <a:rPr lang="uk-UA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</a:br>
            <a:r>
              <a:rPr lang="uk-UA" sz="39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класного керівника</a:t>
            </a:r>
            <a:br>
              <a:rPr lang="uk-UA" sz="39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</a:br>
            <a:r>
              <a:rPr lang="uk-UA" sz="39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8-Б класу</a:t>
            </a:r>
            <a:br>
              <a:rPr lang="uk-UA" sz="39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</a:br>
            <a:r>
              <a:rPr lang="uk-UA" sz="39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Демків Оксани Романівни</a:t>
            </a:r>
            <a:endParaRPr lang="uk-UA" sz="39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27" name="Picture 3" descr="C:\Users\адмін\Desktop\IMG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620688"/>
            <a:ext cx="2339752" cy="57132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064896" cy="1196752"/>
          </a:xfrm>
        </p:spPr>
        <p:txBody>
          <a:bodyPr/>
          <a:lstStyle/>
          <a:p>
            <a:pPr algn="ctr"/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  <a:t>Учнівське самоврядування</a:t>
            </a:r>
            <a:endParaRPr lang="uk-UA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611560" y="836712"/>
          <a:ext cx="7920880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28ECDAC-9EE7-4B1D-A082-3DC438457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graphicEl>
                                              <a:dgm id="{F28ECDAC-9EE7-4B1D-A082-3DC438457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327E4E4-07B9-4170-ACF8-D39704889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graphicEl>
                                              <a:dgm id="{0327E4E4-07B9-4170-ACF8-D397048893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353136F-AEB2-4B2D-B06B-D29313096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dgm id="{4353136F-AEB2-4B2D-B06B-D29313096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79BE2D7-A3BA-46D6-9DA7-52649A227E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279BE2D7-A3BA-46D6-9DA7-52649A227E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37A1274-0FD0-43E5-96FC-AF4AA2865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graphicEl>
                                              <a:dgm id="{B37A1274-0FD0-43E5-96FC-AF4AA2865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AA1956-E99A-400C-B3BF-E5635D521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graphicEl>
                                              <a:dgm id="{ABAA1956-E99A-400C-B3BF-E5635D521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9EE82D1-D9C4-418C-B6E8-A1ED15F7BB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B9EE82D1-D9C4-418C-B6E8-A1ED15F7BB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E441863-A00A-487B-BD55-8DCC84C8DD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graphicEl>
                                              <a:dgm id="{DE441863-A00A-487B-BD55-8DCC84C8DD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DB55AF1-0CCB-45B0-AFC9-AEE39B614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>
                                            <p:graphicEl>
                                              <a:dgm id="{7DB55AF1-0CCB-45B0-AFC9-AEE39B614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5CCC2A4-53A6-42B6-B0FB-070620E049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>
                                            <p:graphicEl>
                                              <a:dgm id="{95CCC2A4-53A6-42B6-B0FB-070620E049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C5E06C6-4700-4250-A8CD-438DAD4D3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>
                                            <p:graphicEl>
                                              <a:dgm id="{5C5E06C6-4700-4250-A8CD-438DAD4D3B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A8AD5F0-6FA8-43D0-A66E-804E8A39C4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">
                                            <p:graphicEl>
                                              <a:dgm id="{8A8AD5F0-6FA8-43D0-A66E-804E8A39C4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0" grpId="0">
        <p:bldSub>
          <a:bldDgm bld="lvl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776864" cy="1268760"/>
          </a:xfrm>
        </p:spPr>
        <p:txBody>
          <a:bodyPr/>
          <a:lstStyle/>
          <a:p>
            <a:r>
              <a:rPr lang="uk-UA" dirty="0" smtClean="0"/>
              <a:t>Участь у предметних </a:t>
            </a:r>
            <a:r>
              <a:rPr lang="uk-UA" dirty="0" smtClean="0"/>
              <a:t>конкурсах </a:t>
            </a:r>
            <a:r>
              <a:rPr lang="uk-UA" smtClean="0"/>
              <a:t>та олімпіадах</a:t>
            </a:r>
            <a:endParaRPr lang="uk-UA" dirty="0"/>
          </a:p>
        </p:txBody>
      </p:sp>
      <p:pic>
        <p:nvPicPr>
          <p:cNvPr id="3074" name="Picture 2" descr="C:\Users\адмін\Desktop\О.Р\20140410_112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12776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/>
              <a:t>Наші досягнення</a:t>
            </a:r>
            <a:endParaRPr lang="uk-UA" sz="4800" b="1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445224"/>
          </a:xfrm>
        </p:spPr>
        <p:txBody>
          <a:bodyPr/>
          <a:lstStyle/>
          <a:p>
            <a:r>
              <a:rPr lang="uk-UA" dirty="0" smtClean="0"/>
              <a:t>Конкурс </a:t>
            </a:r>
            <a:r>
              <a:rPr lang="uk-UA" dirty="0" err="1" smtClean="0"/>
              <a:t>ім.П.Яцика</a:t>
            </a:r>
            <a:r>
              <a:rPr lang="uk-UA" dirty="0" smtClean="0"/>
              <a:t>(ІІІ м.) – Музика Ольга</a:t>
            </a:r>
          </a:p>
          <a:p>
            <a:r>
              <a:rPr lang="uk-UA" dirty="0" smtClean="0"/>
              <a:t>Конкурс </a:t>
            </a:r>
            <a:r>
              <a:rPr lang="uk-UA" dirty="0" err="1" smtClean="0"/>
              <a:t>“Найрозумніший”</a:t>
            </a:r>
            <a:r>
              <a:rPr lang="uk-UA" dirty="0" smtClean="0"/>
              <a:t> з укр. Мови(І м.) – Музика Ольга</a:t>
            </a:r>
          </a:p>
          <a:p>
            <a:r>
              <a:rPr lang="uk-UA" dirty="0" smtClean="0"/>
              <a:t>Конкурс </a:t>
            </a:r>
            <a:r>
              <a:rPr lang="uk-UA" dirty="0" err="1" smtClean="0"/>
              <a:t>“Найрозумніший”</a:t>
            </a:r>
            <a:r>
              <a:rPr lang="uk-UA" dirty="0" smtClean="0"/>
              <a:t> з історії(ІІІ м.) – Пилипів Андріана</a:t>
            </a:r>
          </a:p>
          <a:p>
            <a:r>
              <a:rPr lang="uk-UA" dirty="0" smtClean="0"/>
              <a:t>Конкурс </a:t>
            </a:r>
            <a:r>
              <a:rPr lang="uk-UA" dirty="0" err="1" smtClean="0"/>
              <a:t>“Найкращий</a:t>
            </a:r>
            <a:r>
              <a:rPr lang="uk-UA" dirty="0" smtClean="0"/>
              <a:t> </a:t>
            </a:r>
            <a:r>
              <a:rPr lang="uk-UA" dirty="0" err="1" smtClean="0"/>
              <a:t>читач”</a:t>
            </a:r>
            <a:r>
              <a:rPr lang="uk-UA" dirty="0" smtClean="0"/>
              <a:t> (І м.) – Пилипів Андріана</a:t>
            </a:r>
          </a:p>
          <a:p>
            <a:pPr>
              <a:buNone/>
            </a:pP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4149080"/>
            <a:ext cx="28575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808" y="4077072"/>
            <a:ext cx="2483768" cy="247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 smtClean="0"/>
              <a:t>Участь </a:t>
            </a:r>
            <a:r>
              <a:rPr lang="uk-UA" sz="5400" b="1" dirty="0" smtClean="0"/>
              <a:t>у інтерактивних </a:t>
            </a:r>
            <a:r>
              <a:rPr lang="uk-UA" sz="5400" b="1" dirty="0" smtClean="0"/>
              <a:t>конкурсах</a:t>
            </a:r>
            <a:endParaRPr lang="uk-UA" sz="54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691680" y="1196752"/>
          <a:ext cx="9144000" cy="566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556792"/>
            <a:ext cx="2933311" cy="3219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869160"/>
            <a:ext cx="3088868" cy="175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951137-AC77-4BA8-976E-ED9ED2A024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A4951137-AC77-4BA8-976E-ED9ED2A024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F90C34-BDC7-4862-AEAC-45999009CC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FBF90C34-BDC7-4862-AEAC-45999009CC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B5B249-77F3-42BD-9BE2-F6A5008FB3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52B5B249-77F3-42BD-9BE2-F6A5008FB3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C1E3A9-4B93-476E-B762-64E6DA1B7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3DC1E3A9-4B93-476E-B762-64E6DA1B7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AE0F85-DD55-4C63-96FE-CC9CE5A9C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A5AE0F85-DD55-4C63-96FE-CC9CE5A9C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3633AE-0A0B-4A6C-953A-CF394798EE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AF3633AE-0A0B-4A6C-953A-CF394798EE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04884C-2C1A-4775-998A-A835F99DC5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F804884C-2C1A-4775-998A-A835F99DC5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362C59-FEF4-4B1D-8513-7ED4F2F864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6B362C59-FEF4-4B1D-8513-7ED4F2F864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A497A8-DA03-4E9B-9750-43BD1C20F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27A497A8-DA03-4E9B-9750-43BD1C20F1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A77E44-0497-49C0-8918-9A44094E73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57A77E44-0497-49C0-8918-9A44094E73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84A5EC-22C9-4111-A61A-AFAFEB4FE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4384A5EC-22C9-4111-A61A-AFAFEB4FE1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9E98FA-DD70-4EF6-9A74-C2A29A7F7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039E98FA-DD70-4EF6-9A74-C2A29A7F7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736E5A-A1D9-480C-884A-BAE672079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3E736E5A-A1D9-480C-884A-BAE672079A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lvl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6516216" cy="46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4283968" y="2060848"/>
          <a:ext cx="633670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0"/>
            <a:ext cx="2376264" cy="263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536" y="4437112"/>
            <a:ext cx="2232248" cy="222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F7C9D2-EA15-4155-83D4-0C5FBAE25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82F7C9D2-EA15-4155-83D4-0C5FBAE25F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308C59-E3F4-425C-A055-D28F0EECF8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A1308C59-E3F4-425C-A055-D28F0EECF8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A4EF34-8667-486E-B596-15899A5FC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18A4EF34-8667-486E-B596-15899A5FC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70B68D-459D-49FD-A6DC-DE8C01358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8670B68D-459D-49FD-A6DC-DE8C01358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03C81B-259A-4B5E-A5E1-1EB2CD53DE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9C03C81B-259A-4B5E-A5E1-1EB2CD53DE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6D2984-E08A-49A9-A4F4-5FD6002FD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0C6D2984-E08A-49A9-A4F4-5FD6002FD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3A355F-E88F-4676-A124-9987E20F2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8F3A355F-E88F-4676-A124-9987E20F2F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A51CC4-67F0-4A29-BE9E-9F8CA16DCC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19A51CC4-67F0-4A29-BE9E-9F8CA16DCC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696B52-70C6-4D08-82CD-EBED235E5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68696B52-70C6-4D08-82CD-EBED235E5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87B9D3-A0C6-4684-8BA4-49E4C285C7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9587B9D3-A0C6-4684-8BA4-49E4C285C7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78F1C3-7111-499F-BB76-4D7DB1E16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dgm id="{A378F1C3-7111-499F-BB76-4D7DB1E16B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A257E8-1C05-4082-8F6C-019305E97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">
                                            <p:graphicEl>
                                              <a:dgm id="{8CA257E8-1C05-4082-8F6C-019305E974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FFB693-E2AC-495D-B0F6-B299E82F39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graphicEl>
                                              <a:dgm id="{42FFB693-E2AC-495D-B0F6-B299E82F39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9CF8FD-23FA-46D8-BC94-331E3789CE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8D9CF8FD-23FA-46D8-BC94-331E3789CE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316D9B-A665-49A7-AE6C-C41E55504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dgm id="{3C316D9B-A665-49A7-AE6C-C41E555040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B264364-9289-4088-85A2-894D8E4552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9B264364-9289-4088-85A2-894D8E4552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7002D8-F324-48DF-ADEF-6DC3FB8A76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">
                                            <p:graphicEl>
                                              <a:dgm id="{457002D8-F324-48DF-ADEF-6DC3FB8A76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5B2AF4-EFCE-4E72-AC1A-9EF8C7A2B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">
                                            <p:graphicEl>
                                              <a:dgm id="{F25B2AF4-EFCE-4E72-AC1A-9EF8C7A2B8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282DF9-231B-49A8-B147-706394906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">
                                            <p:graphicEl>
                                              <a:dgm id="{E8282DF9-231B-49A8-B147-706394906C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597379-4732-4CA2-858C-86B20E35DB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">
                                            <p:graphicEl>
                                              <a:dgm id="{22597379-4732-4CA2-858C-86B20E35DB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Graphic spid="5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0"/>
          <a:ext cx="5796136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4581128"/>
            <a:ext cx="3900432" cy="160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2866" y="404664"/>
            <a:ext cx="274893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B23166-060A-45F8-B66F-109E65D98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AB23166-060A-45F8-B66F-109E65D98F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12D0E0-B6F0-4DDB-8394-113EF0504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0012D0E0-B6F0-4DDB-8394-113EF0504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4150C0-4AEE-4773-8E38-DEAE813BF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F04150C0-4AEE-4773-8E38-DEAE813BF2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7CA567-0719-4AE1-82BF-33DB2B587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ED7CA567-0719-4AE1-82BF-33DB2B587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C7A646-7DBB-4035-8919-9FBA78213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FCC7A646-7DBB-4035-8919-9FBA78213E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chemeClr val="bg1"/>
                </a:solidFill>
              </a:rPr>
              <a:t>Наші виховні заходи</a:t>
            </a:r>
            <a:endParaRPr lang="uk-UA" sz="60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адмін\Desktop\284_0804\IMG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00808"/>
            <a:ext cx="6372200" cy="47791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99032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err="1" smtClean="0">
                <a:ln w="6350">
                  <a:solidFill>
                    <a:srgbClr val="FF0000"/>
                  </a:solidFill>
                </a:ln>
                <a:solidFill>
                  <a:srgbClr val="EE3112"/>
                </a:solidFill>
              </a:rPr>
              <a:t>Ярмарка</a:t>
            </a:r>
            <a:r>
              <a:rPr lang="uk-UA" sz="4400" b="1" dirty="0" smtClean="0">
                <a:ln w="6350">
                  <a:solidFill>
                    <a:srgbClr val="FF0000"/>
                  </a:solidFill>
                </a:ln>
                <a:solidFill>
                  <a:srgbClr val="EE3112"/>
                </a:solidFill>
              </a:rPr>
              <a:t> екологічно чистих продуктів</a:t>
            </a:r>
            <a:endParaRPr lang="uk-UA" sz="4400" b="1" dirty="0">
              <a:ln w="6350">
                <a:solidFill>
                  <a:srgbClr val="FF0000"/>
                </a:solidFill>
              </a:ln>
              <a:solidFill>
                <a:srgbClr val="EE3112"/>
              </a:solidFill>
            </a:endParaRPr>
          </a:p>
        </p:txBody>
      </p:sp>
      <p:pic>
        <p:nvPicPr>
          <p:cNvPr id="4099" name="Picture 3" descr="C:\Users\адмін\Desktop\303_1110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5568619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адмін\Desktop\303_1110\IMG_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376772"/>
            <a:ext cx="2904323" cy="217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адмін\Desktop\303_1110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64502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76672"/>
            <a:ext cx="853244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 err="1" smtClean="0">
                <a:solidFill>
                  <a:schemeClr val="tx2">
                    <a:lumMod val="25000"/>
                  </a:schemeClr>
                </a:solidFill>
              </a:rPr>
              <a:t>“Права</a:t>
            </a:r>
            <a:r>
              <a:rPr lang="uk-UA" sz="4800" b="1" dirty="0" smtClean="0">
                <a:solidFill>
                  <a:schemeClr val="tx2">
                    <a:lumMod val="25000"/>
                  </a:schemeClr>
                </a:solidFill>
              </a:rPr>
              <a:t> і обов'язки </a:t>
            </a:r>
            <a:r>
              <a:rPr lang="uk-UA" sz="4800" b="1" dirty="0" err="1" smtClean="0">
                <a:solidFill>
                  <a:schemeClr val="tx2">
                    <a:lumMod val="25000"/>
                  </a:schemeClr>
                </a:solidFill>
              </a:rPr>
              <a:t>дитини”</a:t>
            </a:r>
            <a:endParaRPr lang="uk-UA" sz="4800" b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5122" name="Picture 2" descr="C:\Users\адмін\Desktop\306_1411\IMG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9658" y="1196752"/>
            <a:ext cx="3288365" cy="2466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адмін\Desktop\306_1411\IMG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61048"/>
            <a:ext cx="3395869" cy="2546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адмін\Desktop\306_1411\IMG_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89040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Users\адмін\Desktop\306_1411\IMG_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0084" y="1196752"/>
            <a:ext cx="3336371" cy="2502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799200"/>
          </a:xfrm>
        </p:spPr>
        <p:txBody>
          <a:bodyPr/>
          <a:lstStyle/>
          <a:p>
            <a:pPr algn="ctr"/>
            <a:r>
              <a:rPr lang="uk-UA" b="1" dirty="0" smtClean="0"/>
              <a:t>Змагання до дня туризму</a:t>
            </a:r>
            <a:endParaRPr lang="uk-UA" b="1" dirty="0"/>
          </a:p>
        </p:txBody>
      </p:sp>
      <p:pic>
        <p:nvPicPr>
          <p:cNvPr id="1026" name="Picture 2" descr="C:\Users\адмін\Desktop\305_2410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132856"/>
            <a:ext cx="4800533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адмін\Desktop\305_2410\IMG_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293096"/>
            <a:ext cx="2987824" cy="224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адмін\Desktop\305_2410\IMG_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1556792"/>
            <a:ext cx="3371867" cy="25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20"/>
            <a:ext cx="9144000" cy="187220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uk-UA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Віддай людині крихітку себе – за це душа наповнюється світлом</a:t>
            </a:r>
            <a:endParaRPr lang="uk-UA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52728"/>
          </a:xfrm>
        </p:spPr>
        <p:txBody>
          <a:bodyPr>
            <a:normAutofit/>
          </a:bodyPr>
          <a:lstStyle/>
          <a:p>
            <a:r>
              <a:rPr lang="uk-UA" sz="4800" dirty="0" smtClean="0"/>
              <a:t>Моє життєве кредо:</a:t>
            </a:r>
            <a:endParaRPr lang="uk-UA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08720"/>
            <a:ext cx="4059879" cy="370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531"/>
            <a:ext cx="9144000" cy="687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rgbClr val="D16819"/>
                </a:solidFill>
              </a:rPr>
              <a:t>Літературна вітальня </a:t>
            </a:r>
            <a:br>
              <a:rPr lang="uk-UA" b="1" i="1" dirty="0" smtClean="0">
                <a:solidFill>
                  <a:srgbClr val="D16819"/>
                </a:solidFill>
              </a:rPr>
            </a:br>
            <a:r>
              <a:rPr lang="uk-UA" b="1" i="1" dirty="0" smtClean="0">
                <a:solidFill>
                  <a:srgbClr val="D16819"/>
                </a:solidFill>
              </a:rPr>
              <a:t>“У вінок Кобзареві вплітаємо </a:t>
            </a:r>
            <a:r>
              <a:rPr lang="uk-UA" b="1" i="1" dirty="0" err="1" smtClean="0">
                <a:solidFill>
                  <a:srgbClr val="D16819"/>
                </a:solidFill>
              </a:rPr>
              <a:t>слово”</a:t>
            </a:r>
            <a:endParaRPr lang="uk-UA" b="1" i="1" dirty="0">
              <a:solidFill>
                <a:srgbClr val="D16819"/>
              </a:solidFill>
            </a:endParaRPr>
          </a:p>
        </p:txBody>
      </p:sp>
      <p:pic>
        <p:nvPicPr>
          <p:cNvPr id="2050" name="Picture 2" descr="C:\Users\адмін\Desktop\310_1803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дмін\Desktop\310_1803\IMG_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484784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адмін\Desktop\310_1803\IMG_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4149080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99032"/>
          </a:xfrm>
        </p:spPr>
        <p:txBody>
          <a:bodyPr/>
          <a:lstStyle/>
          <a:p>
            <a:pPr algn="ctr"/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Акція </a:t>
            </a:r>
            <a:r>
              <a:rPr lang="uk-UA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“Запали</a:t>
            </a: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свічку”</a:t>
            </a: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</a:b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до </a:t>
            </a:r>
            <a:r>
              <a:rPr lang="uk-UA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Дня Голодомору</a:t>
            </a:r>
            <a:endParaRPr lang="uk-UA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74" name="Picture 2" descr="C:\Users\адмін\Desktop\268_2311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340768"/>
            <a:ext cx="7104789" cy="5328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адмін\Desktop\284_0804\IMG_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9531" y="980728"/>
            <a:ext cx="4224469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pPr algn="ctr"/>
            <a:r>
              <a:rPr lang="uk-UA" b="1" dirty="0" err="1" smtClean="0">
                <a:solidFill>
                  <a:srgbClr val="00B050"/>
                </a:solidFill>
              </a:rPr>
              <a:t>“Збережемо</a:t>
            </a:r>
            <a:r>
              <a:rPr lang="uk-UA" b="1" dirty="0" smtClean="0">
                <a:solidFill>
                  <a:srgbClr val="00B050"/>
                </a:solidFill>
              </a:rPr>
              <a:t> довкілля </a:t>
            </a:r>
            <a:r>
              <a:rPr lang="uk-UA" b="1" dirty="0" err="1" smtClean="0">
                <a:solidFill>
                  <a:srgbClr val="00B050"/>
                </a:solidFill>
              </a:rPr>
              <a:t>чистим”</a:t>
            </a:r>
            <a:endParaRPr lang="uk-UA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C:\Users\адмін\Desktop\284_0804\IMG_000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4932039" cy="3699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 descr="C:\Users\адмін\Desktop\284_0804\IMG_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941676"/>
            <a:ext cx="3888432" cy="2916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адмін\Desktop\284_0804\IMG_0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9" y="3753036"/>
            <a:ext cx="4139952" cy="310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адмін\Desktop\284_0804\IMG_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4091947" cy="3068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адмін\Desktop\284_0804\IMG_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4319464" cy="32395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адмін\Desktop\284_0804\IMG_0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066256"/>
            <a:ext cx="2843808" cy="3791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адмін\Desktop\284_0804\IMG_005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419618"/>
            <a:ext cx="4584509" cy="3438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Лінійка до 200-ліття з дня народження Т. Шевченка</a:t>
            </a:r>
            <a:endParaRPr lang="uk-UA" dirty="0"/>
          </a:p>
        </p:txBody>
      </p:sp>
      <p:pic>
        <p:nvPicPr>
          <p:cNvPr id="4" name="Picture 2" descr="C:\Users\адмін\Desktop\308_1103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84784"/>
            <a:ext cx="6915402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Лінійка до Міжнародного дня людей похилого віку</a:t>
            </a:r>
            <a:endParaRPr lang="uk-UA" dirty="0"/>
          </a:p>
        </p:txBody>
      </p:sp>
      <p:pic>
        <p:nvPicPr>
          <p:cNvPr id="5122" name="Picture 2" descr="C:\Users\адмін\Desktop\302_3009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3635" y="1556792"/>
            <a:ext cx="6723971" cy="50429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712" y="188640"/>
            <a:ext cx="85072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Захист проектів на уроці української літератури</a:t>
            </a:r>
            <a:endParaRPr lang="uk-UA" dirty="0"/>
          </a:p>
        </p:txBody>
      </p:sp>
      <p:pic>
        <p:nvPicPr>
          <p:cNvPr id="2051" name="Picture 3" descr="C:\Users\адмін\Desktop\264_1110\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412776"/>
            <a:ext cx="4896544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адмін\Desktop\264_1110\IMG_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556792"/>
            <a:ext cx="3402378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адмін\Desktop\264_1110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49688"/>
            <a:ext cx="3744416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0"/>
            <a:ext cx="6372200" cy="1556792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ln w="6350"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Живий ланцюг до 200-ліття з дня народження Т.Шевченка</a:t>
            </a:r>
            <a:endParaRPr lang="uk-UA" sz="3600" dirty="0">
              <a:ln w="6350"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098" name="Picture 2" descr="C:\Users\адмін\Desktop\309_1203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500" y="1556792"/>
            <a:ext cx="4512500" cy="3384375"/>
          </a:xfrm>
          <a:prstGeom prst="rect">
            <a:avLst/>
          </a:prstGeom>
          <a:noFill/>
        </p:spPr>
      </p:pic>
      <p:pic>
        <p:nvPicPr>
          <p:cNvPr id="4099" name="Picture 3" descr="C:\Users\адмін\Desktop\309_1203\IMG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68960"/>
            <a:ext cx="4512502" cy="3384376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15350">
            <a:off x="30593" y="448012"/>
            <a:ext cx="3255149" cy="208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954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Екскурсія на водоспад Кам'янка</a:t>
            </a:r>
            <a:r>
              <a:rPr lang="en-US" dirty="0" smtClean="0"/>
              <a:t> </a:t>
            </a:r>
            <a:r>
              <a:rPr lang="uk-UA" dirty="0" smtClean="0"/>
              <a:t>біля </a:t>
            </a:r>
            <a:r>
              <a:rPr lang="uk-UA" dirty="0" err="1" smtClean="0"/>
              <a:t>с.Дубино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Picture 2" descr="C:\Users\адмін\Desktop\304_2210\IMG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556792"/>
            <a:ext cx="6720747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ін\Desktop\304_2210\IMG_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адмін\Desktop\304_2210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9" y="2132856"/>
            <a:ext cx="460851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адмін\Desktop\304_2210\IMG_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77072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7092280" cy="1124744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Моє педагогічне кредо:</a:t>
            </a:r>
            <a:endParaRPr lang="uk-UA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915816" y="1052736"/>
            <a:ext cx="6228184" cy="4320480"/>
          </a:xfrm>
        </p:spPr>
        <p:txBody>
          <a:bodyPr/>
          <a:lstStyle/>
          <a:p>
            <a:pPr>
              <a:buNone/>
            </a:pPr>
            <a:r>
              <a:rPr lang="uk-UA" sz="3200" dirty="0" smtClean="0">
                <a:solidFill>
                  <a:srgbClr val="C00000"/>
                </a:solidFill>
              </a:rPr>
              <a:t>Кожній дитині - світло знань,</a:t>
            </a:r>
          </a:p>
          <a:p>
            <a:pPr>
              <a:buNone/>
            </a:pPr>
            <a:r>
              <a:rPr lang="uk-UA" sz="3200" dirty="0" smtClean="0">
                <a:solidFill>
                  <a:srgbClr val="FF0000"/>
                </a:solidFill>
              </a:rPr>
              <a:t>Кожній дитині - світло любові,</a:t>
            </a:r>
          </a:p>
          <a:p>
            <a:pPr>
              <a:buNone/>
            </a:pPr>
            <a:r>
              <a:rPr lang="ru-RU" sz="3200" dirty="0" err="1" smtClean="0">
                <a:solidFill>
                  <a:srgbClr val="EE3112"/>
                </a:solidFill>
              </a:rPr>
              <a:t>Віру</a:t>
            </a:r>
            <a:r>
              <a:rPr lang="ru-RU" sz="3200" dirty="0" smtClean="0">
                <a:solidFill>
                  <a:srgbClr val="EE3112"/>
                </a:solidFill>
              </a:rPr>
              <a:t> в </a:t>
            </a:r>
            <a:r>
              <a:rPr lang="ru-RU" sz="3200" dirty="0" err="1" smtClean="0">
                <a:solidFill>
                  <a:srgbClr val="EE3112"/>
                </a:solidFill>
              </a:rPr>
              <a:t>сили</a:t>
            </a:r>
            <a:r>
              <a:rPr lang="ru-RU" sz="3200" dirty="0" smtClean="0">
                <a:solidFill>
                  <a:srgbClr val="EE3112"/>
                </a:solidFill>
              </a:rPr>
              <a:t> </a:t>
            </a:r>
            <a:r>
              <a:rPr lang="ru-RU" sz="3200" dirty="0" err="1" smtClean="0">
                <a:solidFill>
                  <a:srgbClr val="EE3112"/>
                </a:solidFill>
              </a:rPr>
              <a:t>свої</a:t>
            </a:r>
            <a:r>
              <a:rPr lang="ru-RU" sz="3200" dirty="0" smtClean="0">
                <a:solidFill>
                  <a:srgbClr val="EE3112"/>
                </a:solidFill>
              </a:rPr>
              <a:t> без </a:t>
            </a:r>
            <a:r>
              <a:rPr lang="ru-RU" sz="3200" dirty="0" err="1" smtClean="0">
                <a:solidFill>
                  <a:srgbClr val="EE3112"/>
                </a:solidFill>
              </a:rPr>
              <a:t>вагань</a:t>
            </a:r>
            <a:endParaRPr lang="uk-UA" sz="3200" dirty="0" smtClean="0">
              <a:solidFill>
                <a:srgbClr val="EE3112"/>
              </a:solidFill>
            </a:endParaRPr>
          </a:p>
          <a:p>
            <a:pPr>
              <a:buNone/>
            </a:pPr>
            <a:r>
              <a:rPr lang="ru-RU" sz="3200" dirty="0" smtClean="0">
                <a:solidFill>
                  <a:srgbClr val="D16819"/>
                </a:solidFill>
              </a:rPr>
              <a:t>Як </a:t>
            </a:r>
            <a:r>
              <a:rPr lang="ru-RU" sz="3200" dirty="0" err="1" smtClean="0">
                <a:solidFill>
                  <a:srgbClr val="D16819"/>
                </a:solidFill>
              </a:rPr>
              <a:t>запоруку</a:t>
            </a:r>
            <a:r>
              <a:rPr lang="ru-RU" sz="3200" dirty="0" smtClean="0">
                <a:solidFill>
                  <a:srgbClr val="D16819"/>
                </a:solidFill>
              </a:rPr>
              <a:t> </a:t>
            </a:r>
            <a:r>
              <a:rPr lang="ru-RU" sz="3200" dirty="0" err="1" smtClean="0">
                <a:solidFill>
                  <a:srgbClr val="D16819"/>
                </a:solidFill>
              </a:rPr>
              <a:t>щасливої</a:t>
            </a:r>
            <a:r>
              <a:rPr lang="ru-RU" sz="3200" dirty="0" smtClean="0">
                <a:solidFill>
                  <a:srgbClr val="D16819"/>
                </a:solidFill>
              </a:rPr>
              <a:t> </a:t>
            </a:r>
            <a:r>
              <a:rPr lang="ru-RU" sz="3200" dirty="0" err="1" smtClean="0">
                <a:solidFill>
                  <a:srgbClr val="D16819"/>
                </a:solidFill>
              </a:rPr>
              <a:t>долі</a:t>
            </a:r>
            <a:r>
              <a:rPr lang="ru-RU" sz="3200" dirty="0" smtClean="0">
                <a:solidFill>
                  <a:srgbClr val="D16819"/>
                </a:solidFill>
              </a:rPr>
              <a:t>.</a:t>
            </a:r>
            <a:endParaRPr lang="uk-UA" sz="3200" dirty="0" smtClean="0">
              <a:solidFill>
                <a:srgbClr val="D16819"/>
              </a:solidFill>
            </a:endParaRPr>
          </a:p>
          <a:p>
            <a:pPr>
              <a:buNone/>
            </a:pPr>
            <a:endParaRPr lang="uk-UA" dirty="0"/>
          </a:p>
        </p:txBody>
      </p:sp>
      <p:pic>
        <p:nvPicPr>
          <p:cNvPr id="4" name="Рисунок 3" descr="Фото 0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3789040"/>
            <a:ext cx="4929190" cy="27765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26" name="Picture 2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1944216" cy="1663418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ін\Desktop\304_2210\IMG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401108"/>
            <a:ext cx="3275856" cy="245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адмін\Desktop\304_2210\IMG_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484784"/>
            <a:ext cx="3371867" cy="25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C:\Users\адмін\Desktop\304_2210\IMG_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91118"/>
            <a:ext cx="3155843" cy="236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адмін\Desktop\304_2210\IMG_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628800"/>
            <a:ext cx="3528391" cy="26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ін\Desktop\304_2210\IMG_0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3737389" cy="280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адмін\Desktop\304_2210\IMG_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5923" y="1844824"/>
            <a:ext cx="5268077" cy="3951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Users\адмін\Desktop\304_2210\IMG_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509120"/>
            <a:ext cx="3011827" cy="2258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Наші  захоплення</a:t>
            </a:r>
            <a:br>
              <a:rPr lang="uk-UA" dirty="0" smtClean="0"/>
            </a:br>
            <a:r>
              <a:rPr lang="uk-UA" dirty="0" smtClean="0">
                <a:solidFill>
                  <a:srgbClr val="7030A0"/>
                </a:solidFill>
              </a:rPr>
              <a:t>Танцювальний колектив </a:t>
            </a:r>
            <a:r>
              <a:rPr lang="uk-UA" dirty="0" err="1" smtClean="0">
                <a:solidFill>
                  <a:srgbClr val="7030A0"/>
                </a:solidFill>
              </a:rPr>
              <a:t>“Молодість”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адмін\Desktop\GodxUQS_Gt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861048"/>
            <a:ext cx="3744416" cy="2808312"/>
          </a:xfrm>
          <a:prstGeom prst="rect">
            <a:avLst/>
          </a:prstGeom>
          <a:noFill/>
        </p:spPr>
      </p:pic>
      <p:pic>
        <p:nvPicPr>
          <p:cNvPr id="1027" name="Picture 3" descr="C:\Users\адмін\Desktop\BvggxcsqzI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263566"/>
            <a:ext cx="3888432" cy="2594434"/>
          </a:xfrm>
          <a:prstGeom prst="rect">
            <a:avLst/>
          </a:prstGeom>
          <a:noFill/>
        </p:spPr>
      </p:pic>
      <p:pic>
        <p:nvPicPr>
          <p:cNvPr id="1028" name="Picture 4" descr="C:\Users\адмін\Desktop\JTbiEVCwQW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96752"/>
            <a:ext cx="4032448" cy="3024336"/>
          </a:xfrm>
          <a:prstGeom prst="rect">
            <a:avLst/>
          </a:prstGeom>
          <a:noFill/>
        </p:spPr>
      </p:pic>
      <p:pic>
        <p:nvPicPr>
          <p:cNvPr id="1030" name="Picture 6" descr="C:\Users\адмін\Desktop\kGD1gQuXwY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124744"/>
            <a:ext cx="3923928" cy="261811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08720"/>
            <a:ext cx="9396536" cy="1470025"/>
          </a:xfrm>
        </p:spPr>
        <p:txBody>
          <a:bodyPr/>
          <a:lstStyle/>
          <a:p>
            <a:pPr algn="ctr"/>
            <a:r>
              <a:rPr lang="uk-UA" sz="6600" dirty="0" smtClean="0"/>
              <a:t>Дякую за увагу!</a:t>
            </a:r>
            <a:endParaRPr lang="uk-UA" sz="6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780928"/>
            <a:ext cx="46863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58944" cy="1143000"/>
          </a:xfrm>
        </p:spPr>
        <p:txBody>
          <a:bodyPr/>
          <a:lstStyle/>
          <a:p>
            <a:r>
              <a:rPr lang="uk-UA" sz="4800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Мета виховної роботи:</a:t>
            </a:r>
            <a:endParaRPr lang="uk-UA" sz="4800" i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7848872" cy="2376264"/>
          </a:xfrm>
          <a:solidFill>
            <a:schemeClr val="accent2">
              <a:lumMod val="40000"/>
              <a:lumOff val="60000"/>
              <a:alpha val="35000"/>
            </a:schemeClr>
          </a:solidFill>
        </p:spPr>
        <p:txBody>
          <a:bodyPr/>
          <a:lstStyle/>
          <a:p>
            <a:pPr>
              <a:buNone/>
            </a:pP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Допомагати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дітям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стати 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особистостями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позитивними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рисами характеру,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почуттям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власної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гідності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навчати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поважати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тих,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хто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їх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оточує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вміти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реалізувати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 себе як </a:t>
            </a:r>
            <a:r>
              <a:rPr lang="ru-RU" sz="2800" i="1" dirty="0" err="1" smtClean="0">
                <a:solidFill>
                  <a:schemeClr val="accent2">
                    <a:lumMod val="50000"/>
                  </a:schemeClr>
                </a:solidFill>
              </a:rPr>
              <a:t>особистість</a:t>
            </a:r>
            <a:r>
              <a:rPr lang="ru-RU" sz="2800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uk-UA" sz="28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адмін\Desktop\306_1411\IMG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699030"/>
            <a:ext cx="3875923" cy="2906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адмін\Desktop\О.Р\20140410_112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645024"/>
            <a:ext cx="3888432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ln w="18000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Цілі і завдання виховної роботи</a:t>
            </a:r>
            <a:endParaRPr lang="uk-UA" sz="3600" b="1" dirty="0">
              <a:ln w="18000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0" y="908720"/>
          <a:ext cx="914400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37DBEA-F1DE-4573-8C06-E759AD9392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7537DBEA-F1DE-4573-8C06-E759AD9392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7392CF-B5AE-4525-855B-AA82E59B0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dgm id="{447392CF-B5AE-4525-855B-AA82E59B04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09E099-BEDC-4DEB-B7C8-529151DF6D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>
                                            <p:graphicEl>
                                              <a:dgm id="{2009E099-BEDC-4DEB-B7C8-529151DF6D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0E159E-C299-4406-802F-1CCFF9D5B9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>
                                            <p:graphicEl>
                                              <a:dgm id="{190E159E-C299-4406-802F-1CCFF9D5B9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359FB4-053A-419C-9FE3-45AF67BAE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graphicEl>
                                              <a:dgm id="{7A359FB4-053A-419C-9FE3-45AF67BAE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6A0A50-341B-499F-9383-10EE15C80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graphicEl>
                                              <a:dgm id="{AA6A0A50-341B-499F-9383-10EE15C80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43930B-05FC-4BA8-9DB2-0987305B6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graphicEl>
                                              <a:dgm id="{0043930B-05FC-4BA8-9DB2-0987305B6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92C91B5-01E3-47A0-841C-ED9B368F7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graphicEl>
                                              <a:dgm id="{392C91B5-01E3-47A0-841C-ED9B368F76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404664"/>
          <a:ext cx="914400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E877C3-5924-4B2E-B2E1-67B47CBD9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C0E877C3-5924-4B2E-B2E1-67B47CBD9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C0E877C3-5924-4B2E-B2E1-67B47CBD9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384078-86E8-42F5-8C2F-CFEB4803C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8E384078-86E8-42F5-8C2F-CFEB4803C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8E384078-86E8-42F5-8C2F-CFEB4803C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1F0586-1ACB-417A-B90D-B213DCA48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691F0586-1ACB-417A-B90D-B213DCA48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691F0586-1ACB-417A-B90D-B213DCA48A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77B150-7D45-47F5-AE80-AD4443CCC4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A777B150-7D45-47F5-AE80-AD4443CCC4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A777B150-7D45-47F5-AE80-AD4443CCC4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7A2613-99A8-419D-BE15-91474B4F0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397A2613-99A8-419D-BE15-91474B4F0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397A2613-99A8-419D-BE15-91474B4F0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5410C6-D141-42F8-9BD6-D8B79EC3E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095410C6-D141-42F8-9BD6-D8B79EC3E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095410C6-D141-42F8-9BD6-D8B79EC3E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D4EF26-2CC2-4B0C-ABAE-D1D50BB2F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00D4EF26-2CC2-4B0C-ABAE-D1D50BB2F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00D4EF26-2CC2-4B0C-ABAE-D1D50BB2F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D87491-A5FC-4B2D-B67F-491813907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28D87491-A5FC-4B2D-B67F-491813907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28D87491-A5FC-4B2D-B67F-491813907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:\Users\адмін\Desktop\310_1803\IMG_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221088"/>
            <a:ext cx="1635646" cy="2180861"/>
          </a:xfrm>
          <a:prstGeom prst="rect">
            <a:avLst/>
          </a:prstGeom>
          <a:noFill/>
        </p:spPr>
      </p:pic>
      <p:pic>
        <p:nvPicPr>
          <p:cNvPr id="4099" name="Picture 3" descr="C:\Users\адмін\Desktop\310_1803\IMG_0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4293096"/>
            <a:ext cx="1979712" cy="2016224"/>
          </a:xfrm>
          <a:prstGeom prst="rect">
            <a:avLst/>
          </a:prstGeom>
          <a:noFill/>
        </p:spPr>
      </p:pic>
      <p:pic>
        <p:nvPicPr>
          <p:cNvPr id="4100" name="Picture 4" descr="C:\Users\адмін\Desktop\302_3009\IMG_00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88640"/>
            <a:ext cx="2232248" cy="1674186"/>
          </a:xfrm>
          <a:prstGeom prst="rect">
            <a:avLst/>
          </a:prstGeom>
          <a:noFill/>
        </p:spPr>
      </p:pic>
      <p:pic>
        <p:nvPicPr>
          <p:cNvPr id="4101" name="Picture 5" descr="C:\Users\адмін\Desktop\310_1803\IMG_00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134634"/>
            <a:ext cx="2232248" cy="16741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1CAB76-ED8A-4FAD-9388-060F9226E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971CAB76-ED8A-4FAD-9388-060F9226E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A4A916B-C6E6-47D1-A58C-A14693111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DA4A916B-C6E6-47D1-A58C-A14693111D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96732C-CFED-47B1-8170-746E852556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CB96732C-CFED-47B1-8170-746E852556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546701-54ED-460C-992E-FEB723075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graphicEl>
                                              <a:dgm id="{94546701-54ED-460C-992E-FEB7230752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469CCD-2943-4350-8D51-1D298B7862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graphicEl>
                                              <a:dgm id="{C4469CCD-2943-4350-8D51-1D298B7862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266722-0498-4711-ADCC-D5FE546987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graphicEl>
                                              <a:dgm id="{FC266722-0498-4711-ADCC-D5FE546987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9625DC-5392-46BE-A706-170EE180F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2E9625DC-5392-46BE-A706-170EE180F3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613922-A496-4E14-8C57-8B455B8399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graphicEl>
                                              <a:dgm id="{FB613922-A496-4E14-8C57-8B455B8399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FCF97B-C760-4F76-8A03-714407E99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graphicEl>
                                              <a:dgm id="{A2FCF97B-C760-4F76-8A03-714407E990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399D02-976E-4D9E-8FFF-CA3B78386E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98399D02-976E-4D9E-8FFF-CA3B78386E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9561C2-8A2B-49A1-825A-1541A500BD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689561C2-8A2B-49A1-825A-1541A500BD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AtOnc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pPr algn="ctr"/>
            <a:r>
              <a:rPr lang="uk-UA" sz="5400" b="1" i="1" dirty="0" smtClean="0">
                <a:solidFill>
                  <a:srgbClr val="002060"/>
                </a:solidFill>
                <a:latin typeface="Georgia" pitchFamily="18" charset="0"/>
              </a:rPr>
              <a:t>Наша класна родина</a:t>
            </a:r>
            <a:endParaRPr lang="uk-UA" sz="54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146" name="Picture 2" descr="C:\Users\адмін\Desktop\246_2505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980728"/>
            <a:ext cx="7299067" cy="547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34076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/>
              <a:t> </a:t>
            </a:r>
            <a:r>
              <a:rPr lang="uk-UA" sz="4000" b="1" dirty="0" smtClean="0"/>
              <a:t>У нашому класі 18 учнів: 6 хлопців </a:t>
            </a:r>
            <a:br>
              <a:rPr lang="uk-UA" sz="4000" b="1" dirty="0" smtClean="0"/>
            </a:br>
            <a:r>
              <a:rPr lang="uk-UA" sz="4000" b="1" dirty="0" smtClean="0"/>
              <a:t>та 12 дівчат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2050" name="Picture 2" descr="C:\Users\адмін\Desktop\284_0804\IMG_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89040"/>
            <a:ext cx="3755909" cy="2816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адмін\Desktop\284_0804\IMG_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365104"/>
            <a:ext cx="3011827" cy="2258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 descr="C:\Users\адмін\Desktop\265_1810\IMG_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7" y="1268760"/>
            <a:ext cx="297633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C:\Users\адмін\Desktop\306_1411\IMG_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196752"/>
            <a:ext cx="3779912" cy="283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Тема6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3">
  <a:themeElements>
    <a:clrScheme name="Оберточная бумага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5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хническ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6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6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Яркая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0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1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12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3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14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15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6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ppt/theme/themeOverride17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5.xml><?xml version="1.0" encoding="utf-8"?>
<a:themeOverride xmlns:a="http://schemas.openxmlformats.org/drawingml/2006/main">
  <a:clrScheme name="Бумажная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6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Тема6</Template>
  <TotalTime>718</TotalTime>
  <Words>416</Words>
  <Application>Microsoft Office PowerPoint</Application>
  <PresentationFormat>Экран (4:3)</PresentationFormat>
  <Paragraphs>74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19</vt:i4>
      </vt:variant>
      <vt:variant>
        <vt:lpstr>Заголовки слайдов</vt:lpstr>
      </vt:variant>
      <vt:variant>
        <vt:i4>33</vt:i4>
      </vt:variant>
    </vt:vector>
  </HeadingPairs>
  <TitlesOfParts>
    <vt:vector size="52" baseType="lpstr">
      <vt:lpstr>Тема6</vt:lpstr>
      <vt:lpstr>Тема5</vt:lpstr>
      <vt:lpstr>Тема4</vt:lpstr>
      <vt:lpstr>Техническая</vt:lpstr>
      <vt:lpstr>1_Тема6</vt:lpstr>
      <vt:lpstr>2_Тема6</vt:lpstr>
      <vt:lpstr>Апекс</vt:lpstr>
      <vt:lpstr>Яркая</vt:lpstr>
      <vt:lpstr>1_Яркая</vt:lpstr>
      <vt:lpstr>Обычная</vt:lpstr>
      <vt:lpstr>Литейная</vt:lpstr>
      <vt:lpstr>1_Техническая</vt:lpstr>
      <vt:lpstr>2_Яркая</vt:lpstr>
      <vt:lpstr>Трек</vt:lpstr>
      <vt:lpstr>Тема3</vt:lpstr>
      <vt:lpstr>1_Литейная</vt:lpstr>
      <vt:lpstr>Бумажная</vt:lpstr>
      <vt:lpstr>3_Яркая</vt:lpstr>
      <vt:lpstr>1_Апекс</vt:lpstr>
      <vt:lpstr>Портфоліо   класного керівника 8-Б класу Демків Оксани Романівни</vt:lpstr>
      <vt:lpstr>Моє життєве кредо:</vt:lpstr>
      <vt:lpstr>Моє педагогічне кредо:</vt:lpstr>
      <vt:lpstr>Мета виховної роботи:</vt:lpstr>
      <vt:lpstr>Цілі і завдання виховної роботи</vt:lpstr>
      <vt:lpstr>Слайд 6</vt:lpstr>
      <vt:lpstr>Слайд 7</vt:lpstr>
      <vt:lpstr>Наша класна родина</vt:lpstr>
      <vt:lpstr> У нашому класі 18 учнів: 6 хлопців  та 12 дівчат </vt:lpstr>
      <vt:lpstr>Учнівське самоврядування</vt:lpstr>
      <vt:lpstr>Участь у предметних конкурсах та олімпіадах</vt:lpstr>
      <vt:lpstr>Наші досягнення</vt:lpstr>
      <vt:lpstr>Участь у інтерактивних конкурсах</vt:lpstr>
      <vt:lpstr>Слайд 14</vt:lpstr>
      <vt:lpstr>Слайд 15</vt:lpstr>
      <vt:lpstr>Наші виховні заходи</vt:lpstr>
      <vt:lpstr>Ярмарка екологічно чистих продуктів</vt:lpstr>
      <vt:lpstr>“Права і обов'язки дитини”</vt:lpstr>
      <vt:lpstr>Змагання до дня туризму</vt:lpstr>
      <vt:lpstr>Літературна вітальня  “У вінок Кобзареві вплітаємо слово”</vt:lpstr>
      <vt:lpstr>Акція “Запали свічку”  до Дня Голодомору</vt:lpstr>
      <vt:lpstr>“Збережемо довкілля чистим”</vt:lpstr>
      <vt:lpstr>Слайд 23</vt:lpstr>
      <vt:lpstr>Лінійка до 200-ліття з дня народження Т. Шевченка</vt:lpstr>
      <vt:lpstr>Лінійка до Міжнародного дня людей похилого віку</vt:lpstr>
      <vt:lpstr>Захист проектів на уроці української літератури</vt:lpstr>
      <vt:lpstr>Живий ланцюг до 200-ліття з дня народження Т.Шевченка</vt:lpstr>
      <vt:lpstr>Екскурсія на водоспад Кам'янка біля с.Дубино </vt:lpstr>
      <vt:lpstr>Слайд 29</vt:lpstr>
      <vt:lpstr>Слайд 30</vt:lpstr>
      <vt:lpstr>Слайд 31</vt:lpstr>
      <vt:lpstr>Наші  захоплення Танцювальний колектив “Молодість”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адмін</dc:creator>
  <cp:lastModifiedBy>адмін</cp:lastModifiedBy>
  <cp:revision>42</cp:revision>
  <dcterms:created xsi:type="dcterms:W3CDTF">2014-04-22T10:34:41Z</dcterms:created>
  <dcterms:modified xsi:type="dcterms:W3CDTF">2014-04-27T20:35:49Z</dcterms:modified>
</cp:coreProperties>
</file>