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57" r:id="rId7"/>
    <p:sldId id="258" r:id="rId8"/>
    <p:sldId id="259" r:id="rId9"/>
    <p:sldId id="261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800000"/>
                </a:solidFill>
                <a:effectLst/>
              </a:rPr>
              <a:t>Государственное бюджетное образовательное учреждение</a:t>
            </a:r>
            <a:br>
              <a:rPr lang="ru-RU" sz="1800" b="1" smtClean="0">
                <a:solidFill>
                  <a:srgbClr val="800000"/>
                </a:solidFill>
                <a:effectLst/>
              </a:rPr>
            </a:br>
            <a:r>
              <a:rPr lang="ru-RU" sz="1800" b="1" smtClean="0">
                <a:solidFill>
                  <a:srgbClr val="800000"/>
                </a:solidFill>
                <a:effectLst/>
              </a:rPr>
              <a:t>Дом детского творчества Красносельского района</a:t>
            </a:r>
          </a:p>
        </p:txBody>
      </p:sp>
      <p:sp>
        <p:nvSpPr>
          <p:cNvPr id="409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71628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dirty="0" smtClean="0">
                <a:solidFill>
                  <a:srgbClr val="800000"/>
                </a:solidFill>
                <a:effectLst/>
              </a:rPr>
              <a:t>Презентация </a:t>
            </a:r>
            <a:r>
              <a:rPr lang="ru-RU" sz="2600" dirty="0" smtClean="0">
                <a:solidFill>
                  <a:srgbClr val="800000"/>
                </a:solidFill>
                <a:effectLst/>
              </a:rPr>
              <a:t>учебного </a:t>
            </a:r>
            <a:r>
              <a:rPr lang="ru-RU" sz="2600" dirty="0" smtClean="0">
                <a:solidFill>
                  <a:srgbClr val="800000"/>
                </a:solidFill>
                <a:effectLst/>
              </a:rPr>
              <a:t>занятия на </a:t>
            </a:r>
            <a:r>
              <a:rPr lang="ru-RU" sz="2600" dirty="0" err="1" smtClean="0">
                <a:solidFill>
                  <a:srgbClr val="800000"/>
                </a:solidFill>
                <a:effectLst/>
              </a:rPr>
              <a:t>тему</a:t>
            </a:r>
            <a:r>
              <a:rPr lang="ru-RU" sz="2600" dirty="0" err="1" smtClean="0">
                <a:solidFill>
                  <a:srgbClr val="800000"/>
                </a:solidFill>
                <a:effectLst/>
              </a:rPr>
              <a:t>:«Вышивка</a:t>
            </a:r>
            <a:r>
              <a:rPr lang="ru-RU" sz="2600" dirty="0" smtClean="0">
                <a:solidFill>
                  <a:srgbClr val="800000"/>
                </a:solidFill>
                <a:effectLst/>
              </a:rPr>
              <a:t> лентами»</a:t>
            </a:r>
          </a:p>
          <a:p>
            <a:pPr algn="r" eaLnBrk="1" hangingPunct="1"/>
            <a:r>
              <a:rPr lang="ru-RU" sz="2000" dirty="0" smtClean="0">
                <a:solidFill>
                  <a:srgbClr val="800000"/>
                </a:solidFill>
                <a:effectLst/>
              </a:rPr>
              <a:t>Автор</a:t>
            </a:r>
            <a:r>
              <a:rPr lang="ru-RU" sz="2000" dirty="0" smtClean="0">
                <a:solidFill>
                  <a:srgbClr val="800000"/>
                </a:solidFill>
                <a:effectLst/>
              </a:rPr>
              <a:t>: Мосиенко Галина Алексеевна</a:t>
            </a:r>
          </a:p>
          <a:p>
            <a:pPr algn="r" eaLnBrk="1" hangingPunct="1"/>
            <a:r>
              <a:rPr lang="ru-RU" sz="2000" dirty="0" smtClean="0">
                <a:solidFill>
                  <a:srgbClr val="800000"/>
                </a:solidFill>
                <a:effectLst/>
              </a:rPr>
              <a:t>Педагог дополнительного образования</a:t>
            </a:r>
          </a:p>
          <a:p>
            <a:pPr eaLnBrk="1" hangingPunct="1"/>
            <a:endParaRPr lang="ru-RU" sz="2600" dirty="0" smtClean="0">
              <a:solidFill>
                <a:srgbClr val="800000"/>
              </a:solidFill>
              <a:effectLst/>
            </a:endParaRPr>
          </a:p>
          <a:p>
            <a:pPr eaLnBrk="1" hangingPunct="1"/>
            <a:endParaRPr lang="ru-RU" sz="2600" dirty="0" smtClean="0">
              <a:solidFill>
                <a:srgbClr val="800000"/>
              </a:solidFill>
              <a:effectLst/>
            </a:endParaRPr>
          </a:p>
          <a:p>
            <a:pPr eaLnBrk="1" hangingPunct="1"/>
            <a:r>
              <a:rPr lang="ru-RU" sz="2600" dirty="0" smtClean="0">
                <a:solidFill>
                  <a:srgbClr val="800000"/>
                </a:solidFill>
                <a:effectLst/>
              </a:rPr>
              <a:t>Санкт – Петербург</a:t>
            </a:r>
          </a:p>
          <a:p>
            <a:pPr eaLnBrk="1" hangingPunct="1"/>
            <a:r>
              <a:rPr lang="ru-RU" sz="2600" dirty="0" smtClean="0">
                <a:solidFill>
                  <a:srgbClr val="800000"/>
                </a:solidFill>
                <a:effectLst/>
              </a:rPr>
              <a:t>2012</a:t>
            </a:r>
          </a:p>
          <a:p>
            <a:pPr eaLnBrk="1" hangingPunct="1"/>
            <a:endParaRPr lang="ru-RU" sz="1800" dirty="0" smtClean="0">
              <a:solidFill>
                <a:srgbClr val="800000"/>
              </a:solidFill>
              <a:effectLst/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20"/>
              </a:avLst>
            </a:prstTxWarp>
          </a:bodyPr>
          <a:lstStyle/>
          <a:p>
            <a:pPr algn="ctr"/>
            <a:endParaRPr lang="ru-RU" sz="20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>
                <a:solidFill>
                  <a:srgbClr val="800000"/>
                </a:solidFill>
                <a:effectLst/>
              </a:rPr>
              <a:t>Вышивка лентами</a:t>
            </a:r>
            <a:br>
              <a:rPr lang="ru-RU" sz="3600" smtClean="0">
                <a:solidFill>
                  <a:srgbClr val="800000"/>
                </a:solidFill>
                <a:effectLst/>
              </a:rPr>
            </a:br>
            <a:r>
              <a:rPr lang="ru-RU" sz="3600" smtClean="0">
                <a:solidFill>
                  <a:srgbClr val="800000"/>
                </a:solidFill>
                <a:effectLst/>
              </a:rPr>
              <a:t>творческие работы учащихся</a:t>
            </a:r>
          </a:p>
        </p:txBody>
      </p:sp>
      <p:pic>
        <p:nvPicPr>
          <p:cNvPr id="27651" name="Picture 2" descr="PA110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2133600"/>
            <a:ext cx="3352800" cy="3886200"/>
          </a:xfrm>
          <a:noFill/>
        </p:spPr>
      </p:pic>
      <p:pic>
        <p:nvPicPr>
          <p:cNvPr id="27652" name="Picture 3" descr="IMG_0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21336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800000"/>
                </a:solidFill>
              </a:rPr>
              <a:t>Используемая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1. Климова Н.Т., Народный орнамент .-</a:t>
            </a:r>
            <a:r>
              <a:rPr lang="ru-RU" sz="2400" dirty="0" err="1" smtClean="0">
                <a:solidFill>
                  <a:srgbClr val="800000"/>
                </a:solidFill>
                <a:effectLst/>
              </a:rPr>
              <a:t>М.:Изобразительное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 искусство,1993.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2.  Э.Н. </a:t>
            </a:r>
            <a:r>
              <a:rPr lang="ru-RU" sz="2400" dirty="0" err="1" smtClean="0">
                <a:solidFill>
                  <a:srgbClr val="800000"/>
                </a:solidFill>
                <a:effectLst/>
              </a:rPr>
              <a:t>Литвинец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., И дивный видится узор.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3.  Рукоделие (Популярная энциклопедия)- М.:АСТ-ПРЕСС,1995.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4.  Журналы: Валентина, Вышивка крестом, Рукоделие.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5.  Вышивка шелковыми лентами (Энциклопедия).-М.:АСТ-ПРЕСС,2001.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effectLst/>
              </a:rPr>
              <a:t>6.  Чернова А.Г., Чернова У.В., Вышивки лентами.- Ростов на Дону, ООО Феникс, 2009.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800000"/>
              </a:solidFill>
              <a:effectLst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800000"/>
              </a:solidFill>
              <a:effectLst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и задачи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ознакомить учащихся с вышивкой лентами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ознакомить с видами вышивки и историей вышивки;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ознакомить с материалами и инструментом;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ознакомить с техникой безопасностью;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развить интерес к народному творчеству.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</a:rPr>
              <a:t>Наиболее популярные типы вышивки: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	 простейшими швами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  вышивка швом крест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  вышивка лентами</a:t>
            </a: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" y="1905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200" y="2514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" y="3124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800000"/>
                </a:solidFill>
              </a:rPr>
              <a:t>История вышивки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01625" y="990600"/>
            <a:ext cx="8540750" cy="51085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	Искусство вышивания имеет древнюю историю. Как и любое другое искусство, оно знало периоды расцвета и упадка. Вышивки созданные в эпоху Возрождения, отличаются необыкновенной художественной тонкостью и виртуозностью исполнения. Мало кто знает, что рисунки для сюжетных вышивок нередко выполнялись тогда известными живописцами, такими как </a:t>
            </a:r>
            <a:r>
              <a:rPr lang="ru-RU" sz="1800" dirty="0" err="1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Перуджино</a:t>
            </a:r>
            <a:r>
              <a:rPr lang="ru-RU" sz="1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Боттичелли и др.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	На Руси шитьём занимались издавна и повсюду. Оно не требовало специальных приспособлений, а холст, нитки и иглы были в каждом доме.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	 Домашняя вышивка в русской деревне была всецело женским уделом. В русской деревне женщина была хранительницей обрядов, которые должны были обеспечить Лет с восьми-девяти крестьянские девочки под руководством своих матерей начинали постигать это рукоделие и готовить себе приданое.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	 Строгие геометрические узоры всегда имели определённый символический смысл. Вышитый узор приобретал магическую силу и исполнялся в строго определённых местах одежды и предметов быта. В начале XIX века создатели вышивок ещё помнили смысловое значение таких узоров, жив был и обряд их чтения. Но во второй половине девятнадцатого - начале двадцатого столетия содержание народного узора стало забываться. Вышивальщицы лишь знали, что в них заключена сила добра.</a:t>
            </a:r>
          </a:p>
        </p:txBody>
      </p:sp>
      <p:sp>
        <p:nvSpPr>
          <p:cNvPr id="4" name="Овал 3"/>
          <p:cNvSpPr/>
          <p:nvPr/>
        </p:nvSpPr>
        <p:spPr>
          <a:xfrm>
            <a:off x="457200" y="1066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1000" y="2819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1000" y="3429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" y="4495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вышивки лентами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Широкое применение лент для украшения одежды и интерьера наблюдается в 14 веке. В этот период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лентоткачеством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славились лионские ткачи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15-16 веках прогресс текстильного производства в Европе позволил обеспечить многочисленных желающих качественными шелковыми лентами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17 веке европейский костюм в стиле барокко отличался пышностью и огромным количеством вышитых украшений. Платья украшали ленточными рюшами, бантами, цветами.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19 веке этот вид ленточного творчества становится менее популярным.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800000"/>
                </a:solidFill>
              </a:rPr>
              <a:t>Материалы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Льняное полотно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Хлопчатобумажное мулине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Швейные нитки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  <a:effectLst/>
              </a:rPr>
              <a:t>  Шелковые ленты.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28600" y="1905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600" y="2514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600" y="3048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600" y="3657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43434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age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176588"/>
            <a:ext cx="41148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Image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age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304800"/>
            <a:ext cx="4800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</a:rPr>
              <a:t>Оборудование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effectLst/>
              </a:rPr>
              <a:t>   Вышивальная игла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effectLst/>
              </a:rPr>
              <a:t>   Цыганская игла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effectLst/>
              </a:rPr>
              <a:t>   Пяльцы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effectLst/>
              </a:rPr>
              <a:t>   Ножницы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effectLst/>
              </a:rPr>
              <a:t>   Напёрсток</a:t>
            </a:r>
          </a:p>
        </p:txBody>
      </p:sp>
      <p:pic>
        <p:nvPicPr>
          <p:cNvPr id="12292" name="Picture 2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6550" y="2438400"/>
            <a:ext cx="45402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57200" y="1905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" y="2514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" y="3048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" y="3657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" y="41910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10588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800000"/>
                </a:solidFill>
              </a:rPr>
              <a:t>Техника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724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Игла в работе весела,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Она тонка и так мала: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Не будешь класть ее на место,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Вдруг потеряется в отместку.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Тебе ж потом воткнется в пятку.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                                                                     Работать ножницами можно,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Но только очень осторожно.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Не бегай с ними по квартире -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Так можно сделать харакири.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Коль просит кто-то, не зевай,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Вперед колечками подай.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Храните ножницы на месте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 С концами, согнутыми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effectLst/>
              </a:rPr>
              <a:t>вместе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образовательное учреждение Дом детского творчества Красносельского района</vt:lpstr>
      <vt:lpstr>Цель и задачи</vt:lpstr>
      <vt:lpstr>Наиболее популярные типы вышивки:</vt:lpstr>
      <vt:lpstr>История вышивки</vt:lpstr>
      <vt:lpstr>История вышивки лентами</vt:lpstr>
      <vt:lpstr>Материалы</vt:lpstr>
      <vt:lpstr>Презентация PowerPoint</vt:lpstr>
      <vt:lpstr>Оборудование</vt:lpstr>
      <vt:lpstr>Техника безопасности</vt:lpstr>
      <vt:lpstr>Вышивка лентами творческие работы учащихся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Дом детского творчества Красносельского района</dc:title>
  <cp:lastModifiedBy>Пользователь</cp:lastModifiedBy>
  <cp:revision>9</cp:revision>
  <dcterms:modified xsi:type="dcterms:W3CDTF">2013-12-11T13:11:53Z</dcterms:modified>
</cp:coreProperties>
</file>