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7" r:id="rId6"/>
    <p:sldId id="269" r:id="rId7"/>
    <p:sldId id="275" r:id="rId8"/>
    <p:sldId id="270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07" autoAdjust="0"/>
  </p:normalViewPr>
  <p:slideViewPr>
    <p:cSldViewPr>
      <p:cViewPr>
        <p:scale>
          <a:sx n="73" d="100"/>
          <a:sy n="73" d="100"/>
        </p:scale>
        <p:origin x="-2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68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C0DBE-31C0-409E-82EE-FFD7CA3217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3831C4-0510-4384-8B5A-DC7C3AFFCCD3}">
      <dgm:prSet/>
      <dgm:spPr>
        <a:solidFill>
          <a:srgbClr val="00B0F0"/>
        </a:solidFill>
      </dgm:spPr>
      <dgm:t>
        <a:bodyPr/>
        <a:lstStyle/>
        <a:p>
          <a:pPr rtl="0"/>
          <a:r>
            <a:rPr lang="ru-RU" dirty="0" smtClean="0"/>
            <a:t>Домашнее задание и его значение в умственном развитии школьника.</a:t>
          </a:r>
          <a:endParaRPr lang="ru-RU" dirty="0"/>
        </a:p>
      </dgm:t>
    </dgm:pt>
    <dgm:pt modelId="{E62DACB5-5ED6-4E6D-B885-DF2D26689D71}" type="parTrans" cxnId="{991DA1B1-7A3F-4E8B-8604-76A234977128}">
      <dgm:prSet/>
      <dgm:spPr/>
      <dgm:t>
        <a:bodyPr/>
        <a:lstStyle/>
        <a:p>
          <a:endParaRPr lang="ru-RU"/>
        </a:p>
      </dgm:t>
    </dgm:pt>
    <dgm:pt modelId="{CCA00B78-8FF1-47D8-A736-482E51BD7319}" type="sibTrans" cxnId="{991DA1B1-7A3F-4E8B-8604-76A234977128}">
      <dgm:prSet/>
      <dgm:spPr/>
      <dgm:t>
        <a:bodyPr/>
        <a:lstStyle/>
        <a:p>
          <a:endParaRPr lang="ru-RU"/>
        </a:p>
      </dgm:t>
    </dgm:pt>
    <dgm:pt modelId="{1527353F-B0AE-45C2-B8D7-67F579F15DD5}">
      <dgm:prSet/>
      <dgm:spPr>
        <a:solidFill>
          <a:srgbClr val="00B0F0"/>
        </a:solidFill>
      </dgm:spPr>
      <dgm:t>
        <a:bodyPr/>
        <a:lstStyle/>
        <a:p>
          <a:pPr rtl="0"/>
          <a:r>
            <a:rPr lang="ru-RU" dirty="0" smtClean="0"/>
            <a:t>Роль домашнего задания в самостоятельной работе школьника</a:t>
          </a:r>
          <a:endParaRPr lang="ru-RU" dirty="0"/>
        </a:p>
      </dgm:t>
    </dgm:pt>
    <dgm:pt modelId="{32B41479-BFA6-4A86-9AFF-27B406F6C1B5}" type="parTrans" cxnId="{69CC15EF-9787-4398-BC15-60B1F5337BA7}">
      <dgm:prSet/>
      <dgm:spPr/>
      <dgm:t>
        <a:bodyPr/>
        <a:lstStyle/>
        <a:p>
          <a:endParaRPr lang="ru-RU"/>
        </a:p>
      </dgm:t>
    </dgm:pt>
    <dgm:pt modelId="{2B4434AA-6B38-40DE-BF5E-5AB5A51905B7}" type="sibTrans" cxnId="{69CC15EF-9787-4398-BC15-60B1F5337BA7}">
      <dgm:prSet/>
      <dgm:spPr/>
      <dgm:t>
        <a:bodyPr/>
        <a:lstStyle/>
        <a:p>
          <a:endParaRPr lang="ru-RU"/>
        </a:p>
      </dgm:t>
    </dgm:pt>
    <dgm:pt modelId="{C15B1A84-673C-42B0-8C6F-B5F82563A024}">
      <dgm:prSet/>
      <dgm:spPr>
        <a:solidFill>
          <a:srgbClr val="00B0F0"/>
        </a:solidFill>
      </dgm:spPr>
      <dgm:t>
        <a:bodyPr/>
        <a:lstStyle/>
        <a:p>
          <a:pPr rtl="0"/>
          <a:r>
            <a:rPr lang="ru-RU" dirty="0" smtClean="0"/>
            <a:t>Особенности выполнения домашних заданий по отдельным предметам</a:t>
          </a:r>
          <a:endParaRPr lang="ru-RU" dirty="0"/>
        </a:p>
      </dgm:t>
    </dgm:pt>
    <dgm:pt modelId="{A53E56F2-E84D-44A7-BDC4-716E8BA48025}" type="parTrans" cxnId="{46A6CCA5-4C13-4096-9BA6-6F7D68ACF4A5}">
      <dgm:prSet/>
      <dgm:spPr/>
      <dgm:t>
        <a:bodyPr/>
        <a:lstStyle/>
        <a:p>
          <a:endParaRPr lang="ru-RU"/>
        </a:p>
      </dgm:t>
    </dgm:pt>
    <dgm:pt modelId="{5B538CF6-ECA8-4CF2-A6D7-A2F8AD154D02}" type="sibTrans" cxnId="{46A6CCA5-4C13-4096-9BA6-6F7D68ACF4A5}">
      <dgm:prSet/>
      <dgm:spPr/>
      <dgm:t>
        <a:bodyPr/>
        <a:lstStyle/>
        <a:p>
          <a:endParaRPr lang="ru-RU"/>
        </a:p>
      </dgm:t>
    </dgm:pt>
    <dgm:pt modelId="{73C690AB-1146-4704-86DB-B435C526CF64}" type="pres">
      <dgm:prSet presAssocID="{7BEC0DBE-31C0-409E-82EE-FFD7CA3217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AB4AFD-6DCE-4F87-A3AB-A40C241D673C}" type="pres">
      <dgm:prSet presAssocID="{A53831C4-0510-4384-8B5A-DC7C3AFFCCD3}" presName="linNode" presStyleCnt="0"/>
      <dgm:spPr/>
    </dgm:pt>
    <dgm:pt modelId="{EF1F0901-5E44-495F-A064-F44D335DA87B}" type="pres">
      <dgm:prSet presAssocID="{A53831C4-0510-4384-8B5A-DC7C3AFFCCD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941D9-A7E0-43CE-B9B9-3160974E6C46}" type="pres">
      <dgm:prSet presAssocID="{CCA00B78-8FF1-47D8-A736-482E51BD7319}" presName="sp" presStyleCnt="0"/>
      <dgm:spPr/>
    </dgm:pt>
    <dgm:pt modelId="{C4DD7652-75C4-48D4-9F79-46A8DC92317C}" type="pres">
      <dgm:prSet presAssocID="{1527353F-B0AE-45C2-B8D7-67F579F15DD5}" presName="linNode" presStyleCnt="0"/>
      <dgm:spPr/>
    </dgm:pt>
    <dgm:pt modelId="{A52B3DD5-DDBF-4867-B6DB-8E9CF8E8BDAD}" type="pres">
      <dgm:prSet presAssocID="{1527353F-B0AE-45C2-B8D7-67F579F15DD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4CA4C-612E-4499-B6CF-BB54D76626A2}" type="pres">
      <dgm:prSet presAssocID="{2B4434AA-6B38-40DE-BF5E-5AB5A51905B7}" presName="sp" presStyleCnt="0"/>
      <dgm:spPr/>
    </dgm:pt>
    <dgm:pt modelId="{DC40D3DB-23C9-41AE-BA37-4E653A2900C3}" type="pres">
      <dgm:prSet presAssocID="{C15B1A84-673C-42B0-8C6F-B5F82563A024}" presName="linNode" presStyleCnt="0"/>
      <dgm:spPr/>
    </dgm:pt>
    <dgm:pt modelId="{43C7197B-529B-4D74-AFD5-C0D22C19E8CF}" type="pres">
      <dgm:prSet presAssocID="{C15B1A84-673C-42B0-8C6F-B5F82563A02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8B8865-4E27-48C6-BD2F-F43018A91B3B}" type="presOf" srcId="{1527353F-B0AE-45C2-B8D7-67F579F15DD5}" destId="{A52B3DD5-DDBF-4867-B6DB-8E9CF8E8BDAD}" srcOrd="0" destOrd="0" presId="urn:microsoft.com/office/officeart/2005/8/layout/vList5"/>
    <dgm:cxn modelId="{CAC9A4B7-4937-4A81-9FD9-447012276B57}" type="presOf" srcId="{A53831C4-0510-4384-8B5A-DC7C3AFFCCD3}" destId="{EF1F0901-5E44-495F-A064-F44D335DA87B}" srcOrd="0" destOrd="0" presId="urn:microsoft.com/office/officeart/2005/8/layout/vList5"/>
    <dgm:cxn modelId="{69CC15EF-9787-4398-BC15-60B1F5337BA7}" srcId="{7BEC0DBE-31C0-409E-82EE-FFD7CA321713}" destId="{1527353F-B0AE-45C2-B8D7-67F579F15DD5}" srcOrd="1" destOrd="0" parTransId="{32B41479-BFA6-4A86-9AFF-27B406F6C1B5}" sibTransId="{2B4434AA-6B38-40DE-BF5E-5AB5A51905B7}"/>
    <dgm:cxn modelId="{F905005E-B4C0-4D04-B24C-D79563DEA9B9}" type="presOf" srcId="{7BEC0DBE-31C0-409E-82EE-FFD7CA321713}" destId="{73C690AB-1146-4704-86DB-B435C526CF64}" srcOrd="0" destOrd="0" presId="urn:microsoft.com/office/officeart/2005/8/layout/vList5"/>
    <dgm:cxn modelId="{F9A30A74-FC26-47D6-8AC7-07C1F14310B6}" type="presOf" srcId="{C15B1A84-673C-42B0-8C6F-B5F82563A024}" destId="{43C7197B-529B-4D74-AFD5-C0D22C19E8CF}" srcOrd="0" destOrd="0" presId="urn:microsoft.com/office/officeart/2005/8/layout/vList5"/>
    <dgm:cxn modelId="{991DA1B1-7A3F-4E8B-8604-76A234977128}" srcId="{7BEC0DBE-31C0-409E-82EE-FFD7CA321713}" destId="{A53831C4-0510-4384-8B5A-DC7C3AFFCCD3}" srcOrd="0" destOrd="0" parTransId="{E62DACB5-5ED6-4E6D-B885-DF2D26689D71}" sibTransId="{CCA00B78-8FF1-47D8-A736-482E51BD7319}"/>
    <dgm:cxn modelId="{46A6CCA5-4C13-4096-9BA6-6F7D68ACF4A5}" srcId="{7BEC0DBE-31C0-409E-82EE-FFD7CA321713}" destId="{C15B1A84-673C-42B0-8C6F-B5F82563A024}" srcOrd="2" destOrd="0" parTransId="{A53E56F2-E84D-44A7-BDC4-716E8BA48025}" sibTransId="{5B538CF6-ECA8-4CF2-A6D7-A2F8AD154D02}"/>
    <dgm:cxn modelId="{1A2CF6A2-263E-493F-B97D-0D119AAB7450}" type="presParOf" srcId="{73C690AB-1146-4704-86DB-B435C526CF64}" destId="{FCAB4AFD-6DCE-4F87-A3AB-A40C241D673C}" srcOrd="0" destOrd="0" presId="urn:microsoft.com/office/officeart/2005/8/layout/vList5"/>
    <dgm:cxn modelId="{1F1DAD6B-D246-4C26-B949-B12AD8F737DD}" type="presParOf" srcId="{FCAB4AFD-6DCE-4F87-A3AB-A40C241D673C}" destId="{EF1F0901-5E44-495F-A064-F44D335DA87B}" srcOrd="0" destOrd="0" presId="urn:microsoft.com/office/officeart/2005/8/layout/vList5"/>
    <dgm:cxn modelId="{D26FC832-BE5E-4EE2-A48F-A86535AEBEC9}" type="presParOf" srcId="{73C690AB-1146-4704-86DB-B435C526CF64}" destId="{FD7941D9-A7E0-43CE-B9B9-3160974E6C46}" srcOrd="1" destOrd="0" presId="urn:microsoft.com/office/officeart/2005/8/layout/vList5"/>
    <dgm:cxn modelId="{5CC4F29B-DB89-4F2C-BDE1-7DEA2D0ABEB1}" type="presParOf" srcId="{73C690AB-1146-4704-86DB-B435C526CF64}" destId="{C4DD7652-75C4-48D4-9F79-46A8DC92317C}" srcOrd="2" destOrd="0" presId="urn:microsoft.com/office/officeart/2005/8/layout/vList5"/>
    <dgm:cxn modelId="{EB868201-6F6C-43CE-8A6C-8F27FD1A72CD}" type="presParOf" srcId="{C4DD7652-75C4-48D4-9F79-46A8DC92317C}" destId="{A52B3DD5-DDBF-4867-B6DB-8E9CF8E8BDAD}" srcOrd="0" destOrd="0" presId="urn:microsoft.com/office/officeart/2005/8/layout/vList5"/>
    <dgm:cxn modelId="{7B1B291C-E2CB-44C4-B9F6-844E68F363C2}" type="presParOf" srcId="{73C690AB-1146-4704-86DB-B435C526CF64}" destId="{2234CA4C-612E-4499-B6CF-BB54D76626A2}" srcOrd="3" destOrd="0" presId="urn:microsoft.com/office/officeart/2005/8/layout/vList5"/>
    <dgm:cxn modelId="{2BDA407F-9D96-44DC-9959-B3BD6D79CAAD}" type="presParOf" srcId="{73C690AB-1146-4704-86DB-B435C526CF64}" destId="{DC40D3DB-23C9-41AE-BA37-4E653A2900C3}" srcOrd="4" destOrd="0" presId="urn:microsoft.com/office/officeart/2005/8/layout/vList5"/>
    <dgm:cxn modelId="{5BBA6BD6-E110-443C-9D81-DBA4AFB42183}" type="presParOf" srcId="{DC40D3DB-23C9-41AE-BA37-4E653A2900C3}" destId="{43C7197B-529B-4D74-AFD5-C0D22C19E8C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BD2C32-3BF3-499C-9911-38923E39879D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D07080-4446-434F-AB39-B5C5C0D9E5A6}">
      <dgm:prSet/>
      <dgm:spPr>
        <a:solidFill>
          <a:srgbClr val="00B0F0"/>
        </a:solidFill>
      </dgm:spPr>
      <dgm:t>
        <a:bodyPr/>
        <a:lstStyle/>
        <a:p>
          <a:pPr rtl="0"/>
          <a:r>
            <a:rPr lang="ru-RU" dirty="0" smtClean="0"/>
            <a:t>Воспитание волевых усилий ребенка, ответственности и самостоятельности; </a:t>
          </a:r>
          <a:endParaRPr lang="ru-RU" dirty="0"/>
        </a:p>
      </dgm:t>
    </dgm:pt>
    <dgm:pt modelId="{846BB3A3-D672-45D3-8173-42C96D54A3B5}" type="parTrans" cxnId="{875A814F-C902-4ECE-8089-EC9733825ED5}">
      <dgm:prSet/>
      <dgm:spPr/>
      <dgm:t>
        <a:bodyPr/>
        <a:lstStyle/>
        <a:p>
          <a:endParaRPr lang="ru-RU"/>
        </a:p>
      </dgm:t>
    </dgm:pt>
    <dgm:pt modelId="{2190EF0E-2FCB-4337-8BED-05610DAC3C94}" type="sibTrans" cxnId="{875A814F-C902-4ECE-8089-EC9733825ED5}">
      <dgm:prSet/>
      <dgm:spPr/>
      <dgm:t>
        <a:bodyPr/>
        <a:lstStyle/>
        <a:p>
          <a:endParaRPr lang="ru-RU"/>
        </a:p>
      </dgm:t>
    </dgm:pt>
    <dgm:pt modelId="{08B02483-300B-472F-9C59-43C2660F3371}">
      <dgm:prSet/>
      <dgm:spPr>
        <a:solidFill>
          <a:srgbClr val="00B0F0"/>
        </a:solidFill>
      </dgm:spPr>
      <dgm:t>
        <a:bodyPr/>
        <a:lstStyle/>
        <a:p>
          <a:pPr rtl="0"/>
          <a:r>
            <a:rPr lang="ru-RU" dirty="0" smtClean="0"/>
            <a:t>Овладение навыками учебного труда, выраженное в различных способах учебной работы; </a:t>
          </a:r>
          <a:endParaRPr lang="ru-RU" dirty="0"/>
        </a:p>
      </dgm:t>
    </dgm:pt>
    <dgm:pt modelId="{A33AB809-3CF8-4AE1-A2AA-0BF324E91EB2}" type="parTrans" cxnId="{D454A5B3-773E-40C3-9979-99183CD03B8B}">
      <dgm:prSet/>
      <dgm:spPr/>
      <dgm:t>
        <a:bodyPr/>
        <a:lstStyle/>
        <a:p>
          <a:endParaRPr lang="ru-RU"/>
        </a:p>
      </dgm:t>
    </dgm:pt>
    <dgm:pt modelId="{4BE70A08-C2C8-4856-BB13-BE59DCEF4B36}" type="sibTrans" cxnId="{D454A5B3-773E-40C3-9979-99183CD03B8B}">
      <dgm:prSet/>
      <dgm:spPr/>
      <dgm:t>
        <a:bodyPr/>
        <a:lstStyle/>
        <a:p>
          <a:endParaRPr lang="ru-RU"/>
        </a:p>
      </dgm:t>
    </dgm:pt>
    <dgm:pt modelId="{AA93E6D8-DFBF-4D46-8145-C1226F8702E8}">
      <dgm:prSet/>
      <dgm:spPr>
        <a:solidFill>
          <a:srgbClr val="00B0F0"/>
        </a:solidFill>
      </dgm:spPr>
      <dgm:t>
        <a:bodyPr/>
        <a:lstStyle/>
        <a:p>
          <a:pPr rtl="0"/>
          <a:r>
            <a:rPr lang="ru-RU" dirty="0" smtClean="0"/>
            <a:t>Формирование  умения добывать необходимую информацию из различных справочников, пособий, словарей;</a:t>
          </a:r>
          <a:endParaRPr lang="ru-RU" dirty="0"/>
        </a:p>
      </dgm:t>
    </dgm:pt>
    <dgm:pt modelId="{D25A4FE8-6C16-4DDA-9D14-148BEBE5869B}" type="parTrans" cxnId="{FACDFB09-4CAE-4CC9-8171-1D16CC34F917}">
      <dgm:prSet/>
      <dgm:spPr/>
      <dgm:t>
        <a:bodyPr/>
        <a:lstStyle/>
        <a:p>
          <a:endParaRPr lang="ru-RU"/>
        </a:p>
      </dgm:t>
    </dgm:pt>
    <dgm:pt modelId="{DF13B3A0-167A-4D11-A53D-BB59099D1A97}" type="sibTrans" cxnId="{FACDFB09-4CAE-4CC9-8171-1D16CC34F917}">
      <dgm:prSet/>
      <dgm:spPr/>
      <dgm:t>
        <a:bodyPr/>
        <a:lstStyle/>
        <a:p>
          <a:endParaRPr lang="ru-RU"/>
        </a:p>
      </dgm:t>
    </dgm:pt>
    <dgm:pt modelId="{F82696B8-7062-4E12-80EE-87995183C9DD}">
      <dgm:prSet/>
      <dgm:spPr>
        <a:solidFill>
          <a:srgbClr val="00B0F0"/>
        </a:solidFill>
      </dgm:spPr>
      <dgm:t>
        <a:bodyPr/>
        <a:lstStyle/>
        <a:p>
          <a:pPr rtl="0"/>
          <a:r>
            <a:rPr lang="ru-RU" dirty="0" smtClean="0"/>
            <a:t>Формирование исследовательских умений ученика (сопоставление, сравнение, предположение, построение гипотезы и т.д.)</a:t>
          </a:r>
          <a:endParaRPr lang="ru-RU" dirty="0"/>
        </a:p>
      </dgm:t>
    </dgm:pt>
    <dgm:pt modelId="{949F48F4-BDC4-4923-988D-ECCEF8F1E402}" type="parTrans" cxnId="{2744B345-C527-4F2E-BF16-1208D1C69531}">
      <dgm:prSet/>
      <dgm:spPr/>
      <dgm:t>
        <a:bodyPr/>
        <a:lstStyle/>
        <a:p>
          <a:endParaRPr lang="ru-RU"/>
        </a:p>
      </dgm:t>
    </dgm:pt>
    <dgm:pt modelId="{9A93213A-C50A-4FBF-BBE3-C1FA28EAEA53}" type="sibTrans" cxnId="{2744B345-C527-4F2E-BF16-1208D1C69531}">
      <dgm:prSet/>
      <dgm:spPr/>
      <dgm:t>
        <a:bodyPr/>
        <a:lstStyle/>
        <a:p>
          <a:endParaRPr lang="ru-RU"/>
        </a:p>
      </dgm:t>
    </dgm:pt>
    <dgm:pt modelId="{74F378B9-5CE0-4EE5-BDB4-260210F3ADD3}" type="pres">
      <dgm:prSet presAssocID="{4BBD2C32-3BF3-499C-9911-38923E3987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43608B-636B-4793-B149-E95C480410A2}" type="pres">
      <dgm:prSet presAssocID="{4BBD2C32-3BF3-499C-9911-38923E39879D}" presName="fgShape" presStyleLbl="fgShp" presStyleIdx="0" presStyleCnt="1"/>
      <dgm:spPr/>
    </dgm:pt>
    <dgm:pt modelId="{5D106377-5427-4A2D-864F-AF5ACF074722}" type="pres">
      <dgm:prSet presAssocID="{4BBD2C32-3BF3-499C-9911-38923E39879D}" presName="linComp" presStyleCnt="0"/>
      <dgm:spPr/>
    </dgm:pt>
    <dgm:pt modelId="{17562F9A-9BE5-4802-A7D9-408D0B901DE2}" type="pres">
      <dgm:prSet presAssocID="{C9D07080-4446-434F-AB39-B5C5C0D9E5A6}" presName="compNode" presStyleCnt="0"/>
      <dgm:spPr/>
    </dgm:pt>
    <dgm:pt modelId="{2AA19FE6-8213-478A-96E8-5485BF994058}" type="pres">
      <dgm:prSet presAssocID="{C9D07080-4446-434F-AB39-B5C5C0D9E5A6}" presName="bkgdShape" presStyleLbl="node1" presStyleIdx="0" presStyleCnt="4"/>
      <dgm:spPr/>
      <dgm:t>
        <a:bodyPr/>
        <a:lstStyle/>
        <a:p>
          <a:endParaRPr lang="ru-RU"/>
        </a:p>
      </dgm:t>
    </dgm:pt>
    <dgm:pt modelId="{D5B9ADC3-1C4F-4998-B9D1-043DE5E19F67}" type="pres">
      <dgm:prSet presAssocID="{C9D07080-4446-434F-AB39-B5C5C0D9E5A6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C7CDB-DE2F-41D4-9034-1A4DF8C55926}" type="pres">
      <dgm:prSet presAssocID="{C9D07080-4446-434F-AB39-B5C5C0D9E5A6}" presName="invisiNode" presStyleLbl="node1" presStyleIdx="0" presStyleCnt="4"/>
      <dgm:spPr/>
    </dgm:pt>
    <dgm:pt modelId="{9585B6CE-32B6-4F7A-8670-6854FB85A140}" type="pres">
      <dgm:prSet presAssocID="{C9D07080-4446-434F-AB39-B5C5C0D9E5A6}" presName="imagNode" presStyleLbl="fgImgPlace1" presStyleIdx="0" presStyleCnt="4" custLinFactNeighborX="-2762" custLinFactNeighborY="2854"/>
      <dgm:spPr/>
    </dgm:pt>
    <dgm:pt modelId="{C130B93C-841F-4645-8596-A59FCA6DFE03}" type="pres">
      <dgm:prSet presAssocID="{2190EF0E-2FCB-4337-8BED-05610DAC3C9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51A4B65-E1FF-41EA-8E7C-8393D218F1AF}" type="pres">
      <dgm:prSet presAssocID="{08B02483-300B-472F-9C59-43C2660F3371}" presName="compNode" presStyleCnt="0"/>
      <dgm:spPr/>
    </dgm:pt>
    <dgm:pt modelId="{D73377A7-8B2A-4F95-AD73-FF65D94E5A80}" type="pres">
      <dgm:prSet presAssocID="{08B02483-300B-472F-9C59-43C2660F3371}" presName="bkgdShape" presStyleLbl="node1" presStyleIdx="1" presStyleCnt="4"/>
      <dgm:spPr/>
      <dgm:t>
        <a:bodyPr/>
        <a:lstStyle/>
        <a:p>
          <a:endParaRPr lang="ru-RU"/>
        </a:p>
      </dgm:t>
    </dgm:pt>
    <dgm:pt modelId="{BFD441D6-702F-4C38-A45E-7507C6561C36}" type="pres">
      <dgm:prSet presAssocID="{08B02483-300B-472F-9C59-43C2660F3371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BCECD-34CD-4D71-8794-13E4E694DF62}" type="pres">
      <dgm:prSet presAssocID="{08B02483-300B-472F-9C59-43C2660F3371}" presName="invisiNode" presStyleLbl="node1" presStyleIdx="1" presStyleCnt="4"/>
      <dgm:spPr/>
    </dgm:pt>
    <dgm:pt modelId="{D055143F-D903-4EDA-A768-6B0C78A68F91}" type="pres">
      <dgm:prSet presAssocID="{08B02483-300B-472F-9C59-43C2660F3371}" presName="imagNode" presStyleLbl="fgImgPlace1" presStyleIdx="1" presStyleCnt="4"/>
      <dgm:spPr/>
    </dgm:pt>
    <dgm:pt modelId="{A3EC77E3-1AFC-4C31-AC94-351C1BED34D2}" type="pres">
      <dgm:prSet presAssocID="{4BE70A08-C2C8-4856-BB13-BE59DCEF4B3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DECCCA7-DC7E-433E-99C5-7CEC46269FD9}" type="pres">
      <dgm:prSet presAssocID="{AA93E6D8-DFBF-4D46-8145-C1226F8702E8}" presName="compNode" presStyleCnt="0"/>
      <dgm:spPr/>
    </dgm:pt>
    <dgm:pt modelId="{2E7E0AC7-D300-4ABE-82E9-CC378C726365}" type="pres">
      <dgm:prSet presAssocID="{AA93E6D8-DFBF-4D46-8145-C1226F8702E8}" presName="bkgdShape" presStyleLbl="node1" presStyleIdx="2" presStyleCnt="4"/>
      <dgm:spPr/>
      <dgm:t>
        <a:bodyPr/>
        <a:lstStyle/>
        <a:p>
          <a:endParaRPr lang="ru-RU"/>
        </a:p>
      </dgm:t>
    </dgm:pt>
    <dgm:pt modelId="{16CD5F39-38A6-4870-8EC2-0B3E8E84EB41}" type="pres">
      <dgm:prSet presAssocID="{AA93E6D8-DFBF-4D46-8145-C1226F8702E8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B07662-4E0F-4C4A-8801-81C70E6F322C}" type="pres">
      <dgm:prSet presAssocID="{AA93E6D8-DFBF-4D46-8145-C1226F8702E8}" presName="invisiNode" presStyleLbl="node1" presStyleIdx="2" presStyleCnt="4"/>
      <dgm:spPr/>
    </dgm:pt>
    <dgm:pt modelId="{7FDEFEE5-1ECF-425D-BBA0-9E264C1AB550}" type="pres">
      <dgm:prSet presAssocID="{AA93E6D8-DFBF-4D46-8145-C1226F8702E8}" presName="imagNode" presStyleLbl="fgImgPlace1" presStyleIdx="2" presStyleCnt="4"/>
      <dgm:spPr/>
    </dgm:pt>
    <dgm:pt modelId="{8A66285E-346D-4CA7-95CE-7202EE05861E}" type="pres">
      <dgm:prSet presAssocID="{DF13B3A0-167A-4D11-A53D-BB59099D1A9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97EE028-0E6B-4160-8BC1-6A896390C239}" type="pres">
      <dgm:prSet presAssocID="{F82696B8-7062-4E12-80EE-87995183C9DD}" presName="compNode" presStyleCnt="0"/>
      <dgm:spPr/>
    </dgm:pt>
    <dgm:pt modelId="{3358C5E9-ADAC-452C-AEA3-12E9BBC88EF0}" type="pres">
      <dgm:prSet presAssocID="{F82696B8-7062-4E12-80EE-87995183C9DD}" presName="bkgdShape" presStyleLbl="node1" presStyleIdx="3" presStyleCnt="4"/>
      <dgm:spPr/>
      <dgm:t>
        <a:bodyPr/>
        <a:lstStyle/>
        <a:p>
          <a:endParaRPr lang="ru-RU"/>
        </a:p>
      </dgm:t>
    </dgm:pt>
    <dgm:pt modelId="{D40536AD-FC9B-42C6-A871-2E956BAB6CC4}" type="pres">
      <dgm:prSet presAssocID="{F82696B8-7062-4E12-80EE-87995183C9DD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B3FD7-13D2-4C4B-BFEB-94DAA99CD448}" type="pres">
      <dgm:prSet presAssocID="{F82696B8-7062-4E12-80EE-87995183C9DD}" presName="invisiNode" presStyleLbl="node1" presStyleIdx="3" presStyleCnt="4"/>
      <dgm:spPr/>
    </dgm:pt>
    <dgm:pt modelId="{A3930486-96EC-4D84-A345-6A9794D9A522}" type="pres">
      <dgm:prSet presAssocID="{F82696B8-7062-4E12-80EE-87995183C9DD}" presName="imagNode" presStyleLbl="fgImgPlace1" presStyleIdx="3" presStyleCnt="4"/>
      <dgm:spPr/>
    </dgm:pt>
  </dgm:ptLst>
  <dgm:cxnLst>
    <dgm:cxn modelId="{FACDFB09-4CAE-4CC9-8171-1D16CC34F917}" srcId="{4BBD2C32-3BF3-499C-9911-38923E39879D}" destId="{AA93E6D8-DFBF-4D46-8145-C1226F8702E8}" srcOrd="2" destOrd="0" parTransId="{D25A4FE8-6C16-4DDA-9D14-148BEBE5869B}" sibTransId="{DF13B3A0-167A-4D11-A53D-BB59099D1A97}"/>
    <dgm:cxn modelId="{6555EED8-980F-4FDC-A930-DBF2BB8BBA8B}" type="presOf" srcId="{DF13B3A0-167A-4D11-A53D-BB59099D1A97}" destId="{8A66285E-346D-4CA7-95CE-7202EE05861E}" srcOrd="0" destOrd="0" presId="urn:microsoft.com/office/officeart/2005/8/layout/hList7"/>
    <dgm:cxn modelId="{4A2E884A-3824-4471-9219-3886D26D997E}" type="presOf" srcId="{4BE70A08-C2C8-4856-BB13-BE59DCEF4B36}" destId="{A3EC77E3-1AFC-4C31-AC94-351C1BED34D2}" srcOrd="0" destOrd="0" presId="urn:microsoft.com/office/officeart/2005/8/layout/hList7"/>
    <dgm:cxn modelId="{D454A5B3-773E-40C3-9979-99183CD03B8B}" srcId="{4BBD2C32-3BF3-499C-9911-38923E39879D}" destId="{08B02483-300B-472F-9C59-43C2660F3371}" srcOrd="1" destOrd="0" parTransId="{A33AB809-3CF8-4AE1-A2AA-0BF324E91EB2}" sibTransId="{4BE70A08-C2C8-4856-BB13-BE59DCEF4B36}"/>
    <dgm:cxn modelId="{EE37BE75-4595-4EBC-A6F3-8010C2CDB516}" type="presOf" srcId="{AA93E6D8-DFBF-4D46-8145-C1226F8702E8}" destId="{16CD5F39-38A6-4870-8EC2-0B3E8E84EB41}" srcOrd="1" destOrd="0" presId="urn:microsoft.com/office/officeart/2005/8/layout/hList7"/>
    <dgm:cxn modelId="{9FF12842-00C4-4685-9785-60B87ACD9A6E}" type="presOf" srcId="{2190EF0E-2FCB-4337-8BED-05610DAC3C94}" destId="{C130B93C-841F-4645-8596-A59FCA6DFE03}" srcOrd="0" destOrd="0" presId="urn:microsoft.com/office/officeart/2005/8/layout/hList7"/>
    <dgm:cxn modelId="{41FDEAF2-F021-4AE4-8C03-565E27896917}" type="presOf" srcId="{C9D07080-4446-434F-AB39-B5C5C0D9E5A6}" destId="{2AA19FE6-8213-478A-96E8-5485BF994058}" srcOrd="0" destOrd="0" presId="urn:microsoft.com/office/officeart/2005/8/layout/hList7"/>
    <dgm:cxn modelId="{2744B345-C527-4F2E-BF16-1208D1C69531}" srcId="{4BBD2C32-3BF3-499C-9911-38923E39879D}" destId="{F82696B8-7062-4E12-80EE-87995183C9DD}" srcOrd="3" destOrd="0" parTransId="{949F48F4-BDC4-4923-988D-ECCEF8F1E402}" sibTransId="{9A93213A-C50A-4FBF-BBE3-C1FA28EAEA53}"/>
    <dgm:cxn modelId="{99561A44-7AB5-4B86-8FE7-FC479BBDCECF}" type="presOf" srcId="{08B02483-300B-472F-9C59-43C2660F3371}" destId="{D73377A7-8B2A-4F95-AD73-FF65D94E5A80}" srcOrd="0" destOrd="0" presId="urn:microsoft.com/office/officeart/2005/8/layout/hList7"/>
    <dgm:cxn modelId="{875A814F-C902-4ECE-8089-EC9733825ED5}" srcId="{4BBD2C32-3BF3-499C-9911-38923E39879D}" destId="{C9D07080-4446-434F-AB39-B5C5C0D9E5A6}" srcOrd="0" destOrd="0" parTransId="{846BB3A3-D672-45D3-8173-42C96D54A3B5}" sibTransId="{2190EF0E-2FCB-4337-8BED-05610DAC3C94}"/>
    <dgm:cxn modelId="{0E92891D-2EC4-4536-A345-1216AE530467}" type="presOf" srcId="{F82696B8-7062-4E12-80EE-87995183C9DD}" destId="{3358C5E9-ADAC-452C-AEA3-12E9BBC88EF0}" srcOrd="0" destOrd="0" presId="urn:microsoft.com/office/officeart/2005/8/layout/hList7"/>
    <dgm:cxn modelId="{29B4F7BB-B81F-498A-B250-F246A93CF3A8}" type="presOf" srcId="{AA93E6D8-DFBF-4D46-8145-C1226F8702E8}" destId="{2E7E0AC7-D300-4ABE-82E9-CC378C726365}" srcOrd="0" destOrd="0" presId="urn:microsoft.com/office/officeart/2005/8/layout/hList7"/>
    <dgm:cxn modelId="{2745EF55-4F46-42D3-A1D9-A45D89DB1AF2}" type="presOf" srcId="{F82696B8-7062-4E12-80EE-87995183C9DD}" destId="{D40536AD-FC9B-42C6-A871-2E956BAB6CC4}" srcOrd="1" destOrd="0" presId="urn:microsoft.com/office/officeart/2005/8/layout/hList7"/>
    <dgm:cxn modelId="{8CCC44FA-B2AF-41CA-9E5B-6FCEC1BBE3BF}" type="presOf" srcId="{4BBD2C32-3BF3-499C-9911-38923E39879D}" destId="{74F378B9-5CE0-4EE5-BDB4-260210F3ADD3}" srcOrd="0" destOrd="0" presId="urn:microsoft.com/office/officeart/2005/8/layout/hList7"/>
    <dgm:cxn modelId="{860895C5-16B9-4DF9-9FA2-E1CD7C40819E}" type="presOf" srcId="{C9D07080-4446-434F-AB39-B5C5C0D9E5A6}" destId="{D5B9ADC3-1C4F-4998-B9D1-043DE5E19F67}" srcOrd="1" destOrd="0" presId="urn:microsoft.com/office/officeart/2005/8/layout/hList7"/>
    <dgm:cxn modelId="{BE8F574A-FCE2-4F57-8531-BC8786581013}" type="presOf" srcId="{08B02483-300B-472F-9C59-43C2660F3371}" destId="{BFD441D6-702F-4C38-A45E-7507C6561C36}" srcOrd="1" destOrd="0" presId="urn:microsoft.com/office/officeart/2005/8/layout/hList7"/>
    <dgm:cxn modelId="{4116D6BC-F078-48C9-91B0-C696FC8DD29F}" type="presParOf" srcId="{74F378B9-5CE0-4EE5-BDB4-260210F3ADD3}" destId="{9943608B-636B-4793-B149-E95C480410A2}" srcOrd="0" destOrd="0" presId="urn:microsoft.com/office/officeart/2005/8/layout/hList7"/>
    <dgm:cxn modelId="{76394E38-2AED-487A-B6DF-B53CC1B1821A}" type="presParOf" srcId="{74F378B9-5CE0-4EE5-BDB4-260210F3ADD3}" destId="{5D106377-5427-4A2D-864F-AF5ACF074722}" srcOrd="1" destOrd="0" presId="urn:microsoft.com/office/officeart/2005/8/layout/hList7"/>
    <dgm:cxn modelId="{2312BA50-D327-4906-A64C-260CADE330E6}" type="presParOf" srcId="{5D106377-5427-4A2D-864F-AF5ACF074722}" destId="{17562F9A-9BE5-4802-A7D9-408D0B901DE2}" srcOrd="0" destOrd="0" presId="urn:microsoft.com/office/officeart/2005/8/layout/hList7"/>
    <dgm:cxn modelId="{D4EA2BB9-CB4F-4E97-8ADB-A9C71C673450}" type="presParOf" srcId="{17562F9A-9BE5-4802-A7D9-408D0B901DE2}" destId="{2AA19FE6-8213-478A-96E8-5485BF994058}" srcOrd="0" destOrd="0" presId="urn:microsoft.com/office/officeart/2005/8/layout/hList7"/>
    <dgm:cxn modelId="{B68D1ABE-A702-4FAC-84AB-3427681679EC}" type="presParOf" srcId="{17562F9A-9BE5-4802-A7D9-408D0B901DE2}" destId="{D5B9ADC3-1C4F-4998-B9D1-043DE5E19F67}" srcOrd="1" destOrd="0" presId="urn:microsoft.com/office/officeart/2005/8/layout/hList7"/>
    <dgm:cxn modelId="{79C1AB66-F602-4C93-A659-25EB3B1AE5D5}" type="presParOf" srcId="{17562F9A-9BE5-4802-A7D9-408D0B901DE2}" destId="{FE1C7CDB-DE2F-41D4-9034-1A4DF8C55926}" srcOrd="2" destOrd="0" presId="urn:microsoft.com/office/officeart/2005/8/layout/hList7"/>
    <dgm:cxn modelId="{A327CABD-F0B6-43A4-A7DD-118FB33A6E25}" type="presParOf" srcId="{17562F9A-9BE5-4802-A7D9-408D0B901DE2}" destId="{9585B6CE-32B6-4F7A-8670-6854FB85A140}" srcOrd="3" destOrd="0" presId="urn:microsoft.com/office/officeart/2005/8/layout/hList7"/>
    <dgm:cxn modelId="{5F6C9CDD-A89A-4D7B-BB47-8F08D9B41580}" type="presParOf" srcId="{5D106377-5427-4A2D-864F-AF5ACF074722}" destId="{C130B93C-841F-4645-8596-A59FCA6DFE03}" srcOrd="1" destOrd="0" presId="urn:microsoft.com/office/officeart/2005/8/layout/hList7"/>
    <dgm:cxn modelId="{0203086D-29A4-4346-A856-AAC306D3221E}" type="presParOf" srcId="{5D106377-5427-4A2D-864F-AF5ACF074722}" destId="{F51A4B65-E1FF-41EA-8E7C-8393D218F1AF}" srcOrd="2" destOrd="0" presId="urn:microsoft.com/office/officeart/2005/8/layout/hList7"/>
    <dgm:cxn modelId="{16961AED-0FE0-4B78-95E0-3FF72D83203A}" type="presParOf" srcId="{F51A4B65-E1FF-41EA-8E7C-8393D218F1AF}" destId="{D73377A7-8B2A-4F95-AD73-FF65D94E5A80}" srcOrd="0" destOrd="0" presId="urn:microsoft.com/office/officeart/2005/8/layout/hList7"/>
    <dgm:cxn modelId="{71EAFD7D-2CB4-4ADB-A5EC-FA64F6F1FF7F}" type="presParOf" srcId="{F51A4B65-E1FF-41EA-8E7C-8393D218F1AF}" destId="{BFD441D6-702F-4C38-A45E-7507C6561C36}" srcOrd="1" destOrd="0" presId="urn:microsoft.com/office/officeart/2005/8/layout/hList7"/>
    <dgm:cxn modelId="{F5BEFBAE-E132-42FC-A1DC-8AE5BA4E39BF}" type="presParOf" srcId="{F51A4B65-E1FF-41EA-8E7C-8393D218F1AF}" destId="{4DBBCECD-34CD-4D71-8794-13E4E694DF62}" srcOrd="2" destOrd="0" presId="urn:microsoft.com/office/officeart/2005/8/layout/hList7"/>
    <dgm:cxn modelId="{482E38E6-24CC-43A6-AB11-B837BFE10A78}" type="presParOf" srcId="{F51A4B65-E1FF-41EA-8E7C-8393D218F1AF}" destId="{D055143F-D903-4EDA-A768-6B0C78A68F91}" srcOrd="3" destOrd="0" presId="urn:microsoft.com/office/officeart/2005/8/layout/hList7"/>
    <dgm:cxn modelId="{85BFD210-4623-4845-B46C-8EDA861742A4}" type="presParOf" srcId="{5D106377-5427-4A2D-864F-AF5ACF074722}" destId="{A3EC77E3-1AFC-4C31-AC94-351C1BED34D2}" srcOrd="3" destOrd="0" presId="urn:microsoft.com/office/officeart/2005/8/layout/hList7"/>
    <dgm:cxn modelId="{CCA4C68E-D174-4E02-9D7A-075C4C2B08A7}" type="presParOf" srcId="{5D106377-5427-4A2D-864F-AF5ACF074722}" destId="{DDECCCA7-DC7E-433E-99C5-7CEC46269FD9}" srcOrd="4" destOrd="0" presId="urn:microsoft.com/office/officeart/2005/8/layout/hList7"/>
    <dgm:cxn modelId="{91DB6561-45E2-4266-B894-3FFE3CDFE37A}" type="presParOf" srcId="{DDECCCA7-DC7E-433E-99C5-7CEC46269FD9}" destId="{2E7E0AC7-D300-4ABE-82E9-CC378C726365}" srcOrd="0" destOrd="0" presId="urn:microsoft.com/office/officeart/2005/8/layout/hList7"/>
    <dgm:cxn modelId="{E73D3D5D-E4C3-4694-904C-2677354DCAC8}" type="presParOf" srcId="{DDECCCA7-DC7E-433E-99C5-7CEC46269FD9}" destId="{16CD5F39-38A6-4870-8EC2-0B3E8E84EB41}" srcOrd="1" destOrd="0" presId="urn:microsoft.com/office/officeart/2005/8/layout/hList7"/>
    <dgm:cxn modelId="{877E4271-598B-4C5C-AB11-887265D3EA56}" type="presParOf" srcId="{DDECCCA7-DC7E-433E-99C5-7CEC46269FD9}" destId="{C8B07662-4E0F-4C4A-8801-81C70E6F322C}" srcOrd="2" destOrd="0" presId="urn:microsoft.com/office/officeart/2005/8/layout/hList7"/>
    <dgm:cxn modelId="{03EFF1E8-13F0-4F7B-995D-3749996ABA26}" type="presParOf" srcId="{DDECCCA7-DC7E-433E-99C5-7CEC46269FD9}" destId="{7FDEFEE5-1ECF-425D-BBA0-9E264C1AB550}" srcOrd="3" destOrd="0" presId="urn:microsoft.com/office/officeart/2005/8/layout/hList7"/>
    <dgm:cxn modelId="{D64D8A96-9F81-4637-95DB-11D4E159CD01}" type="presParOf" srcId="{5D106377-5427-4A2D-864F-AF5ACF074722}" destId="{8A66285E-346D-4CA7-95CE-7202EE05861E}" srcOrd="5" destOrd="0" presId="urn:microsoft.com/office/officeart/2005/8/layout/hList7"/>
    <dgm:cxn modelId="{41672224-C821-45CE-9C42-EEDA78678A64}" type="presParOf" srcId="{5D106377-5427-4A2D-864F-AF5ACF074722}" destId="{997EE028-0E6B-4160-8BC1-6A896390C239}" srcOrd="6" destOrd="0" presId="urn:microsoft.com/office/officeart/2005/8/layout/hList7"/>
    <dgm:cxn modelId="{61147C9C-6C6A-4463-BFD7-FF7AB472C925}" type="presParOf" srcId="{997EE028-0E6B-4160-8BC1-6A896390C239}" destId="{3358C5E9-ADAC-452C-AEA3-12E9BBC88EF0}" srcOrd="0" destOrd="0" presId="urn:microsoft.com/office/officeart/2005/8/layout/hList7"/>
    <dgm:cxn modelId="{35F9E3B9-F4BD-4988-94FF-4A41C0AC4771}" type="presParOf" srcId="{997EE028-0E6B-4160-8BC1-6A896390C239}" destId="{D40536AD-FC9B-42C6-A871-2E956BAB6CC4}" srcOrd="1" destOrd="0" presId="urn:microsoft.com/office/officeart/2005/8/layout/hList7"/>
    <dgm:cxn modelId="{2EE4344D-9E8C-470F-9542-B067215A13F7}" type="presParOf" srcId="{997EE028-0E6B-4160-8BC1-6A896390C239}" destId="{E4DB3FD7-13D2-4C4B-BFEB-94DAA99CD448}" srcOrd="2" destOrd="0" presId="urn:microsoft.com/office/officeart/2005/8/layout/hList7"/>
    <dgm:cxn modelId="{07907FB7-5D65-4AE5-9433-1E25B8555637}" type="presParOf" srcId="{997EE028-0E6B-4160-8BC1-6A896390C239}" destId="{A3930486-96EC-4D84-A345-6A9794D9A52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3D877-BB58-4655-B6FF-B876F4A1588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A78768-B186-49A5-9AE2-E32B5EA0C52E}">
      <dgm:prSet/>
      <dgm:spPr>
        <a:solidFill>
          <a:srgbClr val="00B0F0"/>
        </a:solidFill>
      </dgm:spPr>
      <dgm:t>
        <a:bodyPr/>
        <a:lstStyle/>
        <a:p>
          <a:pPr rtl="0"/>
          <a:r>
            <a:rPr lang="ru-RU" dirty="0" smtClean="0"/>
            <a:t>Тренировка в чтении</a:t>
          </a:r>
          <a:endParaRPr lang="ru-RU" dirty="0"/>
        </a:p>
      </dgm:t>
    </dgm:pt>
    <dgm:pt modelId="{FB3BE7B0-B5D9-40A0-8C6D-14A079828E2A}" type="parTrans" cxnId="{92546360-E063-440A-92F7-742276E8B264}">
      <dgm:prSet/>
      <dgm:spPr/>
      <dgm:t>
        <a:bodyPr/>
        <a:lstStyle/>
        <a:p>
          <a:endParaRPr lang="ru-RU"/>
        </a:p>
      </dgm:t>
    </dgm:pt>
    <dgm:pt modelId="{3E06D549-A8F6-4B4D-87F5-C5A393121C67}" type="sibTrans" cxnId="{92546360-E063-440A-92F7-742276E8B264}">
      <dgm:prSet/>
      <dgm:spPr/>
      <dgm:t>
        <a:bodyPr/>
        <a:lstStyle/>
        <a:p>
          <a:endParaRPr lang="ru-RU"/>
        </a:p>
      </dgm:t>
    </dgm:pt>
    <dgm:pt modelId="{F953D8F6-BA41-4344-84CA-3E59A52B9F48}">
      <dgm:prSet/>
      <dgm:spPr/>
      <dgm:t>
        <a:bodyPr/>
        <a:lstStyle/>
        <a:p>
          <a:pPr rtl="0"/>
          <a:r>
            <a:rPr lang="ru-RU" dirty="0" smtClean="0"/>
            <a:t>Решение математических задач</a:t>
          </a:r>
          <a:endParaRPr lang="ru-RU" dirty="0"/>
        </a:p>
      </dgm:t>
    </dgm:pt>
    <dgm:pt modelId="{0BAA6A89-CB4D-44C3-88EE-8A09E3DDEFCC}" type="parTrans" cxnId="{6045F665-3BE6-46A8-80D0-16CC46E904B6}">
      <dgm:prSet/>
      <dgm:spPr/>
      <dgm:t>
        <a:bodyPr/>
        <a:lstStyle/>
        <a:p>
          <a:endParaRPr lang="ru-RU"/>
        </a:p>
      </dgm:t>
    </dgm:pt>
    <dgm:pt modelId="{F8F5F571-81F3-43FD-937E-0CF641226F6E}" type="sibTrans" cxnId="{6045F665-3BE6-46A8-80D0-16CC46E904B6}">
      <dgm:prSet/>
      <dgm:spPr/>
      <dgm:t>
        <a:bodyPr/>
        <a:lstStyle/>
        <a:p>
          <a:endParaRPr lang="ru-RU"/>
        </a:p>
      </dgm:t>
    </dgm:pt>
    <dgm:pt modelId="{53A2921F-5EBF-4BB5-BFFA-1B418DB77354}">
      <dgm:prSet/>
      <dgm:spPr/>
      <dgm:t>
        <a:bodyPr/>
        <a:lstStyle/>
        <a:p>
          <a:pPr rtl="0"/>
          <a:r>
            <a:rPr lang="ru-RU" dirty="0" smtClean="0"/>
            <a:t>Темы дискуссий</a:t>
          </a:r>
          <a:endParaRPr lang="ru-RU" dirty="0"/>
        </a:p>
      </dgm:t>
    </dgm:pt>
    <dgm:pt modelId="{9DC6FB96-EA02-4479-8D78-2552024CC9A1}" type="parTrans" cxnId="{79A39F09-9F23-408B-A825-652CFB5A4727}">
      <dgm:prSet/>
      <dgm:spPr/>
      <dgm:t>
        <a:bodyPr/>
        <a:lstStyle/>
        <a:p>
          <a:endParaRPr lang="ru-RU"/>
        </a:p>
      </dgm:t>
    </dgm:pt>
    <dgm:pt modelId="{A1D3CE3A-81D1-4729-AC6E-44856B27273A}" type="sibTrans" cxnId="{79A39F09-9F23-408B-A825-652CFB5A4727}">
      <dgm:prSet/>
      <dgm:spPr/>
      <dgm:t>
        <a:bodyPr/>
        <a:lstStyle/>
        <a:p>
          <a:endParaRPr lang="ru-RU"/>
        </a:p>
      </dgm:t>
    </dgm:pt>
    <dgm:pt modelId="{F0DFC6D6-9195-4D71-9D38-CEA3B8BEDFA0}">
      <dgm:prSet/>
      <dgm:spPr/>
      <dgm:t>
        <a:bodyPr/>
        <a:lstStyle/>
        <a:p>
          <a:pPr rtl="0"/>
          <a:r>
            <a:rPr lang="ru-RU" dirty="0" smtClean="0"/>
            <a:t>Подготовка к классной работе</a:t>
          </a:r>
          <a:endParaRPr lang="ru-RU" dirty="0"/>
        </a:p>
      </dgm:t>
    </dgm:pt>
    <dgm:pt modelId="{A454881A-27B9-4A93-A4FF-9DA2C014F915}" type="parTrans" cxnId="{49282942-59AD-4A81-9A16-58BD28719694}">
      <dgm:prSet/>
      <dgm:spPr/>
      <dgm:t>
        <a:bodyPr/>
        <a:lstStyle/>
        <a:p>
          <a:endParaRPr lang="ru-RU"/>
        </a:p>
      </dgm:t>
    </dgm:pt>
    <dgm:pt modelId="{BEC56512-5CF1-467F-BE12-6E6FCE0A4E99}" type="sibTrans" cxnId="{49282942-59AD-4A81-9A16-58BD28719694}">
      <dgm:prSet/>
      <dgm:spPr/>
      <dgm:t>
        <a:bodyPr/>
        <a:lstStyle/>
        <a:p>
          <a:endParaRPr lang="ru-RU"/>
        </a:p>
      </dgm:t>
    </dgm:pt>
    <dgm:pt modelId="{BFC30277-520E-4397-8C32-034EA7D82CC6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0"/>
          <a:r>
            <a:rPr lang="ru-RU" dirty="0" smtClean="0"/>
            <a:t>Занятия искусством</a:t>
          </a:r>
          <a:endParaRPr lang="ru-RU" dirty="0"/>
        </a:p>
      </dgm:t>
    </dgm:pt>
    <dgm:pt modelId="{974705A7-1863-401E-AD1F-121844CD431B}" type="parTrans" cxnId="{0E2B86E2-C668-4B56-B815-F2606A578840}">
      <dgm:prSet/>
      <dgm:spPr/>
      <dgm:t>
        <a:bodyPr/>
        <a:lstStyle/>
        <a:p>
          <a:endParaRPr lang="ru-RU"/>
        </a:p>
      </dgm:t>
    </dgm:pt>
    <dgm:pt modelId="{E0C23126-8DB0-4333-B078-DC4ED5AB2603}" type="sibTrans" cxnId="{0E2B86E2-C668-4B56-B815-F2606A578840}">
      <dgm:prSet/>
      <dgm:spPr/>
      <dgm:t>
        <a:bodyPr/>
        <a:lstStyle/>
        <a:p>
          <a:endParaRPr lang="ru-RU"/>
        </a:p>
      </dgm:t>
    </dgm:pt>
    <dgm:pt modelId="{055313B8-28D6-4897-A9FD-1F918310C447}">
      <dgm:prSet/>
      <dgm:spPr/>
      <dgm:t>
        <a:bodyPr/>
        <a:lstStyle/>
        <a:p>
          <a:pPr rtl="0"/>
          <a:r>
            <a:rPr lang="ru-RU" dirty="0" smtClean="0"/>
            <a:t>Работа с книгой</a:t>
          </a:r>
          <a:endParaRPr lang="ru-RU" dirty="0"/>
        </a:p>
      </dgm:t>
    </dgm:pt>
    <dgm:pt modelId="{FE4C54F3-D82B-46A2-A626-37245D39BCED}" type="parTrans" cxnId="{3F8DC518-D546-48BE-B66E-53548E64BD1F}">
      <dgm:prSet/>
      <dgm:spPr/>
      <dgm:t>
        <a:bodyPr/>
        <a:lstStyle/>
        <a:p>
          <a:endParaRPr lang="ru-RU"/>
        </a:p>
      </dgm:t>
    </dgm:pt>
    <dgm:pt modelId="{180E0707-DACC-49A7-9D2F-96136FCE9EB2}" type="sibTrans" cxnId="{3F8DC518-D546-48BE-B66E-53548E64BD1F}">
      <dgm:prSet/>
      <dgm:spPr/>
      <dgm:t>
        <a:bodyPr/>
        <a:lstStyle/>
        <a:p>
          <a:endParaRPr lang="ru-RU"/>
        </a:p>
      </dgm:t>
    </dgm:pt>
    <dgm:pt modelId="{CE62EC5B-66AD-4F40-9176-ABF6D49EFC99}" type="pres">
      <dgm:prSet presAssocID="{6753D877-BB58-4655-B6FF-B876F4A1588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26CD84-C1AD-4F31-B447-FB0D7F470B81}" type="pres">
      <dgm:prSet presAssocID="{99A78768-B186-49A5-9AE2-E32B5EA0C52E}" presName="circle1" presStyleLbl="node1" presStyleIdx="0" presStyleCnt="6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91165511-D8D0-4A2D-ACB1-5F9F24A607F9}" type="pres">
      <dgm:prSet presAssocID="{99A78768-B186-49A5-9AE2-E32B5EA0C52E}" presName="space" presStyleCnt="0"/>
      <dgm:spPr/>
    </dgm:pt>
    <dgm:pt modelId="{C7111C26-5588-4494-822E-EA9EA542BBE5}" type="pres">
      <dgm:prSet presAssocID="{99A78768-B186-49A5-9AE2-E32B5EA0C52E}" presName="rect1" presStyleLbl="alignAcc1" presStyleIdx="0" presStyleCnt="6"/>
      <dgm:spPr/>
      <dgm:t>
        <a:bodyPr/>
        <a:lstStyle/>
        <a:p>
          <a:endParaRPr lang="ru-RU"/>
        </a:p>
      </dgm:t>
    </dgm:pt>
    <dgm:pt modelId="{94F2DB1B-89DB-4BAE-B476-7E17F30615DE}" type="pres">
      <dgm:prSet presAssocID="{F953D8F6-BA41-4344-84CA-3E59A52B9F48}" presName="vertSpace2" presStyleLbl="node1" presStyleIdx="0" presStyleCnt="6"/>
      <dgm:spPr/>
    </dgm:pt>
    <dgm:pt modelId="{EECF617F-B6E7-4FA9-A323-4806B78902DA}" type="pres">
      <dgm:prSet presAssocID="{F953D8F6-BA41-4344-84CA-3E59A52B9F48}" presName="circle2" presStyleLbl="node1" presStyleIdx="1" presStyleCnt="6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42C8F000-9FEB-4AC6-B0D7-BB2A823718C9}" type="pres">
      <dgm:prSet presAssocID="{F953D8F6-BA41-4344-84CA-3E59A52B9F48}" presName="rect2" presStyleLbl="alignAcc1" presStyleIdx="1" presStyleCnt="6"/>
      <dgm:spPr/>
      <dgm:t>
        <a:bodyPr/>
        <a:lstStyle/>
        <a:p>
          <a:endParaRPr lang="ru-RU"/>
        </a:p>
      </dgm:t>
    </dgm:pt>
    <dgm:pt modelId="{263729FE-AAE8-4E1D-9C59-B0BD63BABFC3}" type="pres">
      <dgm:prSet presAssocID="{53A2921F-5EBF-4BB5-BFFA-1B418DB77354}" presName="vertSpace3" presStyleLbl="node1" presStyleIdx="1" presStyleCnt="6"/>
      <dgm:spPr/>
    </dgm:pt>
    <dgm:pt modelId="{255CD432-14B5-41C6-9726-A09A8935869F}" type="pres">
      <dgm:prSet presAssocID="{53A2921F-5EBF-4BB5-BFFA-1B418DB77354}" presName="circle3" presStyleLbl="node1" presStyleIdx="2" presStyleCnt="6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B6EC46D3-90FE-40A1-8DCC-1182C73878C8}" type="pres">
      <dgm:prSet presAssocID="{53A2921F-5EBF-4BB5-BFFA-1B418DB77354}" presName="rect3" presStyleLbl="alignAcc1" presStyleIdx="2" presStyleCnt="6"/>
      <dgm:spPr/>
      <dgm:t>
        <a:bodyPr/>
        <a:lstStyle/>
        <a:p>
          <a:endParaRPr lang="ru-RU"/>
        </a:p>
      </dgm:t>
    </dgm:pt>
    <dgm:pt modelId="{70E69F96-1AAD-49F2-933A-516A3D1FA0A4}" type="pres">
      <dgm:prSet presAssocID="{F0DFC6D6-9195-4D71-9D38-CEA3B8BEDFA0}" presName="vertSpace4" presStyleLbl="node1" presStyleIdx="2" presStyleCnt="6"/>
      <dgm:spPr/>
    </dgm:pt>
    <dgm:pt modelId="{EDEAE3BD-219C-4ACB-B3A8-060F2A2F7ADF}" type="pres">
      <dgm:prSet presAssocID="{F0DFC6D6-9195-4D71-9D38-CEA3B8BEDFA0}" presName="circle4" presStyleLbl="node1" presStyleIdx="3" presStyleCnt="6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DEE648AB-330F-41A0-835E-A47BC234656D}" type="pres">
      <dgm:prSet presAssocID="{F0DFC6D6-9195-4D71-9D38-CEA3B8BEDFA0}" presName="rect4" presStyleLbl="alignAcc1" presStyleIdx="3" presStyleCnt="6"/>
      <dgm:spPr/>
      <dgm:t>
        <a:bodyPr/>
        <a:lstStyle/>
        <a:p>
          <a:endParaRPr lang="ru-RU"/>
        </a:p>
      </dgm:t>
    </dgm:pt>
    <dgm:pt modelId="{DED04BA2-3102-4181-9ABB-B85F895ECCD8}" type="pres">
      <dgm:prSet presAssocID="{BFC30277-520E-4397-8C32-034EA7D82CC6}" presName="vertSpace5" presStyleLbl="node1" presStyleIdx="3" presStyleCnt="6"/>
      <dgm:spPr/>
    </dgm:pt>
    <dgm:pt modelId="{295B29E7-16AE-482A-BF96-0C3EA862DDE5}" type="pres">
      <dgm:prSet presAssocID="{BFC30277-520E-4397-8C32-034EA7D82CC6}" presName="circle5" presStyleLbl="node1" presStyleIdx="4" presStyleCnt="6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79B61F4E-D64E-464F-914B-A100365B5EFE}" type="pres">
      <dgm:prSet presAssocID="{BFC30277-520E-4397-8C32-034EA7D82CC6}" presName="rect5" presStyleLbl="alignAcc1" presStyleIdx="4" presStyleCnt="6"/>
      <dgm:spPr/>
      <dgm:t>
        <a:bodyPr/>
        <a:lstStyle/>
        <a:p>
          <a:endParaRPr lang="ru-RU"/>
        </a:p>
      </dgm:t>
    </dgm:pt>
    <dgm:pt modelId="{332B1947-02C5-46EE-8A6D-EA80896F41D3}" type="pres">
      <dgm:prSet presAssocID="{055313B8-28D6-4897-A9FD-1F918310C447}" presName="vertSpace6" presStyleLbl="node1" presStyleIdx="4" presStyleCnt="6"/>
      <dgm:spPr/>
    </dgm:pt>
    <dgm:pt modelId="{B17F7270-623E-4B99-8B38-86A3FBF88ED4}" type="pres">
      <dgm:prSet presAssocID="{055313B8-28D6-4897-A9FD-1F918310C447}" presName="circle6" presStyleLbl="node1" presStyleIdx="5" presStyleCnt="6"/>
      <dgm:spPr>
        <a:solidFill>
          <a:srgbClr val="00B0F0"/>
        </a:solidFill>
      </dgm:spPr>
      <dgm:t>
        <a:bodyPr/>
        <a:lstStyle/>
        <a:p>
          <a:endParaRPr lang="ru-RU"/>
        </a:p>
      </dgm:t>
    </dgm:pt>
    <dgm:pt modelId="{905EF938-3288-497A-B3F2-E6960E68CBD0}" type="pres">
      <dgm:prSet presAssocID="{055313B8-28D6-4897-A9FD-1F918310C447}" presName="rect6" presStyleLbl="alignAcc1" presStyleIdx="5" presStyleCnt="6"/>
      <dgm:spPr/>
      <dgm:t>
        <a:bodyPr/>
        <a:lstStyle/>
        <a:p>
          <a:endParaRPr lang="ru-RU"/>
        </a:p>
      </dgm:t>
    </dgm:pt>
    <dgm:pt modelId="{8A393AA7-5F5D-48FD-B1A3-395143C239DC}" type="pres">
      <dgm:prSet presAssocID="{99A78768-B186-49A5-9AE2-E32B5EA0C52E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765E9-161B-433F-A3D2-4F5B13B68A1A}" type="pres">
      <dgm:prSet presAssocID="{F953D8F6-BA41-4344-84CA-3E59A52B9F48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E92C0-2372-417C-8CD6-BF5906970A68}" type="pres">
      <dgm:prSet presAssocID="{53A2921F-5EBF-4BB5-BFFA-1B418DB77354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F6C76-D69E-43A7-AC1F-191A7BD03EB4}" type="pres">
      <dgm:prSet presAssocID="{F0DFC6D6-9195-4D71-9D38-CEA3B8BEDFA0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F6C49-7531-4900-8EDF-57627A9E8E76}" type="pres">
      <dgm:prSet presAssocID="{BFC30277-520E-4397-8C32-034EA7D82CC6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4E622-72CB-48EB-936B-815908D671D6}" type="pres">
      <dgm:prSet presAssocID="{055313B8-28D6-4897-A9FD-1F918310C447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A53172-D8FF-4AA7-A05B-195B6C82EBD4}" type="presOf" srcId="{055313B8-28D6-4897-A9FD-1F918310C447}" destId="{905EF938-3288-497A-B3F2-E6960E68CBD0}" srcOrd="0" destOrd="0" presId="urn:microsoft.com/office/officeart/2005/8/layout/target3"/>
    <dgm:cxn modelId="{FA7541B0-B5AA-481B-A52A-8A1B7596B494}" type="presOf" srcId="{F0DFC6D6-9195-4D71-9D38-CEA3B8BEDFA0}" destId="{23BF6C76-D69E-43A7-AC1F-191A7BD03EB4}" srcOrd="1" destOrd="0" presId="urn:microsoft.com/office/officeart/2005/8/layout/target3"/>
    <dgm:cxn modelId="{2A970D0A-4250-4331-BA66-1CCFDDC15A25}" type="presOf" srcId="{F953D8F6-BA41-4344-84CA-3E59A52B9F48}" destId="{499765E9-161B-433F-A3D2-4F5B13B68A1A}" srcOrd="1" destOrd="0" presId="urn:microsoft.com/office/officeart/2005/8/layout/target3"/>
    <dgm:cxn modelId="{4F477302-251D-4AE5-84AB-1CF5563554C9}" type="presOf" srcId="{F0DFC6D6-9195-4D71-9D38-CEA3B8BEDFA0}" destId="{DEE648AB-330F-41A0-835E-A47BC234656D}" srcOrd="0" destOrd="0" presId="urn:microsoft.com/office/officeart/2005/8/layout/target3"/>
    <dgm:cxn modelId="{3F8DC518-D546-48BE-B66E-53548E64BD1F}" srcId="{6753D877-BB58-4655-B6FF-B876F4A15888}" destId="{055313B8-28D6-4897-A9FD-1F918310C447}" srcOrd="5" destOrd="0" parTransId="{FE4C54F3-D82B-46A2-A626-37245D39BCED}" sibTransId="{180E0707-DACC-49A7-9D2F-96136FCE9EB2}"/>
    <dgm:cxn modelId="{6045F665-3BE6-46A8-80D0-16CC46E904B6}" srcId="{6753D877-BB58-4655-B6FF-B876F4A15888}" destId="{F953D8F6-BA41-4344-84CA-3E59A52B9F48}" srcOrd="1" destOrd="0" parTransId="{0BAA6A89-CB4D-44C3-88EE-8A09E3DDEFCC}" sibTransId="{F8F5F571-81F3-43FD-937E-0CF641226F6E}"/>
    <dgm:cxn modelId="{E1EAF364-5B32-4A03-A59B-2D2D774420E6}" type="presOf" srcId="{BFC30277-520E-4397-8C32-034EA7D82CC6}" destId="{79B61F4E-D64E-464F-914B-A100365B5EFE}" srcOrd="0" destOrd="0" presId="urn:microsoft.com/office/officeart/2005/8/layout/target3"/>
    <dgm:cxn modelId="{92546360-E063-440A-92F7-742276E8B264}" srcId="{6753D877-BB58-4655-B6FF-B876F4A15888}" destId="{99A78768-B186-49A5-9AE2-E32B5EA0C52E}" srcOrd="0" destOrd="0" parTransId="{FB3BE7B0-B5D9-40A0-8C6D-14A079828E2A}" sibTransId="{3E06D549-A8F6-4B4D-87F5-C5A393121C67}"/>
    <dgm:cxn modelId="{DFE4AA22-A1C9-4B63-A560-F5DDFD104036}" type="presOf" srcId="{6753D877-BB58-4655-B6FF-B876F4A15888}" destId="{CE62EC5B-66AD-4F40-9176-ABF6D49EFC99}" srcOrd="0" destOrd="0" presId="urn:microsoft.com/office/officeart/2005/8/layout/target3"/>
    <dgm:cxn modelId="{47BD6E29-BCA6-44D8-B044-3746EA10BC05}" type="presOf" srcId="{99A78768-B186-49A5-9AE2-E32B5EA0C52E}" destId="{8A393AA7-5F5D-48FD-B1A3-395143C239DC}" srcOrd="1" destOrd="0" presId="urn:microsoft.com/office/officeart/2005/8/layout/target3"/>
    <dgm:cxn modelId="{0E2B86E2-C668-4B56-B815-F2606A578840}" srcId="{6753D877-BB58-4655-B6FF-B876F4A15888}" destId="{BFC30277-520E-4397-8C32-034EA7D82CC6}" srcOrd="4" destOrd="0" parTransId="{974705A7-1863-401E-AD1F-121844CD431B}" sibTransId="{E0C23126-8DB0-4333-B078-DC4ED5AB2603}"/>
    <dgm:cxn modelId="{6244B9B2-4208-4B89-AAC6-EA835B3A6461}" type="presOf" srcId="{BFC30277-520E-4397-8C32-034EA7D82CC6}" destId="{A0CF6C49-7531-4900-8EDF-57627A9E8E76}" srcOrd="1" destOrd="0" presId="urn:microsoft.com/office/officeart/2005/8/layout/target3"/>
    <dgm:cxn modelId="{AD5C4F39-06F1-4E44-92F2-406CC9F3C9E4}" type="presOf" srcId="{F953D8F6-BA41-4344-84CA-3E59A52B9F48}" destId="{42C8F000-9FEB-4AC6-B0D7-BB2A823718C9}" srcOrd="0" destOrd="0" presId="urn:microsoft.com/office/officeart/2005/8/layout/target3"/>
    <dgm:cxn modelId="{49282942-59AD-4A81-9A16-58BD28719694}" srcId="{6753D877-BB58-4655-B6FF-B876F4A15888}" destId="{F0DFC6D6-9195-4D71-9D38-CEA3B8BEDFA0}" srcOrd="3" destOrd="0" parTransId="{A454881A-27B9-4A93-A4FF-9DA2C014F915}" sibTransId="{BEC56512-5CF1-467F-BE12-6E6FCE0A4E99}"/>
    <dgm:cxn modelId="{AA66D543-3801-4AF3-89B0-5143034E3372}" type="presOf" srcId="{99A78768-B186-49A5-9AE2-E32B5EA0C52E}" destId="{C7111C26-5588-4494-822E-EA9EA542BBE5}" srcOrd="0" destOrd="0" presId="urn:microsoft.com/office/officeart/2005/8/layout/target3"/>
    <dgm:cxn modelId="{79A39F09-9F23-408B-A825-652CFB5A4727}" srcId="{6753D877-BB58-4655-B6FF-B876F4A15888}" destId="{53A2921F-5EBF-4BB5-BFFA-1B418DB77354}" srcOrd="2" destOrd="0" parTransId="{9DC6FB96-EA02-4479-8D78-2552024CC9A1}" sibTransId="{A1D3CE3A-81D1-4729-AC6E-44856B27273A}"/>
    <dgm:cxn modelId="{6EC418F8-65AA-42C9-A2FB-69679C1D96E4}" type="presOf" srcId="{055313B8-28D6-4897-A9FD-1F918310C447}" destId="{B1B4E622-72CB-48EB-936B-815908D671D6}" srcOrd="1" destOrd="0" presId="urn:microsoft.com/office/officeart/2005/8/layout/target3"/>
    <dgm:cxn modelId="{E571B26A-EB41-4B7A-A717-323743CEB06A}" type="presOf" srcId="{53A2921F-5EBF-4BB5-BFFA-1B418DB77354}" destId="{6CAE92C0-2372-417C-8CD6-BF5906970A68}" srcOrd="1" destOrd="0" presId="urn:microsoft.com/office/officeart/2005/8/layout/target3"/>
    <dgm:cxn modelId="{3F7927C3-9402-4B5B-A686-2D357A409147}" type="presOf" srcId="{53A2921F-5EBF-4BB5-BFFA-1B418DB77354}" destId="{B6EC46D3-90FE-40A1-8DCC-1182C73878C8}" srcOrd="0" destOrd="0" presId="urn:microsoft.com/office/officeart/2005/8/layout/target3"/>
    <dgm:cxn modelId="{578317ED-6281-470A-B397-EC0184757B04}" type="presParOf" srcId="{CE62EC5B-66AD-4F40-9176-ABF6D49EFC99}" destId="{4226CD84-C1AD-4F31-B447-FB0D7F470B81}" srcOrd="0" destOrd="0" presId="urn:microsoft.com/office/officeart/2005/8/layout/target3"/>
    <dgm:cxn modelId="{0140553F-122F-4675-9B3E-5AF18CDE73E4}" type="presParOf" srcId="{CE62EC5B-66AD-4F40-9176-ABF6D49EFC99}" destId="{91165511-D8D0-4A2D-ACB1-5F9F24A607F9}" srcOrd="1" destOrd="0" presId="urn:microsoft.com/office/officeart/2005/8/layout/target3"/>
    <dgm:cxn modelId="{816E7224-5C6E-4483-9CE3-BFD73C1488EC}" type="presParOf" srcId="{CE62EC5B-66AD-4F40-9176-ABF6D49EFC99}" destId="{C7111C26-5588-4494-822E-EA9EA542BBE5}" srcOrd="2" destOrd="0" presId="urn:microsoft.com/office/officeart/2005/8/layout/target3"/>
    <dgm:cxn modelId="{1681FF2A-2B9D-4491-A0FB-45E9377B7B82}" type="presParOf" srcId="{CE62EC5B-66AD-4F40-9176-ABF6D49EFC99}" destId="{94F2DB1B-89DB-4BAE-B476-7E17F30615DE}" srcOrd="3" destOrd="0" presId="urn:microsoft.com/office/officeart/2005/8/layout/target3"/>
    <dgm:cxn modelId="{C1E1C07D-EE2F-4EFF-B4AD-EED2315A2B3E}" type="presParOf" srcId="{CE62EC5B-66AD-4F40-9176-ABF6D49EFC99}" destId="{EECF617F-B6E7-4FA9-A323-4806B78902DA}" srcOrd="4" destOrd="0" presId="urn:microsoft.com/office/officeart/2005/8/layout/target3"/>
    <dgm:cxn modelId="{ACFCA522-BB9E-413C-8F6F-8D9D4D88499B}" type="presParOf" srcId="{CE62EC5B-66AD-4F40-9176-ABF6D49EFC99}" destId="{42C8F000-9FEB-4AC6-B0D7-BB2A823718C9}" srcOrd="5" destOrd="0" presId="urn:microsoft.com/office/officeart/2005/8/layout/target3"/>
    <dgm:cxn modelId="{70619D01-A546-4F99-9C19-F6334A12AB33}" type="presParOf" srcId="{CE62EC5B-66AD-4F40-9176-ABF6D49EFC99}" destId="{263729FE-AAE8-4E1D-9C59-B0BD63BABFC3}" srcOrd="6" destOrd="0" presId="urn:microsoft.com/office/officeart/2005/8/layout/target3"/>
    <dgm:cxn modelId="{E242EC86-FEA1-46E2-829A-07476C397431}" type="presParOf" srcId="{CE62EC5B-66AD-4F40-9176-ABF6D49EFC99}" destId="{255CD432-14B5-41C6-9726-A09A8935869F}" srcOrd="7" destOrd="0" presId="urn:microsoft.com/office/officeart/2005/8/layout/target3"/>
    <dgm:cxn modelId="{2C0CF428-82A5-4F75-8107-BFBEB7598F1A}" type="presParOf" srcId="{CE62EC5B-66AD-4F40-9176-ABF6D49EFC99}" destId="{B6EC46D3-90FE-40A1-8DCC-1182C73878C8}" srcOrd="8" destOrd="0" presId="urn:microsoft.com/office/officeart/2005/8/layout/target3"/>
    <dgm:cxn modelId="{06016806-D5EB-42E6-B78F-E1DEFA03B14E}" type="presParOf" srcId="{CE62EC5B-66AD-4F40-9176-ABF6D49EFC99}" destId="{70E69F96-1AAD-49F2-933A-516A3D1FA0A4}" srcOrd="9" destOrd="0" presId="urn:microsoft.com/office/officeart/2005/8/layout/target3"/>
    <dgm:cxn modelId="{A1512792-F437-4278-BDFE-6D71CBB3D021}" type="presParOf" srcId="{CE62EC5B-66AD-4F40-9176-ABF6D49EFC99}" destId="{EDEAE3BD-219C-4ACB-B3A8-060F2A2F7ADF}" srcOrd="10" destOrd="0" presId="urn:microsoft.com/office/officeart/2005/8/layout/target3"/>
    <dgm:cxn modelId="{C8B0335A-282F-4EB0-9F61-DD9ACF307702}" type="presParOf" srcId="{CE62EC5B-66AD-4F40-9176-ABF6D49EFC99}" destId="{DEE648AB-330F-41A0-835E-A47BC234656D}" srcOrd="11" destOrd="0" presId="urn:microsoft.com/office/officeart/2005/8/layout/target3"/>
    <dgm:cxn modelId="{82336CCA-D9CC-4CFB-AD69-DCF55C27CBB0}" type="presParOf" srcId="{CE62EC5B-66AD-4F40-9176-ABF6D49EFC99}" destId="{DED04BA2-3102-4181-9ABB-B85F895ECCD8}" srcOrd="12" destOrd="0" presId="urn:microsoft.com/office/officeart/2005/8/layout/target3"/>
    <dgm:cxn modelId="{006CFE83-2ED7-44BF-AB68-3AB11725BB35}" type="presParOf" srcId="{CE62EC5B-66AD-4F40-9176-ABF6D49EFC99}" destId="{295B29E7-16AE-482A-BF96-0C3EA862DDE5}" srcOrd="13" destOrd="0" presId="urn:microsoft.com/office/officeart/2005/8/layout/target3"/>
    <dgm:cxn modelId="{35F3C277-42B9-4279-A10F-9D656C1BFFD7}" type="presParOf" srcId="{CE62EC5B-66AD-4F40-9176-ABF6D49EFC99}" destId="{79B61F4E-D64E-464F-914B-A100365B5EFE}" srcOrd="14" destOrd="0" presId="urn:microsoft.com/office/officeart/2005/8/layout/target3"/>
    <dgm:cxn modelId="{C5F1502F-7771-49C7-8610-1521101EA166}" type="presParOf" srcId="{CE62EC5B-66AD-4F40-9176-ABF6D49EFC99}" destId="{332B1947-02C5-46EE-8A6D-EA80896F41D3}" srcOrd="15" destOrd="0" presId="urn:microsoft.com/office/officeart/2005/8/layout/target3"/>
    <dgm:cxn modelId="{4A8E4BD1-071D-49AA-9988-D2F825AC3DF7}" type="presParOf" srcId="{CE62EC5B-66AD-4F40-9176-ABF6D49EFC99}" destId="{B17F7270-623E-4B99-8B38-86A3FBF88ED4}" srcOrd="16" destOrd="0" presId="urn:microsoft.com/office/officeart/2005/8/layout/target3"/>
    <dgm:cxn modelId="{12D14B24-3AF6-4E5B-BA95-141B9E5C0FE4}" type="presParOf" srcId="{CE62EC5B-66AD-4F40-9176-ABF6D49EFC99}" destId="{905EF938-3288-497A-B3F2-E6960E68CBD0}" srcOrd="17" destOrd="0" presId="urn:microsoft.com/office/officeart/2005/8/layout/target3"/>
    <dgm:cxn modelId="{37EB8001-9259-4781-9DA7-F50B6E2A8654}" type="presParOf" srcId="{CE62EC5B-66AD-4F40-9176-ABF6D49EFC99}" destId="{8A393AA7-5F5D-48FD-B1A3-395143C239DC}" srcOrd="18" destOrd="0" presId="urn:microsoft.com/office/officeart/2005/8/layout/target3"/>
    <dgm:cxn modelId="{6A86DC01-DF50-4C3F-8957-24F80741665C}" type="presParOf" srcId="{CE62EC5B-66AD-4F40-9176-ABF6D49EFC99}" destId="{499765E9-161B-433F-A3D2-4F5B13B68A1A}" srcOrd="19" destOrd="0" presId="urn:microsoft.com/office/officeart/2005/8/layout/target3"/>
    <dgm:cxn modelId="{E3137B17-34CF-4A5C-B7C0-87A9E4D1FB45}" type="presParOf" srcId="{CE62EC5B-66AD-4F40-9176-ABF6D49EFC99}" destId="{6CAE92C0-2372-417C-8CD6-BF5906970A68}" srcOrd="20" destOrd="0" presId="urn:microsoft.com/office/officeart/2005/8/layout/target3"/>
    <dgm:cxn modelId="{292BD141-68F5-4ECA-B6FC-6FFE3C318819}" type="presParOf" srcId="{CE62EC5B-66AD-4F40-9176-ABF6D49EFC99}" destId="{23BF6C76-D69E-43A7-AC1F-191A7BD03EB4}" srcOrd="21" destOrd="0" presId="urn:microsoft.com/office/officeart/2005/8/layout/target3"/>
    <dgm:cxn modelId="{7A4DCF6C-DD39-484C-B190-0D225783F9CB}" type="presParOf" srcId="{CE62EC5B-66AD-4F40-9176-ABF6D49EFC99}" destId="{A0CF6C49-7531-4900-8EDF-57627A9E8E76}" srcOrd="22" destOrd="0" presId="urn:microsoft.com/office/officeart/2005/8/layout/target3"/>
    <dgm:cxn modelId="{B4F7A530-E43A-42F5-BE1A-C8836E2C1F20}" type="presParOf" srcId="{CE62EC5B-66AD-4F40-9176-ABF6D49EFC99}" destId="{B1B4E622-72CB-48EB-936B-815908D671D6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279F0F-1EED-4F65-98B7-3CF3F53F22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D9F4D5-1FD0-4AC3-A338-A6CFCD34D11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 smtClean="0"/>
            <a:t>Проверяют ли взрослые домашнее задание</a:t>
          </a:r>
          <a:r>
            <a:rPr lang="en-US" sz="2400" dirty="0" smtClean="0"/>
            <a:t>?</a:t>
          </a:r>
          <a:endParaRPr lang="ru-RU" sz="2400" dirty="0" smtClean="0"/>
        </a:p>
        <a:p>
          <a:r>
            <a:rPr lang="ru-RU" sz="2400" dirty="0" smtClean="0"/>
            <a:t>Да – 15  человек</a:t>
          </a:r>
        </a:p>
        <a:p>
          <a:r>
            <a:rPr lang="ru-RU" sz="2400" dirty="0" smtClean="0"/>
            <a:t>Нет – 2 человека</a:t>
          </a:r>
          <a:endParaRPr lang="ru-RU" sz="2400" dirty="0"/>
        </a:p>
      </dgm:t>
    </dgm:pt>
    <dgm:pt modelId="{27396547-1426-4FA5-AEF9-1012BD94974D}" type="parTrans" cxnId="{2C7438FF-E874-4DD2-8B19-FF14E7F3431D}">
      <dgm:prSet/>
      <dgm:spPr/>
      <dgm:t>
        <a:bodyPr/>
        <a:lstStyle/>
        <a:p>
          <a:endParaRPr lang="ru-RU"/>
        </a:p>
      </dgm:t>
    </dgm:pt>
    <dgm:pt modelId="{359755D2-0971-4481-8267-3424FD4D309D}" type="sibTrans" cxnId="{2C7438FF-E874-4DD2-8B19-FF14E7F3431D}">
      <dgm:prSet/>
      <dgm:spPr/>
      <dgm:t>
        <a:bodyPr/>
        <a:lstStyle/>
        <a:p>
          <a:endParaRPr lang="ru-RU"/>
        </a:p>
      </dgm:t>
    </dgm:pt>
    <dgm:pt modelId="{9E2DC092-DB7D-466E-8082-DF68D4C542DE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dirty="0" smtClean="0"/>
            <a:t>Всегда ли ты доволен отметкой</a:t>
          </a:r>
          <a:r>
            <a:rPr lang="en-US" sz="2000" dirty="0" smtClean="0"/>
            <a:t>?</a:t>
          </a:r>
          <a:endParaRPr lang="ru-RU" sz="2000" dirty="0" smtClean="0"/>
        </a:p>
        <a:p>
          <a:r>
            <a:rPr lang="ru-RU" sz="2000" dirty="0" smtClean="0"/>
            <a:t>Да - 13 человек</a:t>
          </a:r>
        </a:p>
        <a:p>
          <a:r>
            <a:rPr lang="ru-RU" sz="2000" dirty="0" smtClean="0"/>
            <a:t>Нет – 5 человек</a:t>
          </a:r>
        </a:p>
        <a:p>
          <a:endParaRPr lang="ru-RU" sz="2000" dirty="0"/>
        </a:p>
      </dgm:t>
    </dgm:pt>
    <dgm:pt modelId="{753937FF-25AC-4C11-9E11-58F8D764538C}" type="parTrans" cxnId="{CC0BBCCE-FA70-4ACA-BA90-4EC75176F931}">
      <dgm:prSet/>
      <dgm:spPr/>
      <dgm:t>
        <a:bodyPr/>
        <a:lstStyle/>
        <a:p>
          <a:endParaRPr lang="ru-RU"/>
        </a:p>
      </dgm:t>
    </dgm:pt>
    <dgm:pt modelId="{8C4780F0-38F3-4272-8A40-6643E77D88EB}" type="sibTrans" cxnId="{CC0BBCCE-FA70-4ACA-BA90-4EC75176F931}">
      <dgm:prSet/>
      <dgm:spPr/>
      <dgm:t>
        <a:bodyPr/>
        <a:lstStyle/>
        <a:p>
          <a:endParaRPr lang="ru-RU"/>
        </a:p>
      </dgm:t>
    </dgm:pt>
    <dgm:pt modelId="{3B22A602-D8F7-46FB-BB8F-337FA1E04693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dirty="0" smtClean="0"/>
            <a:t>Бывают ли случаи когда ты просто списываешь домашнее задание</a:t>
          </a:r>
          <a:r>
            <a:rPr lang="en-US" sz="2000" dirty="0" smtClean="0"/>
            <a:t>?</a:t>
          </a:r>
        </a:p>
        <a:p>
          <a:r>
            <a:rPr lang="ru-RU" sz="2000" dirty="0" smtClean="0"/>
            <a:t>Не списывают – 15 человек</a:t>
          </a:r>
        </a:p>
        <a:p>
          <a:r>
            <a:rPr lang="ru-RU" sz="2000" dirty="0" smtClean="0"/>
            <a:t>Редко – 1 человек</a:t>
          </a:r>
        </a:p>
        <a:p>
          <a:r>
            <a:rPr lang="ru-RU" sz="2000" dirty="0" smtClean="0"/>
            <a:t>Иногда – 1 человек</a:t>
          </a:r>
          <a:endParaRPr lang="ru-RU" sz="2000" dirty="0"/>
        </a:p>
      </dgm:t>
    </dgm:pt>
    <dgm:pt modelId="{EC72529A-151F-4FA6-A3F8-3D7D2CAF7F3F}" type="parTrans" cxnId="{CAC80AF2-7E31-474D-9AC8-D3C8A07399EF}">
      <dgm:prSet/>
      <dgm:spPr/>
      <dgm:t>
        <a:bodyPr/>
        <a:lstStyle/>
        <a:p>
          <a:endParaRPr lang="ru-RU"/>
        </a:p>
      </dgm:t>
    </dgm:pt>
    <dgm:pt modelId="{C0550D33-C85D-4192-B2B4-98772D6CEA2C}" type="sibTrans" cxnId="{CAC80AF2-7E31-474D-9AC8-D3C8A07399EF}">
      <dgm:prSet/>
      <dgm:spPr/>
      <dgm:t>
        <a:bodyPr/>
        <a:lstStyle/>
        <a:p>
          <a:endParaRPr lang="ru-RU"/>
        </a:p>
      </dgm:t>
    </dgm:pt>
    <dgm:pt modelId="{7E9EF288-0078-4BE3-B1CF-878AF5DF9F92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 smtClean="0"/>
            <a:t>Время затраты на домашнее задание.</a:t>
          </a:r>
        </a:p>
        <a:p>
          <a:r>
            <a:rPr lang="ru-RU" sz="1400" dirty="0" smtClean="0"/>
            <a:t>1 час – 1 человек</a:t>
          </a:r>
        </a:p>
        <a:p>
          <a:r>
            <a:rPr lang="ru-RU" sz="1400" dirty="0" smtClean="0"/>
            <a:t>1,5 часа – 1 человек</a:t>
          </a:r>
        </a:p>
        <a:p>
          <a:r>
            <a:rPr lang="ru-RU" sz="1400" dirty="0" smtClean="0"/>
            <a:t>2 часа – 11 человек</a:t>
          </a:r>
        </a:p>
        <a:p>
          <a:r>
            <a:rPr lang="ru-RU" sz="1400" dirty="0" smtClean="0"/>
            <a:t>3 часа – 2 человека</a:t>
          </a:r>
        </a:p>
        <a:p>
          <a:r>
            <a:rPr lang="ru-RU" sz="1400" dirty="0" smtClean="0"/>
            <a:t>4 часа – 2 человека</a:t>
          </a:r>
          <a:endParaRPr lang="ru-RU" sz="1400" dirty="0"/>
        </a:p>
      </dgm:t>
    </dgm:pt>
    <dgm:pt modelId="{31AE8255-7A93-4533-A54C-DA204D6825A7}" type="parTrans" cxnId="{74A9CE7A-DCF2-4658-8ED6-7F7D3A799DDA}">
      <dgm:prSet/>
      <dgm:spPr/>
      <dgm:t>
        <a:bodyPr/>
        <a:lstStyle/>
        <a:p>
          <a:endParaRPr lang="ru-RU"/>
        </a:p>
      </dgm:t>
    </dgm:pt>
    <dgm:pt modelId="{0A79815B-C952-445C-B1BE-B540F2E24461}" type="sibTrans" cxnId="{74A9CE7A-DCF2-4658-8ED6-7F7D3A799DDA}">
      <dgm:prSet/>
      <dgm:spPr/>
      <dgm:t>
        <a:bodyPr/>
        <a:lstStyle/>
        <a:p>
          <a:endParaRPr lang="ru-RU"/>
        </a:p>
      </dgm:t>
    </dgm:pt>
    <dgm:pt modelId="{9F9894A6-AA7A-4123-9F01-71BA0A5B709A}" type="pres">
      <dgm:prSet presAssocID="{C6279F0F-1EED-4F65-98B7-3CF3F53F22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AA3A1F-BA7D-4B07-8C5E-8976BF853ABF}" type="pres">
      <dgm:prSet presAssocID="{28D9F4D5-1FD0-4AC3-A338-A6CFCD34D1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C3608-431E-4045-BED6-D904C02B9639}" type="pres">
      <dgm:prSet presAssocID="{359755D2-0971-4481-8267-3424FD4D309D}" presName="sibTrans" presStyleCnt="0"/>
      <dgm:spPr/>
    </dgm:pt>
    <dgm:pt modelId="{1494F8DE-EF95-42CD-88BF-D6C11700684E}" type="pres">
      <dgm:prSet presAssocID="{9E2DC092-DB7D-466E-8082-DF68D4C542DE}" presName="node" presStyleLbl="node1" presStyleIdx="1" presStyleCnt="4" custLinFactNeighborX="-381" custLinFactNeighborY="-2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FBD93-7DA5-4427-82C8-9CE34BB8E6DC}" type="pres">
      <dgm:prSet presAssocID="{8C4780F0-38F3-4272-8A40-6643E77D88EB}" presName="sibTrans" presStyleCnt="0"/>
      <dgm:spPr/>
    </dgm:pt>
    <dgm:pt modelId="{54F420F1-1B61-4EDA-9F9D-7B9819526540}" type="pres">
      <dgm:prSet presAssocID="{3B22A602-D8F7-46FB-BB8F-337FA1E046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AB6ED-30C5-40C6-80F6-1F4CADF9B132}" type="pres">
      <dgm:prSet presAssocID="{C0550D33-C85D-4192-B2B4-98772D6CEA2C}" presName="sibTrans" presStyleCnt="0"/>
      <dgm:spPr/>
    </dgm:pt>
    <dgm:pt modelId="{5983CE8B-0D3E-4C4B-9E72-F7C4A48EF8E0}" type="pres">
      <dgm:prSet presAssocID="{7E9EF288-0078-4BE3-B1CF-878AF5DF9F92}" presName="node" presStyleLbl="node1" presStyleIdx="3" presStyleCnt="4" custLinFactNeighborX="-381" custLinFactNeighborY="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B9D664-C14A-4558-A4DA-30234E527505}" type="presOf" srcId="{9E2DC092-DB7D-466E-8082-DF68D4C542DE}" destId="{1494F8DE-EF95-42CD-88BF-D6C11700684E}" srcOrd="0" destOrd="0" presId="urn:microsoft.com/office/officeart/2005/8/layout/default"/>
    <dgm:cxn modelId="{CAC80AF2-7E31-474D-9AC8-D3C8A07399EF}" srcId="{C6279F0F-1EED-4F65-98B7-3CF3F53F2273}" destId="{3B22A602-D8F7-46FB-BB8F-337FA1E04693}" srcOrd="2" destOrd="0" parTransId="{EC72529A-151F-4FA6-A3F8-3D7D2CAF7F3F}" sibTransId="{C0550D33-C85D-4192-B2B4-98772D6CEA2C}"/>
    <dgm:cxn modelId="{CC0BBCCE-FA70-4ACA-BA90-4EC75176F931}" srcId="{C6279F0F-1EED-4F65-98B7-3CF3F53F2273}" destId="{9E2DC092-DB7D-466E-8082-DF68D4C542DE}" srcOrd="1" destOrd="0" parTransId="{753937FF-25AC-4C11-9E11-58F8D764538C}" sibTransId="{8C4780F0-38F3-4272-8A40-6643E77D88EB}"/>
    <dgm:cxn modelId="{428D5131-FB6B-45ED-A76C-5319D3514268}" type="presOf" srcId="{3B22A602-D8F7-46FB-BB8F-337FA1E04693}" destId="{54F420F1-1B61-4EDA-9F9D-7B9819526540}" srcOrd="0" destOrd="0" presId="urn:microsoft.com/office/officeart/2005/8/layout/default"/>
    <dgm:cxn modelId="{2C7438FF-E874-4DD2-8B19-FF14E7F3431D}" srcId="{C6279F0F-1EED-4F65-98B7-3CF3F53F2273}" destId="{28D9F4D5-1FD0-4AC3-A338-A6CFCD34D111}" srcOrd="0" destOrd="0" parTransId="{27396547-1426-4FA5-AEF9-1012BD94974D}" sibTransId="{359755D2-0971-4481-8267-3424FD4D309D}"/>
    <dgm:cxn modelId="{74A9CE7A-DCF2-4658-8ED6-7F7D3A799DDA}" srcId="{C6279F0F-1EED-4F65-98B7-3CF3F53F2273}" destId="{7E9EF288-0078-4BE3-B1CF-878AF5DF9F92}" srcOrd="3" destOrd="0" parTransId="{31AE8255-7A93-4533-A54C-DA204D6825A7}" sibTransId="{0A79815B-C952-445C-B1BE-B540F2E24461}"/>
    <dgm:cxn modelId="{CD1863E0-3331-4D5D-9DCA-6189DD205EA9}" type="presOf" srcId="{7E9EF288-0078-4BE3-B1CF-878AF5DF9F92}" destId="{5983CE8B-0D3E-4C4B-9E72-F7C4A48EF8E0}" srcOrd="0" destOrd="0" presId="urn:microsoft.com/office/officeart/2005/8/layout/default"/>
    <dgm:cxn modelId="{6D386D26-35DC-4E9B-AA03-2B627CAC7DE9}" type="presOf" srcId="{28D9F4D5-1FD0-4AC3-A338-A6CFCD34D111}" destId="{81AA3A1F-BA7D-4B07-8C5E-8976BF853ABF}" srcOrd="0" destOrd="0" presId="urn:microsoft.com/office/officeart/2005/8/layout/default"/>
    <dgm:cxn modelId="{0CEE7746-6837-4EC4-938D-08F295EE3F9C}" type="presOf" srcId="{C6279F0F-1EED-4F65-98B7-3CF3F53F2273}" destId="{9F9894A6-AA7A-4123-9F01-71BA0A5B709A}" srcOrd="0" destOrd="0" presId="urn:microsoft.com/office/officeart/2005/8/layout/default"/>
    <dgm:cxn modelId="{B900A5BE-8207-492A-9364-2C96C42E79FC}" type="presParOf" srcId="{9F9894A6-AA7A-4123-9F01-71BA0A5B709A}" destId="{81AA3A1F-BA7D-4B07-8C5E-8976BF853ABF}" srcOrd="0" destOrd="0" presId="urn:microsoft.com/office/officeart/2005/8/layout/default"/>
    <dgm:cxn modelId="{B59958CA-1D06-40B8-BD37-806313F6682B}" type="presParOf" srcId="{9F9894A6-AA7A-4123-9F01-71BA0A5B709A}" destId="{DF6C3608-431E-4045-BED6-D904C02B9639}" srcOrd="1" destOrd="0" presId="urn:microsoft.com/office/officeart/2005/8/layout/default"/>
    <dgm:cxn modelId="{3C4E6F3E-FE59-4BC2-A2C2-6579FCC302B3}" type="presParOf" srcId="{9F9894A6-AA7A-4123-9F01-71BA0A5B709A}" destId="{1494F8DE-EF95-42CD-88BF-D6C11700684E}" srcOrd="2" destOrd="0" presId="urn:microsoft.com/office/officeart/2005/8/layout/default"/>
    <dgm:cxn modelId="{3E958242-E7F5-487D-8B35-44DBC4241DE5}" type="presParOf" srcId="{9F9894A6-AA7A-4123-9F01-71BA0A5B709A}" destId="{DF7FBD93-7DA5-4427-82C8-9CE34BB8E6DC}" srcOrd="3" destOrd="0" presId="urn:microsoft.com/office/officeart/2005/8/layout/default"/>
    <dgm:cxn modelId="{D7AD7686-4C97-4832-A63B-280924AAC924}" type="presParOf" srcId="{9F9894A6-AA7A-4123-9F01-71BA0A5B709A}" destId="{54F420F1-1B61-4EDA-9F9D-7B9819526540}" srcOrd="4" destOrd="0" presId="urn:microsoft.com/office/officeart/2005/8/layout/default"/>
    <dgm:cxn modelId="{6CB012D5-148E-4980-86FC-B443892D44FE}" type="presParOf" srcId="{9F9894A6-AA7A-4123-9F01-71BA0A5B709A}" destId="{163AB6ED-30C5-40C6-80F6-1F4CADF9B132}" srcOrd="5" destOrd="0" presId="urn:microsoft.com/office/officeart/2005/8/layout/default"/>
    <dgm:cxn modelId="{07EC74E3-E5E9-46D7-A1B7-E666359028D9}" type="presParOf" srcId="{9F9894A6-AA7A-4123-9F01-71BA0A5B709A}" destId="{5983CE8B-0D3E-4C4B-9E72-F7C4A48EF8E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AE7E55-E9A1-412F-ABD2-EA9A7B78040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AB2A52-B660-4442-8E29-D63C0928F93D}">
      <dgm:prSet phldrT="[Текст]"/>
      <dgm:spPr/>
      <dgm:t>
        <a:bodyPr/>
        <a:lstStyle/>
        <a:p>
          <a:r>
            <a:rPr lang="ru-RU" dirty="0" smtClean="0"/>
            <a:t>Аккуратно записывать все задания</a:t>
          </a:r>
          <a:endParaRPr lang="ru-RU" dirty="0"/>
        </a:p>
      </dgm:t>
    </dgm:pt>
    <dgm:pt modelId="{523BBA2F-38E6-490A-8954-DB94ED9C50AE}" type="parTrans" cxnId="{B566F270-3452-4861-8006-2E3BAA50C261}">
      <dgm:prSet/>
      <dgm:spPr/>
      <dgm:t>
        <a:bodyPr/>
        <a:lstStyle/>
        <a:p>
          <a:endParaRPr lang="ru-RU"/>
        </a:p>
      </dgm:t>
    </dgm:pt>
    <dgm:pt modelId="{3E29597F-1DB4-4DD6-BEBA-79AF41AA5A71}" type="sibTrans" cxnId="{B566F270-3452-4861-8006-2E3BAA50C261}">
      <dgm:prSet/>
      <dgm:spPr/>
      <dgm:t>
        <a:bodyPr/>
        <a:lstStyle/>
        <a:p>
          <a:endParaRPr lang="ru-RU"/>
        </a:p>
      </dgm:t>
    </dgm:pt>
    <dgm:pt modelId="{DEF43D5B-CEBA-4DF1-98AE-1518B5BE423E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 smtClean="0"/>
            <a:t>Аккуратно записывать результаты задания</a:t>
          </a:r>
          <a:endParaRPr lang="ru-RU" sz="1800" dirty="0"/>
        </a:p>
      </dgm:t>
    </dgm:pt>
    <dgm:pt modelId="{B27D3FB4-130D-4A91-ABC4-046DA9E39BC7}" type="parTrans" cxnId="{C414473B-DD32-4ACE-86C1-116428B79632}">
      <dgm:prSet/>
      <dgm:spPr/>
      <dgm:t>
        <a:bodyPr/>
        <a:lstStyle/>
        <a:p>
          <a:endParaRPr lang="ru-RU"/>
        </a:p>
      </dgm:t>
    </dgm:pt>
    <dgm:pt modelId="{0214193F-E29E-4C72-A15F-D8420D5610D3}" type="sibTrans" cxnId="{C414473B-DD32-4ACE-86C1-116428B79632}">
      <dgm:prSet/>
      <dgm:spPr/>
      <dgm:t>
        <a:bodyPr/>
        <a:lstStyle/>
        <a:p>
          <a:endParaRPr lang="ru-RU"/>
        </a:p>
      </dgm:t>
    </dgm:pt>
    <dgm:pt modelId="{654618A9-EC5D-443C-A370-471997736A6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 smtClean="0"/>
            <a:t>Взять с собой  работу в школу</a:t>
          </a:r>
          <a:endParaRPr lang="ru-RU" sz="1800" dirty="0"/>
        </a:p>
      </dgm:t>
    </dgm:pt>
    <dgm:pt modelId="{95D7D973-9E07-4FD1-A53B-EF9EBADAE028}" type="parTrans" cxnId="{C52D9B8E-73E7-4C44-834A-FC1F44904923}">
      <dgm:prSet/>
      <dgm:spPr/>
      <dgm:t>
        <a:bodyPr/>
        <a:lstStyle/>
        <a:p>
          <a:endParaRPr lang="ru-RU"/>
        </a:p>
      </dgm:t>
    </dgm:pt>
    <dgm:pt modelId="{9996E102-75CD-48DC-AB13-C5CC647FF066}" type="sibTrans" cxnId="{C52D9B8E-73E7-4C44-834A-FC1F44904923}">
      <dgm:prSet/>
      <dgm:spPr/>
      <dgm:t>
        <a:bodyPr/>
        <a:lstStyle/>
        <a:p>
          <a:endParaRPr lang="ru-RU"/>
        </a:p>
      </dgm:t>
    </dgm:pt>
    <dgm:pt modelId="{2D98E4C1-98B9-4366-80BE-5BD62C2915B3}">
      <dgm:prSet phldrT="[Текст]"/>
      <dgm:spPr/>
      <dgm:t>
        <a:bodyPr/>
        <a:lstStyle/>
        <a:p>
          <a:r>
            <a:rPr lang="ru-RU" dirty="0" smtClean="0"/>
            <a:t>Удостовериться, что взяли домой все задания и учебные материалы </a:t>
          </a:r>
          <a:endParaRPr lang="ru-RU" dirty="0"/>
        </a:p>
      </dgm:t>
    </dgm:pt>
    <dgm:pt modelId="{BFA29A84-D5E1-48FE-9831-E9B265A885DD}" type="parTrans" cxnId="{247D4F7B-A950-4FAA-9C5C-1B71D5F002ED}">
      <dgm:prSet/>
      <dgm:spPr/>
      <dgm:t>
        <a:bodyPr/>
        <a:lstStyle/>
        <a:p>
          <a:endParaRPr lang="ru-RU"/>
        </a:p>
      </dgm:t>
    </dgm:pt>
    <dgm:pt modelId="{71632B07-CAD2-4C75-919F-549C738C497B}" type="sibTrans" cxnId="{247D4F7B-A950-4FAA-9C5C-1B71D5F002ED}">
      <dgm:prSet/>
      <dgm:spPr/>
      <dgm:t>
        <a:bodyPr/>
        <a:lstStyle/>
        <a:p>
          <a:endParaRPr lang="ru-RU"/>
        </a:p>
      </dgm:t>
    </dgm:pt>
    <dgm:pt modelId="{9B9C4C04-3C2F-4CB1-9BA1-08DECA20472D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 smtClean="0"/>
            <a:t>Убедиться что вернули работу  вовремя</a:t>
          </a:r>
          <a:endParaRPr lang="ru-RU" sz="1800" dirty="0"/>
        </a:p>
      </dgm:t>
    </dgm:pt>
    <dgm:pt modelId="{E60A2564-C84F-4BCD-838E-06ED59A12B97}" type="parTrans" cxnId="{B0C15745-215C-40BB-B172-BB9010A8CB8F}">
      <dgm:prSet/>
      <dgm:spPr/>
      <dgm:t>
        <a:bodyPr/>
        <a:lstStyle/>
        <a:p>
          <a:endParaRPr lang="ru-RU"/>
        </a:p>
      </dgm:t>
    </dgm:pt>
    <dgm:pt modelId="{8621FB72-C2BC-47A6-9460-8D1C8696BE6A}" type="sibTrans" cxnId="{B0C15745-215C-40BB-B172-BB9010A8CB8F}">
      <dgm:prSet/>
      <dgm:spPr/>
      <dgm:t>
        <a:bodyPr/>
        <a:lstStyle/>
        <a:p>
          <a:endParaRPr lang="ru-RU"/>
        </a:p>
      </dgm:t>
    </dgm:pt>
    <dgm:pt modelId="{5595D409-B3F5-40A5-A1D0-47C9B3947D76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 err="1" smtClean="0"/>
            <a:t>Продемонстриро-вать</a:t>
          </a:r>
          <a:r>
            <a:rPr lang="ru-RU" sz="1800" dirty="0" smtClean="0"/>
            <a:t> хорошие учебные навыки</a:t>
          </a:r>
          <a:endParaRPr lang="ru-RU" sz="1800" dirty="0"/>
        </a:p>
      </dgm:t>
    </dgm:pt>
    <dgm:pt modelId="{BA685644-61E8-4DA6-AF67-552F14D5F441}" type="parTrans" cxnId="{04DB5814-D80D-4F45-985E-BB01BDB67A40}">
      <dgm:prSet/>
      <dgm:spPr/>
      <dgm:t>
        <a:bodyPr/>
        <a:lstStyle/>
        <a:p>
          <a:endParaRPr lang="ru-RU"/>
        </a:p>
      </dgm:t>
    </dgm:pt>
    <dgm:pt modelId="{5C11250C-121B-4703-9A4D-3AB8EF9F0896}" type="sibTrans" cxnId="{04DB5814-D80D-4F45-985E-BB01BDB67A40}">
      <dgm:prSet/>
      <dgm:spPr/>
      <dgm:t>
        <a:bodyPr/>
        <a:lstStyle/>
        <a:p>
          <a:endParaRPr lang="ru-RU"/>
        </a:p>
      </dgm:t>
    </dgm:pt>
    <dgm:pt modelId="{7EF8D9C8-8715-4A6B-A448-13058A5C0463}">
      <dgm:prSet phldrT="[Текст]"/>
      <dgm:spPr/>
      <dgm:t>
        <a:bodyPr/>
        <a:lstStyle/>
        <a:p>
          <a:r>
            <a:rPr lang="ru-RU" dirty="0" smtClean="0"/>
            <a:t>Продемонстрировать самостоятельную работу над заданиями</a:t>
          </a:r>
          <a:endParaRPr lang="ru-RU" dirty="0"/>
        </a:p>
      </dgm:t>
    </dgm:pt>
    <dgm:pt modelId="{6AA2825C-6EC9-48C5-BA7F-086CA0F93962}" type="parTrans" cxnId="{CCA43C40-A393-4537-A504-7D78C0CD8299}">
      <dgm:prSet/>
      <dgm:spPr/>
      <dgm:t>
        <a:bodyPr/>
        <a:lstStyle/>
        <a:p>
          <a:endParaRPr lang="ru-RU"/>
        </a:p>
      </dgm:t>
    </dgm:pt>
    <dgm:pt modelId="{8FC602CE-9FA9-4898-BBC1-59FE7903C274}" type="sibTrans" cxnId="{CCA43C40-A393-4537-A504-7D78C0CD8299}">
      <dgm:prSet/>
      <dgm:spPr/>
      <dgm:t>
        <a:bodyPr/>
        <a:lstStyle/>
        <a:p>
          <a:endParaRPr lang="ru-RU"/>
        </a:p>
      </dgm:t>
    </dgm:pt>
    <dgm:pt modelId="{C1D3F8A0-425F-40A2-8460-DDAA2FB91DA6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 smtClean="0"/>
            <a:t>Активно работать на уроках</a:t>
          </a:r>
          <a:endParaRPr lang="ru-RU" sz="1800" dirty="0"/>
        </a:p>
      </dgm:t>
    </dgm:pt>
    <dgm:pt modelId="{7ED00D9D-AC45-4090-8F16-82D2B047937C}" type="parTrans" cxnId="{347BBED2-37BB-4F5F-BADE-77A9D9DA97AD}">
      <dgm:prSet/>
      <dgm:spPr/>
      <dgm:t>
        <a:bodyPr/>
        <a:lstStyle/>
        <a:p>
          <a:endParaRPr lang="ru-RU"/>
        </a:p>
      </dgm:t>
    </dgm:pt>
    <dgm:pt modelId="{993342CF-3ED4-47B0-B730-AD52779D0095}" type="sibTrans" cxnId="{347BBED2-37BB-4F5F-BADE-77A9D9DA97AD}">
      <dgm:prSet/>
      <dgm:spPr/>
      <dgm:t>
        <a:bodyPr/>
        <a:lstStyle/>
        <a:p>
          <a:endParaRPr lang="ru-RU"/>
        </a:p>
      </dgm:t>
    </dgm:pt>
    <dgm:pt modelId="{7A0EC4F5-9977-4782-B21F-C195AC36D7C4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dirty="0" smtClean="0"/>
            <a:t>Не стесняться задавать вопросы</a:t>
          </a:r>
          <a:endParaRPr lang="ru-RU" sz="1800" dirty="0"/>
        </a:p>
      </dgm:t>
    </dgm:pt>
    <dgm:pt modelId="{DB001D16-018C-4FBF-8CC5-B5F14B3CD1D8}" type="parTrans" cxnId="{00EBDB79-F0B4-4746-95FD-F348BF9FA1B9}">
      <dgm:prSet/>
      <dgm:spPr/>
      <dgm:t>
        <a:bodyPr/>
        <a:lstStyle/>
        <a:p>
          <a:endParaRPr lang="ru-RU"/>
        </a:p>
      </dgm:t>
    </dgm:pt>
    <dgm:pt modelId="{D9742A2F-A746-4D1B-B4CC-834EF5344733}" type="sibTrans" cxnId="{00EBDB79-F0B4-4746-95FD-F348BF9FA1B9}">
      <dgm:prSet/>
      <dgm:spPr/>
      <dgm:t>
        <a:bodyPr/>
        <a:lstStyle/>
        <a:p>
          <a:endParaRPr lang="ru-RU"/>
        </a:p>
      </dgm:t>
    </dgm:pt>
    <dgm:pt modelId="{6E239A02-1B0B-4174-B63F-F2AFC485ED7E}" type="pres">
      <dgm:prSet presAssocID="{A7AE7E55-E9A1-412F-ABD2-EA9A7B78040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069AC6-9F66-4C73-BE2A-0C47C5ED3124}" type="pres">
      <dgm:prSet presAssocID="{AAAB2A52-B660-4442-8E29-D63C0928F93D}" presName="compNode" presStyleCnt="0"/>
      <dgm:spPr/>
    </dgm:pt>
    <dgm:pt modelId="{C9B8D17F-9B62-4159-8062-9FADA821604A}" type="pres">
      <dgm:prSet presAssocID="{AAAB2A52-B660-4442-8E29-D63C0928F93D}" presName="aNode" presStyleLbl="bgShp" presStyleIdx="0" presStyleCnt="3"/>
      <dgm:spPr/>
      <dgm:t>
        <a:bodyPr/>
        <a:lstStyle/>
        <a:p>
          <a:endParaRPr lang="ru-RU"/>
        </a:p>
      </dgm:t>
    </dgm:pt>
    <dgm:pt modelId="{664517E1-B739-439C-8CB4-9E1CBB9D655F}" type="pres">
      <dgm:prSet presAssocID="{AAAB2A52-B660-4442-8E29-D63C0928F93D}" presName="textNode" presStyleLbl="bgShp" presStyleIdx="0" presStyleCnt="3"/>
      <dgm:spPr/>
      <dgm:t>
        <a:bodyPr/>
        <a:lstStyle/>
        <a:p>
          <a:endParaRPr lang="ru-RU"/>
        </a:p>
      </dgm:t>
    </dgm:pt>
    <dgm:pt modelId="{DA9D188E-3E29-4E7B-92A5-A6855AFF7E47}" type="pres">
      <dgm:prSet presAssocID="{AAAB2A52-B660-4442-8E29-D63C0928F93D}" presName="compChildNode" presStyleCnt="0"/>
      <dgm:spPr/>
    </dgm:pt>
    <dgm:pt modelId="{D082D737-454A-4094-A24A-7ED9E2F07FF6}" type="pres">
      <dgm:prSet presAssocID="{AAAB2A52-B660-4442-8E29-D63C0928F93D}" presName="theInnerList" presStyleCnt="0"/>
      <dgm:spPr/>
    </dgm:pt>
    <dgm:pt modelId="{639C6EA2-667D-4920-B975-8AB894992DCB}" type="pres">
      <dgm:prSet presAssocID="{DEF43D5B-CEBA-4DF1-98AE-1518B5BE423E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E481B-F655-4C57-AA6C-3E4D8BC4B92A}" type="pres">
      <dgm:prSet presAssocID="{DEF43D5B-CEBA-4DF1-98AE-1518B5BE423E}" presName="aSpace2" presStyleCnt="0"/>
      <dgm:spPr/>
    </dgm:pt>
    <dgm:pt modelId="{3B4DAC5C-6B04-4F38-A801-BA4B7C412630}" type="pres">
      <dgm:prSet presAssocID="{654618A9-EC5D-443C-A370-471997736A61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2FADA-94CC-459A-B4C9-5187AECCFBA2}" type="pres">
      <dgm:prSet presAssocID="{AAAB2A52-B660-4442-8E29-D63C0928F93D}" presName="aSpace" presStyleCnt="0"/>
      <dgm:spPr/>
    </dgm:pt>
    <dgm:pt modelId="{637737A3-80DB-46DE-8BF4-8D16C4B8220C}" type="pres">
      <dgm:prSet presAssocID="{2D98E4C1-98B9-4366-80BE-5BD62C2915B3}" presName="compNode" presStyleCnt="0"/>
      <dgm:spPr/>
    </dgm:pt>
    <dgm:pt modelId="{1E373164-8F88-4F0D-9F0E-5A3E65C78BE6}" type="pres">
      <dgm:prSet presAssocID="{2D98E4C1-98B9-4366-80BE-5BD62C2915B3}" presName="aNode" presStyleLbl="bgShp" presStyleIdx="1" presStyleCnt="3"/>
      <dgm:spPr/>
      <dgm:t>
        <a:bodyPr/>
        <a:lstStyle/>
        <a:p>
          <a:endParaRPr lang="ru-RU"/>
        </a:p>
      </dgm:t>
    </dgm:pt>
    <dgm:pt modelId="{82259E8A-E54F-4C32-B2DB-737DF019C62C}" type="pres">
      <dgm:prSet presAssocID="{2D98E4C1-98B9-4366-80BE-5BD62C2915B3}" presName="textNode" presStyleLbl="bgShp" presStyleIdx="1" presStyleCnt="3"/>
      <dgm:spPr/>
      <dgm:t>
        <a:bodyPr/>
        <a:lstStyle/>
        <a:p>
          <a:endParaRPr lang="ru-RU"/>
        </a:p>
      </dgm:t>
    </dgm:pt>
    <dgm:pt modelId="{45084F4B-2713-4C4C-9645-08A9335FD686}" type="pres">
      <dgm:prSet presAssocID="{2D98E4C1-98B9-4366-80BE-5BD62C2915B3}" presName="compChildNode" presStyleCnt="0"/>
      <dgm:spPr/>
    </dgm:pt>
    <dgm:pt modelId="{8821C971-F09E-4E52-A69E-E4E4879ADFED}" type="pres">
      <dgm:prSet presAssocID="{2D98E4C1-98B9-4366-80BE-5BD62C2915B3}" presName="theInnerList" presStyleCnt="0"/>
      <dgm:spPr/>
    </dgm:pt>
    <dgm:pt modelId="{D3DA5F93-684A-447C-92E6-A33271B708AF}" type="pres">
      <dgm:prSet presAssocID="{9B9C4C04-3C2F-4CB1-9BA1-08DECA20472D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1AC9F-C0AD-4E88-934B-1B7D8435C407}" type="pres">
      <dgm:prSet presAssocID="{9B9C4C04-3C2F-4CB1-9BA1-08DECA20472D}" presName="aSpace2" presStyleCnt="0"/>
      <dgm:spPr/>
    </dgm:pt>
    <dgm:pt modelId="{238EABB9-1EAC-4847-BE54-C6302B66B3B3}" type="pres">
      <dgm:prSet presAssocID="{5595D409-B3F5-40A5-A1D0-47C9B3947D76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0750C-1324-41F3-9E6D-EE24EA6E026F}" type="pres">
      <dgm:prSet presAssocID="{2D98E4C1-98B9-4366-80BE-5BD62C2915B3}" presName="aSpace" presStyleCnt="0"/>
      <dgm:spPr/>
    </dgm:pt>
    <dgm:pt modelId="{6EF156C3-16B2-4D0C-AD3C-81245721831D}" type="pres">
      <dgm:prSet presAssocID="{7EF8D9C8-8715-4A6B-A448-13058A5C0463}" presName="compNode" presStyleCnt="0"/>
      <dgm:spPr/>
    </dgm:pt>
    <dgm:pt modelId="{D082ADA0-952D-4057-B992-F1902E3429E8}" type="pres">
      <dgm:prSet presAssocID="{7EF8D9C8-8715-4A6B-A448-13058A5C0463}" presName="aNode" presStyleLbl="bgShp" presStyleIdx="2" presStyleCnt="3"/>
      <dgm:spPr/>
      <dgm:t>
        <a:bodyPr/>
        <a:lstStyle/>
        <a:p>
          <a:endParaRPr lang="ru-RU"/>
        </a:p>
      </dgm:t>
    </dgm:pt>
    <dgm:pt modelId="{EE77C074-C991-45DB-9A82-3AF575E9A022}" type="pres">
      <dgm:prSet presAssocID="{7EF8D9C8-8715-4A6B-A448-13058A5C0463}" presName="textNode" presStyleLbl="bgShp" presStyleIdx="2" presStyleCnt="3"/>
      <dgm:spPr/>
      <dgm:t>
        <a:bodyPr/>
        <a:lstStyle/>
        <a:p>
          <a:endParaRPr lang="ru-RU"/>
        </a:p>
      </dgm:t>
    </dgm:pt>
    <dgm:pt modelId="{9A671569-243D-4AEE-993E-80939CAB1087}" type="pres">
      <dgm:prSet presAssocID="{7EF8D9C8-8715-4A6B-A448-13058A5C0463}" presName="compChildNode" presStyleCnt="0"/>
      <dgm:spPr/>
    </dgm:pt>
    <dgm:pt modelId="{98372D08-B543-4227-9EAD-A7C2029882DF}" type="pres">
      <dgm:prSet presAssocID="{7EF8D9C8-8715-4A6B-A448-13058A5C0463}" presName="theInnerList" presStyleCnt="0"/>
      <dgm:spPr/>
    </dgm:pt>
    <dgm:pt modelId="{80D6C6AD-E2C3-4F44-8D47-DC3412CA721C}" type="pres">
      <dgm:prSet presAssocID="{C1D3F8A0-425F-40A2-8460-DDAA2FB91DA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266AD7-79BB-4DEA-B97B-D7219B33D5CA}" type="pres">
      <dgm:prSet presAssocID="{C1D3F8A0-425F-40A2-8460-DDAA2FB91DA6}" presName="aSpace2" presStyleCnt="0"/>
      <dgm:spPr/>
    </dgm:pt>
    <dgm:pt modelId="{69C0B5EF-9590-40C7-A76A-5B40E7351829}" type="pres">
      <dgm:prSet presAssocID="{7A0EC4F5-9977-4782-B21F-C195AC36D7C4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F77152-ECDB-42C9-930C-04898B4A1FDC}" type="presOf" srcId="{2D98E4C1-98B9-4366-80BE-5BD62C2915B3}" destId="{82259E8A-E54F-4C32-B2DB-737DF019C62C}" srcOrd="1" destOrd="0" presId="urn:microsoft.com/office/officeart/2005/8/layout/lProcess2"/>
    <dgm:cxn modelId="{C56B643A-5834-47FD-9BCE-643D71E13E4D}" type="presOf" srcId="{5595D409-B3F5-40A5-A1D0-47C9B3947D76}" destId="{238EABB9-1EAC-4847-BE54-C6302B66B3B3}" srcOrd="0" destOrd="0" presId="urn:microsoft.com/office/officeart/2005/8/layout/lProcess2"/>
    <dgm:cxn modelId="{AB2B69D7-A400-405E-BFC4-C4012711E00F}" type="presOf" srcId="{AAAB2A52-B660-4442-8E29-D63C0928F93D}" destId="{664517E1-B739-439C-8CB4-9E1CBB9D655F}" srcOrd="1" destOrd="0" presId="urn:microsoft.com/office/officeart/2005/8/layout/lProcess2"/>
    <dgm:cxn modelId="{60131077-0FD8-477F-BDAF-D2E648D41830}" type="presOf" srcId="{7EF8D9C8-8715-4A6B-A448-13058A5C0463}" destId="{EE77C074-C991-45DB-9A82-3AF575E9A022}" srcOrd="1" destOrd="0" presId="urn:microsoft.com/office/officeart/2005/8/layout/lProcess2"/>
    <dgm:cxn modelId="{76BF6D17-89C5-4CE3-ABDA-8719243AC5F2}" type="presOf" srcId="{7EF8D9C8-8715-4A6B-A448-13058A5C0463}" destId="{D082ADA0-952D-4057-B992-F1902E3429E8}" srcOrd="0" destOrd="0" presId="urn:microsoft.com/office/officeart/2005/8/layout/lProcess2"/>
    <dgm:cxn modelId="{04DB5814-D80D-4F45-985E-BB01BDB67A40}" srcId="{2D98E4C1-98B9-4366-80BE-5BD62C2915B3}" destId="{5595D409-B3F5-40A5-A1D0-47C9B3947D76}" srcOrd="1" destOrd="0" parTransId="{BA685644-61E8-4DA6-AF67-552F14D5F441}" sibTransId="{5C11250C-121B-4703-9A4D-3AB8EF9F0896}"/>
    <dgm:cxn modelId="{CCA43C40-A393-4537-A504-7D78C0CD8299}" srcId="{A7AE7E55-E9A1-412F-ABD2-EA9A7B78040E}" destId="{7EF8D9C8-8715-4A6B-A448-13058A5C0463}" srcOrd="2" destOrd="0" parTransId="{6AA2825C-6EC9-48C5-BA7F-086CA0F93962}" sibTransId="{8FC602CE-9FA9-4898-BBC1-59FE7903C274}"/>
    <dgm:cxn modelId="{05E75AA6-ED9F-447F-AEE0-92D3481C643B}" type="presOf" srcId="{654618A9-EC5D-443C-A370-471997736A61}" destId="{3B4DAC5C-6B04-4F38-A801-BA4B7C412630}" srcOrd="0" destOrd="0" presId="urn:microsoft.com/office/officeart/2005/8/layout/lProcess2"/>
    <dgm:cxn modelId="{75D38ADF-0D57-4091-A3CF-CEC315427EEE}" type="presOf" srcId="{7A0EC4F5-9977-4782-B21F-C195AC36D7C4}" destId="{69C0B5EF-9590-40C7-A76A-5B40E7351829}" srcOrd="0" destOrd="0" presId="urn:microsoft.com/office/officeart/2005/8/layout/lProcess2"/>
    <dgm:cxn modelId="{5C86F8C7-FAF6-432B-8C88-E62C2865423E}" type="presOf" srcId="{2D98E4C1-98B9-4366-80BE-5BD62C2915B3}" destId="{1E373164-8F88-4F0D-9F0E-5A3E65C78BE6}" srcOrd="0" destOrd="0" presId="urn:microsoft.com/office/officeart/2005/8/layout/lProcess2"/>
    <dgm:cxn modelId="{00EBDB79-F0B4-4746-95FD-F348BF9FA1B9}" srcId="{7EF8D9C8-8715-4A6B-A448-13058A5C0463}" destId="{7A0EC4F5-9977-4782-B21F-C195AC36D7C4}" srcOrd="1" destOrd="0" parTransId="{DB001D16-018C-4FBF-8CC5-B5F14B3CD1D8}" sibTransId="{D9742A2F-A746-4D1B-B4CC-834EF5344733}"/>
    <dgm:cxn modelId="{3CAD260A-D1A3-43BC-8AA5-9B42AC2752A0}" type="presOf" srcId="{9B9C4C04-3C2F-4CB1-9BA1-08DECA20472D}" destId="{D3DA5F93-684A-447C-92E6-A33271B708AF}" srcOrd="0" destOrd="0" presId="urn:microsoft.com/office/officeart/2005/8/layout/lProcess2"/>
    <dgm:cxn modelId="{B0C15745-215C-40BB-B172-BB9010A8CB8F}" srcId="{2D98E4C1-98B9-4366-80BE-5BD62C2915B3}" destId="{9B9C4C04-3C2F-4CB1-9BA1-08DECA20472D}" srcOrd="0" destOrd="0" parTransId="{E60A2564-C84F-4BCD-838E-06ED59A12B97}" sibTransId="{8621FB72-C2BC-47A6-9460-8D1C8696BE6A}"/>
    <dgm:cxn modelId="{DB889D17-5F73-4685-BBF2-D56FEDE9CF2B}" type="presOf" srcId="{C1D3F8A0-425F-40A2-8460-DDAA2FB91DA6}" destId="{80D6C6AD-E2C3-4F44-8D47-DC3412CA721C}" srcOrd="0" destOrd="0" presId="urn:microsoft.com/office/officeart/2005/8/layout/lProcess2"/>
    <dgm:cxn modelId="{04094A41-073C-48F3-BD15-AE039C0E014C}" type="presOf" srcId="{AAAB2A52-B660-4442-8E29-D63C0928F93D}" destId="{C9B8D17F-9B62-4159-8062-9FADA821604A}" srcOrd="0" destOrd="0" presId="urn:microsoft.com/office/officeart/2005/8/layout/lProcess2"/>
    <dgm:cxn modelId="{4B5D43AC-A59B-46A2-B7A8-288B1BD7001A}" type="presOf" srcId="{DEF43D5B-CEBA-4DF1-98AE-1518B5BE423E}" destId="{639C6EA2-667D-4920-B975-8AB894992DCB}" srcOrd="0" destOrd="0" presId="urn:microsoft.com/office/officeart/2005/8/layout/lProcess2"/>
    <dgm:cxn modelId="{247D4F7B-A950-4FAA-9C5C-1B71D5F002ED}" srcId="{A7AE7E55-E9A1-412F-ABD2-EA9A7B78040E}" destId="{2D98E4C1-98B9-4366-80BE-5BD62C2915B3}" srcOrd="1" destOrd="0" parTransId="{BFA29A84-D5E1-48FE-9831-E9B265A885DD}" sibTransId="{71632B07-CAD2-4C75-919F-549C738C497B}"/>
    <dgm:cxn modelId="{347BBED2-37BB-4F5F-BADE-77A9D9DA97AD}" srcId="{7EF8D9C8-8715-4A6B-A448-13058A5C0463}" destId="{C1D3F8A0-425F-40A2-8460-DDAA2FB91DA6}" srcOrd="0" destOrd="0" parTransId="{7ED00D9D-AC45-4090-8F16-82D2B047937C}" sibTransId="{993342CF-3ED4-47B0-B730-AD52779D0095}"/>
    <dgm:cxn modelId="{9DD3FB02-44A1-41D4-BA23-0A52F74BD6F7}" type="presOf" srcId="{A7AE7E55-E9A1-412F-ABD2-EA9A7B78040E}" destId="{6E239A02-1B0B-4174-B63F-F2AFC485ED7E}" srcOrd="0" destOrd="0" presId="urn:microsoft.com/office/officeart/2005/8/layout/lProcess2"/>
    <dgm:cxn modelId="{B566F270-3452-4861-8006-2E3BAA50C261}" srcId="{A7AE7E55-E9A1-412F-ABD2-EA9A7B78040E}" destId="{AAAB2A52-B660-4442-8E29-D63C0928F93D}" srcOrd="0" destOrd="0" parTransId="{523BBA2F-38E6-490A-8954-DB94ED9C50AE}" sibTransId="{3E29597F-1DB4-4DD6-BEBA-79AF41AA5A71}"/>
    <dgm:cxn modelId="{C52D9B8E-73E7-4C44-834A-FC1F44904923}" srcId="{AAAB2A52-B660-4442-8E29-D63C0928F93D}" destId="{654618A9-EC5D-443C-A370-471997736A61}" srcOrd="1" destOrd="0" parTransId="{95D7D973-9E07-4FD1-A53B-EF9EBADAE028}" sibTransId="{9996E102-75CD-48DC-AB13-C5CC647FF066}"/>
    <dgm:cxn modelId="{C414473B-DD32-4ACE-86C1-116428B79632}" srcId="{AAAB2A52-B660-4442-8E29-D63C0928F93D}" destId="{DEF43D5B-CEBA-4DF1-98AE-1518B5BE423E}" srcOrd="0" destOrd="0" parTransId="{B27D3FB4-130D-4A91-ABC4-046DA9E39BC7}" sibTransId="{0214193F-E29E-4C72-A15F-D8420D5610D3}"/>
    <dgm:cxn modelId="{8D502162-064F-43F1-BC03-A996DEB5D7B7}" type="presParOf" srcId="{6E239A02-1B0B-4174-B63F-F2AFC485ED7E}" destId="{90069AC6-9F66-4C73-BE2A-0C47C5ED3124}" srcOrd="0" destOrd="0" presId="urn:microsoft.com/office/officeart/2005/8/layout/lProcess2"/>
    <dgm:cxn modelId="{3A51E2D3-2B4A-4F67-9B22-FA845CE5BFD9}" type="presParOf" srcId="{90069AC6-9F66-4C73-BE2A-0C47C5ED3124}" destId="{C9B8D17F-9B62-4159-8062-9FADA821604A}" srcOrd="0" destOrd="0" presId="urn:microsoft.com/office/officeart/2005/8/layout/lProcess2"/>
    <dgm:cxn modelId="{A5466E1B-8E09-4CC8-8867-403CD143D668}" type="presParOf" srcId="{90069AC6-9F66-4C73-BE2A-0C47C5ED3124}" destId="{664517E1-B739-439C-8CB4-9E1CBB9D655F}" srcOrd="1" destOrd="0" presId="urn:microsoft.com/office/officeart/2005/8/layout/lProcess2"/>
    <dgm:cxn modelId="{ADC42CB6-89A3-4658-B808-093A436942B2}" type="presParOf" srcId="{90069AC6-9F66-4C73-BE2A-0C47C5ED3124}" destId="{DA9D188E-3E29-4E7B-92A5-A6855AFF7E47}" srcOrd="2" destOrd="0" presId="urn:microsoft.com/office/officeart/2005/8/layout/lProcess2"/>
    <dgm:cxn modelId="{FF62301B-DD02-4082-8130-7F4F7904094B}" type="presParOf" srcId="{DA9D188E-3E29-4E7B-92A5-A6855AFF7E47}" destId="{D082D737-454A-4094-A24A-7ED9E2F07FF6}" srcOrd="0" destOrd="0" presId="urn:microsoft.com/office/officeart/2005/8/layout/lProcess2"/>
    <dgm:cxn modelId="{5364B31F-3DC3-49FF-B421-5820FE9F0B90}" type="presParOf" srcId="{D082D737-454A-4094-A24A-7ED9E2F07FF6}" destId="{639C6EA2-667D-4920-B975-8AB894992DCB}" srcOrd="0" destOrd="0" presId="urn:microsoft.com/office/officeart/2005/8/layout/lProcess2"/>
    <dgm:cxn modelId="{4999DD97-7238-4F98-A7D6-0E43C8E467E5}" type="presParOf" srcId="{D082D737-454A-4094-A24A-7ED9E2F07FF6}" destId="{385E481B-F655-4C57-AA6C-3E4D8BC4B92A}" srcOrd="1" destOrd="0" presId="urn:microsoft.com/office/officeart/2005/8/layout/lProcess2"/>
    <dgm:cxn modelId="{A461A936-866B-44CE-92AC-F576A9FA4A68}" type="presParOf" srcId="{D082D737-454A-4094-A24A-7ED9E2F07FF6}" destId="{3B4DAC5C-6B04-4F38-A801-BA4B7C412630}" srcOrd="2" destOrd="0" presId="urn:microsoft.com/office/officeart/2005/8/layout/lProcess2"/>
    <dgm:cxn modelId="{D444F572-658D-49EC-8BD0-5783DB114F32}" type="presParOf" srcId="{6E239A02-1B0B-4174-B63F-F2AFC485ED7E}" destId="{5FC2FADA-94CC-459A-B4C9-5187AECCFBA2}" srcOrd="1" destOrd="0" presId="urn:microsoft.com/office/officeart/2005/8/layout/lProcess2"/>
    <dgm:cxn modelId="{A08DB5F9-172D-49F7-9FB6-165E78B28A5F}" type="presParOf" srcId="{6E239A02-1B0B-4174-B63F-F2AFC485ED7E}" destId="{637737A3-80DB-46DE-8BF4-8D16C4B8220C}" srcOrd="2" destOrd="0" presId="urn:microsoft.com/office/officeart/2005/8/layout/lProcess2"/>
    <dgm:cxn modelId="{5116E406-505F-4B5C-969E-49A39E61FDFC}" type="presParOf" srcId="{637737A3-80DB-46DE-8BF4-8D16C4B8220C}" destId="{1E373164-8F88-4F0D-9F0E-5A3E65C78BE6}" srcOrd="0" destOrd="0" presId="urn:microsoft.com/office/officeart/2005/8/layout/lProcess2"/>
    <dgm:cxn modelId="{BC4D6878-7810-4F30-8E57-A33EC94B1CD2}" type="presParOf" srcId="{637737A3-80DB-46DE-8BF4-8D16C4B8220C}" destId="{82259E8A-E54F-4C32-B2DB-737DF019C62C}" srcOrd="1" destOrd="0" presId="urn:microsoft.com/office/officeart/2005/8/layout/lProcess2"/>
    <dgm:cxn modelId="{B022DFDF-35FA-4078-8ADA-037F518BA401}" type="presParOf" srcId="{637737A3-80DB-46DE-8BF4-8D16C4B8220C}" destId="{45084F4B-2713-4C4C-9645-08A9335FD686}" srcOrd="2" destOrd="0" presId="urn:microsoft.com/office/officeart/2005/8/layout/lProcess2"/>
    <dgm:cxn modelId="{70CFB24B-5F91-4133-A496-775CDF88E428}" type="presParOf" srcId="{45084F4B-2713-4C4C-9645-08A9335FD686}" destId="{8821C971-F09E-4E52-A69E-E4E4879ADFED}" srcOrd="0" destOrd="0" presId="urn:microsoft.com/office/officeart/2005/8/layout/lProcess2"/>
    <dgm:cxn modelId="{B009EBBE-050C-4EE3-A96E-F02410B60DF0}" type="presParOf" srcId="{8821C971-F09E-4E52-A69E-E4E4879ADFED}" destId="{D3DA5F93-684A-447C-92E6-A33271B708AF}" srcOrd="0" destOrd="0" presId="urn:microsoft.com/office/officeart/2005/8/layout/lProcess2"/>
    <dgm:cxn modelId="{08569C13-8305-41D4-87F3-9BAC665AE51A}" type="presParOf" srcId="{8821C971-F09E-4E52-A69E-E4E4879ADFED}" destId="{23A1AC9F-C0AD-4E88-934B-1B7D8435C407}" srcOrd="1" destOrd="0" presId="urn:microsoft.com/office/officeart/2005/8/layout/lProcess2"/>
    <dgm:cxn modelId="{0DED3716-1CCA-4B69-858B-67E85221CD8C}" type="presParOf" srcId="{8821C971-F09E-4E52-A69E-E4E4879ADFED}" destId="{238EABB9-1EAC-4847-BE54-C6302B66B3B3}" srcOrd="2" destOrd="0" presId="urn:microsoft.com/office/officeart/2005/8/layout/lProcess2"/>
    <dgm:cxn modelId="{C3607576-91BC-463C-823C-B9B8D2B63525}" type="presParOf" srcId="{6E239A02-1B0B-4174-B63F-F2AFC485ED7E}" destId="{1100750C-1324-41F3-9E6D-EE24EA6E026F}" srcOrd="3" destOrd="0" presId="urn:microsoft.com/office/officeart/2005/8/layout/lProcess2"/>
    <dgm:cxn modelId="{02BD4644-5D9B-4404-8FEE-68AE011D76A7}" type="presParOf" srcId="{6E239A02-1B0B-4174-B63F-F2AFC485ED7E}" destId="{6EF156C3-16B2-4D0C-AD3C-81245721831D}" srcOrd="4" destOrd="0" presId="urn:microsoft.com/office/officeart/2005/8/layout/lProcess2"/>
    <dgm:cxn modelId="{84A65319-9907-4FB0-A4A6-B1B94CF88616}" type="presParOf" srcId="{6EF156C3-16B2-4D0C-AD3C-81245721831D}" destId="{D082ADA0-952D-4057-B992-F1902E3429E8}" srcOrd="0" destOrd="0" presId="urn:microsoft.com/office/officeart/2005/8/layout/lProcess2"/>
    <dgm:cxn modelId="{43A37398-924E-4BF9-BFB7-25B69CC18424}" type="presParOf" srcId="{6EF156C3-16B2-4D0C-AD3C-81245721831D}" destId="{EE77C074-C991-45DB-9A82-3AF575E9A022}" srcOrd="1" destOrd="0" presId="urn:microsoft.com/office/officeart/2005/8/layout/lProcess2"/>
    <dgm:cxn modelId="{55FC7492-2080-4B1F-96CC-0C58DEA90D5B}" type="presParOf" srcId="{6EF156C3-16B2-4D0C-AD3C-81245721831D}" destId="{9A671569-243D-4AEE-993E-80939CAB1087}" srcOrd="2" destOrd="0" presId="urn:microsoft.com/office/officeart/2005/8/layout/lProcess2"/>
    <dgm:cxn modelId="{4BCB8E37-C118-496A-B0B6-3766B19AF6ED}" type="presParOf" srcId="{9A671569-243D-4AEE-993E-80939CAB1087}" destId="{98372D08-B543-4227-9EAD-A7C2029882DF}" srcOrd="0" destOrd="0" presId="urn:microsoft.com/office/officeart/2005/8/layout/lProcess2"/>
    <dgm:cxn modelId="{DBB1112B-F577-49CA-9D30-6DA4C406C98F}" type="presParOf" srcId="{98372D08-B543-4227-9EAD-A7C2029882DF}" destId="{80D6C6AD-E2C3-4F44-8D47-DC3412CA721C}" srcOrd="0" destOrd="0" presId="urn:microsoft.com/office/officeart/2005/8/layout/lProcess2"/>
    <dgm:cxn modelId="{EFD4AC0C-8FAC-45A6-914B-410AB190F16A}" type="presParOf" srcId="{98372D08-B543-4227-9EAD-A7C2029882DF}" destId="{A2266AD7-79BB-4DEA-B97B-D7219B33D5CA}" srcOrd="1" destOrd="0" presId="urn:microsoft.com/office/officeart/2005/8/layout/lProcess2"/>
    <dgm:cxn modelId="{0E2C6924-0C93-4D26-9D26-EDC84CA56BFB}" type="presParOf" srcId="{98372D08-B543-4227-9EAD-A7C2029882DF}" destId="{69C0B5EF-9590-40C7-A76A-5B40E735182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1F0901-5E44-495F-A064-F44D335DA87B}">
      <dsp:nvSpPr>
        <dsp:cNvPr id="0" name=""/>
        <dsp:cNvSpPr/>
      </dsp:nvSpPr>
      <dsp:spPr>
        <a:xfrm>
          <a:off x="2721254" y="2232"/>
          <a:ext cx="3061411" cy="1473398"/>
        </a:xfrm>
        <a:prstGeom prst="roundRect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Домашнее задание и его значение в умственном развитии школьника.</a:t>
          </a:r>
          <a:endParaRPr lang="ru-RU" sz="2000" kern="1200" dirty="0"/>
        </a:p>
      </dsp:txBody>
      <dsp:txXfrm>
        <a:off x="2721254" y="2232"/>
        <a:ext cx="3061411" cy="1473398"/>
      </dsp:txXfrm>
    </dsp:sp>
    <dsp:sp modelId="{A52B3DD5-DDBF-4867-B6DB-8E9CF8E8BDAD}">
      <dsp:nvSpPr>
        <dsp:cNvPr id="0" name=""/>
        <dsp:cNvSpPr/>
      </dsp:nvSpPr>
      <dsp:spPr>
        <a:xfrm>
          <a:off x="2721254" y="1549300"/>
          <a:ext cx="3061411" cy="1473398"/>
        </a:xfrm>
        <a:prstGeom prst="roundRect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Роль домашнего задания в самостоятельной работе школьника</a:t>
          </a:r>
          <a:endParaRPr lang="ru-RU" sz="2000" kern="1200" dirty="0"/>
        </a:p>
      </dsp:txBody>
      <dsp:txXfrm>
        <a:off x="2721254" y="1549300"/>
        <a:ext cx="3061411" cy="1473398"/>
      </dsp:txXfrm>
    </dsp:sp>
    <dsp:sp modelId="{43C7197B-529B-4D74-AFD5-C0D22C19E8CF}">
      <dsp:nvSpPr>
        <dsp:cNvPr id="0" name=""/>
        <dsp:cNvSpPr/>
      </dsp:nvSpPr>
      <dsp:spPr>
        <a:xfrm>
          <a:off x="2721254" y="3096369"/>
          <a:ext cx="3061411" cy="1473398"/>
        </a:xfrm>
        <a:prstGeom prst="roundRect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Особенности выполнения домашних заданий по отдельным предметам</a:t>
          </a:r>
          <a:endParaRPr lang="ru-RU" sz="2000" kern="1200" dirty="0"/>
        </a:p>
      </dsp:txBody>
      <dsp:txXfrm>
        <a:off x="2721254" y="3096369"/>
        <a:ext cx="3061411" cy="14733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A19FE6-8213-478A-96E8-5485BF994058}">
      <dsp:nvSpPr>
        <dsp:cNvPr id="0" name=""/>
        <dsp:cNvSpPr/>
      </dsp:nvSpPr>
      <dsp:spPr>
        <a:xfrm>
          <a:off x="1982" y="0"/>
          <a:ext cx="2078228" cy="4572000"/>
        </a:xfrm>
        <a:prstGeom prst="roundRect">
          <a:avLst>
            <a:gd name="adj" fmla="val 1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Воспитание волевых усилий ребенка, ответственности и самостоятельности; </a:t>
          </a:r>
          <a:endParaRPr lang="ru-RU" sz="1500" kern="1200" dirty="0"/>
        </a:p>
      </dsp:txBody>
      <dsp:txXfrm>
        <a:off x="1982" y="1828800"/>
        <a:ext cx="2078228" cy="1828800"/>
      </dsp:txXfrm>
    </dsp:sp>
    <dsp:sp modelId="{9585B6CE-32B6-4F7A-8670-6854FB85A140}">
      <dsp:nvSpPr>
        <dsp:cNvPr id="0" name=""/>
        <dsp:cNvSpPr/>
      </dsp:nvSpPr>
      <dsp:spPr>
        <a:xfrm>
          <a:off x="237808" y="317771"/>
          <a:ext cx="1522476" cy="152247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3377A7-8B2A-4F95-AD73-FF65D94E5A80}">
      <dsp:nvSpPr>
        <dsp:cNvPr id="0" name=""/>
        <dsp:cNvSpPr/>
      </dsp:nvSpPr>
      <dsp:spPr>
        <a:xfrm>
          <a:off x="2142558" y="0"/>
          <a:ext cx="2078228" cy="4572000"/>
        </a:xfrm>
        <a:prstGeom prst="roundRect">
          <a:avLst>
            <a:gd name="adj" fmla="val 1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Овладение навыками учебного труда, выраженное в различных способах учебной работы; </a:t>
          </a:r>
          <a:endParaRPr lang="ru-RU" sz="1500" kern="1200" dirty="0"/>
        </a:p>
      </dsp:txBody>
      <dsp:txXfrm>
        <a:off x="2142558" y="1828800"/>
        <a:ext cx="2078228" cy="1828800"/>
      </dsp:txXfrm>
    </dsp:sp>
    <dsp:sp modelId="{D055143F-D903-4EDA-A768-6B0C78A68F91}">
      <dsp:nvSpPr>
        <dsp:cNvPr id="0" name=""/>
        <dsp:cNvSpPr/>
      </dsp:nvSpPr>
      <dsp:spPr>
        <a:xfrm>
          <a:off x="2420434" y="274320"/>
          <a:ext cx="1522476" cy="152247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7E0AC7-D300-4ABE-82E9-CC378C726365}">
      <dsp:nvSpPr>
        <dsp:cNvPr id="0" name=""/>
        <dsp:cNvSpPr/>
      </dsp:nvSpPr>
      <dsp:spPr>
        <a:xfrm>
          <a:off x="4283133" y="0"/>
          <a:ext cx="2078228" cy="4572000"/>
        </a:xfrm>
        <a:prstGeom prst="roundRect">
          <a:avLst>
            <a:gd name="adj" fmla="val 1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Формирование  умения добывать необходимую информацию из различных справочников, пособий, словарей;</a:t>
          </a:r>
          <a:endParaRPr lang="ru-RU" sz="1500" kern="1200" dirty="0"/>
        </a:p>
      </dsp:txBody>
      <dsp:txXfrm>
        <a:off x="4283133" y="1828800"/>
        <a:ext cx="2078228" cy="1828800"/>
      </dsp:txXfrm>
    </dsp:sp>
    <dsp:sp modelId="{7FDEFEE5-1ECF-425D-BBA0-9E264C1AB550}">
      <dsp:nvSpPr>
        <dsp:cNvPr id="0" name=""/>
        <dsp:cNvSpPr/>
      </dsp:nvSpPr>
      <dsp:spPr>
        <a:xfrm>
          <a:off x="4561009" y="274320"/>
          <a:ext cx="1522476" cy="152247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8C5E9-ADAC-452C-AEA3-12E9BBC88EF0}">
      <dsp:nvSpPr>
        <dsp:cNvPr id="0" name=""/>
        <dsp:cNvSpPr/>
      </dsp:nvSpPr>
      <dsp:spPr>
        <a:xfrm>
          <a:off x="6423708" y="0"/>
          <a:ext cx="2078228" cy="4572000"/>
        </a:xfrm>
        <a:prstGeom prst="roundRect">
          <a:avLst>
            <a:gd name="adj" fmla="val 1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Формирование исследовательских умений ученика (сопоставление, сравнение, предположение, построение гипотезы и т.д.)</a:t>
          </a:r>
          <a:endParaRPr lang="ru-RU" sz="1500" kern="1200" dirty="0"/>
        </a:p>
      </dsp:txBody>
      <dsp:txXfrm>
        <a:off x="6423708" y="1828800"/>
        <a:ext cx="2078228" cy="1828800"/>
      </dsp:txXfrm>
    </dsp:sp>
    <dsp:sp modelId="{A3930486-96EC-4D84-A345-6A9794D9A522}">
      <dsp:nvSpPr>
        <dsp:cNvPr id="0" name=""/>
        <dsp:cNvSpPr/>
      </dsp:nvSpPr>
      <dsp:spPr>
        <a:xfrm>
          <a:off x="6701585" y="274320"/>
          <a:ext cx="1522476" cy="152247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3608B-636B-4793-B149-E95C480410A2}">
      <dsp:nvSpPr>
        <dsp:cNvPr id="0" name=""/>
        <dsp:cNvSpPr/>
      </dsp:nvSpPr>
      <dsp:spPr>
        <a:xfrm>
          <a:off x="340156" y="3657600"/>
          <a:ext cx="7823606" cy="6858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26CD84-C1AD-4F31-B447-FB0D7F470B81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11C26-5588-4494-822E-EA9EA542BBE5}">
      <dsp:nvSpPr>
        <dsp:cNvPr id="0" name=""/>
        <dsp:cNvSpPr/>
      </dsp:nvSpPr>
      <dsp:spPr>
        <a:xfrm>
          <a:off x="2286000" y="0"/>
          <a:ext cx="6217920" cy="4572000"/>
        </a:xfrm>
        <a:prstGeom prst="rect">
          <a:avLst/>
        </a:prstGeom>
        <a:solidFill>
          <a:srgbClr val="00B0F0"/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Тренировка в чтении</a:t>
          </a:r>
          <a:endParaRPr lang="ru-RU" sz="2700" kern="1200" dirty="0"/>
        </a:p>
      </dsp:txBody>
      <dsp:txXfrm>
        <a:off x="2286000" y="0"/>
        <a:ext cx="6217920" cy="571501"/>
      </dsp:txXfrm>
    </dsp:sp>
    <dsp:sp modelId="{EECF617F-B6E7-4FA9-A323-4806B78902DA}">
      <dsp:nvSpPr>
        <dsp:cNvPr id="0" name=""/>
        <dsp:cNvSpPr/>
      </dsp:nvSpPr>
      <dsp:spPr>
        <a:xfrm>
          <a:off x="400050" y="571501"/>
          <a:ext cx="3771898" cy="3771898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8F000-9FEB-4AC6-B0D7-BB2A823718C9}">
      <dsp:nvSpPr>
        <dsp:cNvPr id="0" name=""/>
        <dsp:cNvSpPr/>
      </dsp:nvSpPr>
      <dsp:spPr>
        <a:xfrm>
          <a:off x="2286000" y="571501"/>
          <a:ext cx="6217920" cy="37718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Решение математических задач</a:t>
          </a:r>
          <a:endParaRPr lang="ru-RU" sz="2700" kern="1200" dirty="0"/>
        </a:p>
      </dsp:txBody>
      <dsp:txXfrm>
        <a:off x="2286000" y="571501"/>
        <a:ext cx="6217920" cy="571501"/>
      </dsp:txXfrm>
    </dsp:sp>
    <dsp:sp modelId="{255CD432-14B5-41C6-9726-A09A8935869F}">
      <dsp:nvSpPr>
        <dsp:cNvPr id="0" name=""/>
        <dsp:cNvSpPr/>
      </dsp:nvSpPr>
      <dsp:spPr>
        <a:xfrm>
          <a:off x="800101" y="1143002"/>
          <a:ext cx="2971797" cy="2971797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C46D3-90FE-40A1-8DCC-1182C73878C8}">
      <dsp:nvSpPr>
        <dsp:cNvPr id="0" name=""/>
        <dsp:cNvSpPr/>
      </dsp:nvSpPr>
      <dsp:spPr>
        <a:xfrm>
          <a:off x="2286000" y="1143002"/>
          <a:ext cx="6217920" cy="2971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Темы дискуссий</a:t>
          </a:r>
          <a:endParaRPr lang="ru-RU" sz="2700" kern="1200" dirty="0"/>
        </a:p>
      </dsp:txBody>
      <dsp:txXfrm>
        <a:off x="2286000" y="1143002"/>
        <a:ext cx="6217920" cy="571497"/>
      </dsp:txXfrm>
    </dsp:sp>
    <dsp:sp modelId="{EDEAE3BD-219C-4ACB-B3A8-060F2A2F7ADF}">
      <dsp:nvSpPr>
        <dsp:cNvPr id="0" name=""/>
        <dsp:cNvSpPr/>
      </dsp:nvSpPr>
      <dsp:spPr>
        <a:xfrm>
          <a:off x="1200150" y="1714500"/>
          <a:ext cx="2171700" cy="2171700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648AB-330F-41A0-835E-A47BC234656D}">
      <dsp:nvSpPr>
        <dsp:cNvPr id="0" name=""/>
        <dsp:cNvSpPr/>
      </dsp:nvSpPr>
      <dsp:spPr>
        <a:xfrm>
          <a:off x="2286000" y="1714500"/>
          <a:ext cx="6217920" cy="217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Подготовка к классной работе</a:t>
          </a:r>
          <a:endParaRPr lang="ru-RU" sz="2700" kern="1200" dirty="0"/>
        </a:p>
      </dsp:txBody>
      <dsp:txXfrm>
        <a:off x="2286000" y="1714500"/>
        <a:ext cx="6217920" cy="571501"/>
      </dsp:txXfrm>
    </dsp:sp>
    <dsp:sp modelId="{295B29E7-16AE-482A-BF96-0C3EA862DDE5}">
      <dsp:nvSpPr>
        <dsp:cNvPr id="0" name=""/>
        <dsp:cNvSpPr/>
      </dsp:nvSpPr>
      <dsp:spPr>
        <a:xfrm>
          <a:off x="1600200" y="2286001"/>
          <a:ext cx="1371598" cy="1371598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B61F4E-D64E-464F-914B-A100365B5EFE}">
      <dsp:nvSpPr>
        <dsp:cNvPr id="0" name=""/>
        <dsp:cNvSpPr/>
      </dsp:nvSpPr>
      <dsp:spPr>
        <a:xfrm>
          <a:off x="2286000" y="2286001"/>
          <a:ext cx="6217920" cy="1371598"/>
        </a:xfrm>
        <a:prstGeom prst="rect">
          <a:avLst/>
        </a:prstGeom>
        <a:solidFill>
          <a:srgbClr val="00B0F0">
            <a:alpha val="90000"/>
          </a:srgb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Занятия искусством</a:t>
          </a:r>
          <a:endParaRPr lang="ru-RU" sz="2700" kern="1200" dirty="0"/>
        </a:p>
      </dsp:txBody>
      <dsp:txXfrm>
        <a:off x="2286000" y="2286001"/>
        <a:ext cx="6217920" cy="571501"/>
      </dsp:txXfrm>
    </dsp:sp>
    <dsp:sp modelId="{B17F7270-623E-4B99-8B38-86A3FBF88ED4}">
      <dsp:nvSpPr>
        <dsp:cNvPr id="0" name=""/>
        <dsp:cNvSpPr/>
      </dsp:nvSpPr>
      <dsp:spPr>
        <a:xfrm>
          <a:off x="2000251" y="2857502"/>
          <a:ext cx="571497" cy="571497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EF938-3288-497A-B3F2-E6960E68CBD0}">
      <dsp:nvSpPr>
        <dsp:cNvPr id="0" name=""/>
        <dsp:cNvSpPr/>
      </dsp:nvSpPr>
      <dsp:spPr>
        <a:xfrm>
          <a:off x="2286000" y="2857502"/>
          <a:ext cx="6217920" cy="5714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Работа с книгой</a:t>
          </a:r>
          <a:endParaRPr lang="ru-RU" sz="2700" kern="1200" dirty="0"/>
        </a:p>
      </dsp:txBody>
      <dsp:txXfrm>
        <a:off x="2286000" y="2857502"/>
        <a:ext cx="6217920" cy="57149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AA3A1F-BA7D-4B07-8C5E-8976BF853ABF}">
      <dsp:nvSpPr>
        <dsp:cNvPr id="0" name=""/>
        <dsp:cNvSpPr/>
      </dsp:nvSpPr>
      <dsp:spPr>
        <a:xfrm>
          <a:off x="563488" y="2562"/>
          <a:ext cx="3512981" cy="2107788"/>
        </a:xfrm>
        <a:prstGeom prst="rect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Проверяют ли взрослые домашнее задание</a:t>
          </a:r>
          <a:r>
            <a:rPr lang="en-US" sz="2400" kern="1200" dirty="0" smtClean="0"/>
            <a:t>?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Да – 15  человек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Нет – 2 человека</a:t>
          </a:r>
          <a:endParaRPr lang="ru-RU" sz="2400" kern="1200" dirty="0"/>
        </a:p>
      </dsp:txBody>
      <dsp:txXfrm>
        <a:off x="563488" y="2562"/>
        <a:ext cx="3512981" cy="2107788"/>
      </dsp:txXfrm>
    </dsp:sp>
    <dsp:sp modelId="{1494F8DE-EF95-42CD-88BF-D6C11700684E}">
      <dsp:nvSpPr>
        <dsp:cNvPr id="0" name=""/>
        <dsp:cNvSpPr/>
      </dsp:nvSpPr>
      <dsp:spPr>
        <a:xfrm>
          <a:off x="4414383" y="0"/>
          <a:ext cx="3512981" cy="2107788"/>
        </a:xfrm>
        <a:prstGeom prst="rect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Всегда ли ты доволен отметкой</a:t>
          </a:r>
          <a:r>
            <a:rPr lang="en-US" sz="2000" kern="1200" dirty="0" smtClean="0"/>
            <a:t>?</a:t>
          </a: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Да - 13 человек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Нет – 5 человек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4414383" y="0"/>
        <a:ext cx="3512981" cy="2107788"/>
      </dsp:txXfrm>
    </dsp:sp>
    <dsp:sp modelId="{54F420F1-1B61-4EDA-9F9D-7B9819526540}">
      <dsp:nvSpPr>
        <dsp:cNvPr id="0" name=""/>
        <dsp:cNvSpPr/>
      </dsp:nvSpPr>
      <dsp:spPr>
        <a:xfrm>
          <a:off x="563488" y="2461649"/>
          <a:ext cx="3512981" cy="2107788"/>
        </a:xfrm>
        <a:prstGeom prst="rect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Бывают ли случаи когда ты просто списываешь домашнее задание</a:t>
          </a:r>
          <a:r>
            <a:rPr lang="en-US" sz="2000" kern="1200" dirty="0" smtClean="0"/>
            <a:t>?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списывают – 15 человек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Редко – 1 человек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Иногда – 1 человек</a:t>
          </a:r>
          <a:endParaRPr lang="ru-RU" sz="2000" kern="1200" dirty="0"/>
        </a:p>
      </dsp:txBody>
      <dsp:txXfrm>
        <a:off x="563488" y="2461649"/>
        <a:ext cx="3512981" cy="2107788"/>
      </dsp:txXfrm>
    </dsp:sp>
    <dsp:sp modelId="{5983CE8B-0D3E-4C4B-9E72-F7C4A48EF8E0}">
      <dsp:nvSpPr>
        <dsp:cNvPr id="0" name=""/>
        <dsp:cNvSpPr/>
      </dsp:nvSpPr>
      <dsp:spPr>
        <a:xfrm>
          <a:off x="4414383" y="2464211"/>
          <a:ext cx="3512981" cy="2107788"/>
        </a:xfrm>
        <a:prstGeom prst="rect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Время затраты на домашнее задание.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 час – 1 человек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1,5 часа – 1 человек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 часа – 11 человек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 часа – 2 человека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 часа – 2 человека</a:t>
          </a:r>
          <a:endParaRPr lang="ru-RU" sz="1400" kern="1200" dirty="0"/>
        </a:p>
      </dsp:txBody>
      <dsp:txXfrm>
        <a:off x="4414383" y="2464211"/>
        <a:ext cx="3512981" cy="210778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B8D17F-9B62-4159-8062-9FADA821604A}">
      <dsp:nvSpPr>
        <dsp:cNvPr id="0" name=""/>
        <dsp:cNvSpPr/>
      </dsp:nvSpPr>
      <dsp:spPr>
        <a:xfrm>
          <a:off x="1038" y="0"/>
          <a:ext cx="2699098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Аккуратно записывать все задания</a:t>
          </a:r>
          <a:endParaRPr lang="ru-RU" sz="1900" kern="1200" dirty="0"/>
        </a:p>
      </dsp:txBody>
      <dsp:txXfrm>
        <a:off x="1038" y="0"/>
        <a:ext cx="2699098" cy="1371600"/>
      </dsp:txXfrm>
    </dsp:sp>
    <dsp:sp modelId="{639C6EA2-667D-4920-B975-8AB894992DCB}">
      <dsp:nvSpPr>
        <dsp:cNvPr id="0" name=""/>
        <dsp:cNvSpPr/>
      </dsp:nvSpPr>
      <dsp:spPr>
        <a:xfrm>
          <a:off x="270948" y="1372939"/>
          <a:ext cx="2159279" cy="1378520"/>
        </a:xfrm>
        <a:prstGeom prst="roundRect">
          <a:avLst>
            <a:gd name="adj" fmla="val 1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Аккуратно записывать результаты задания</a:t>
          </a:r>
          <a:endParaRPr lang="ru-RU" sz="1800" kern="1200" dirty="0"/>
        </a:p>
      </dsp:txBody>
      <dsp:txXfrm>
        <a:off x="270948" y="1372939"/>
        <a:ext cx="2159279" cy="1378520"/>
      </dsp:txXfrm>
    </dsp:sp>
    <dsp:sp modelId="{3B4DAC5C-6B04-4F38-A801-BA4B7C412630}">
      <dsp:nvSpPr>
        <dsp:cNvPr id="0" name=""/>
        <dsp:cNvSpPr/>
      </dsp:nvSpPr>
      <dsp:spPr>
        <a:xfrm>
          <a:off x="270948" y="2963540"/>
          <a:ext cx="2159279" cy="1378520"/>
        </a:xfrm>
        <a:prstGeom prst="roundRect">
          <a:avLst>
            <a:gd name="adj" fmla="val 1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Взять с собой  работу в школу</a:t>
          </a:r>
          <a:endParaRPr lang="ru-RU" sz="1800" kern="1200" dirty="0"/>
        </a:p>
      </dsp:txBody>
      <dsp:txXfrm>
        <a:off x="270948" y="2963540"/>
        <a:ext cx="2159279" cy="1378520"/>
      </dsp:txXfrm>
    </dsp:sp>
    <dsp:sp modelId="{1E373164-8F88-4F0D-9F0E-5A3E65C78BE6}">
      <dsp:nvSpPr>
        <dsp:cNvPr id="0" name=""/>
        <dsp:cNvSpPr/>
      </dsp:nvSpPr>
      <dsp:spPr>
        <a:xfrm>
          <a:off x="2902569" y="0"/>
          <a:ext cx="2699098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Удостовериться, что взяли домой все задания и учебные материалы </a:t>
          </a:r>
          <a:endParaRPr lang="ru-RU" sz="1900" kern="1200" dirty="0"/>
        </a:p>
      </dsp:txBody>
      <dsp:txXfrm>
        <a:off x="2902569" y="0"/>
        <a:ext cx="2699098" cy="1371600"/>
      </dsp:txXfrm>
    </dsp:sp>
    <dsp:sp modelId="{D3DA5F93-684A-447C-92E6-A33271B708AF}">
      <dsp:nvSpPr>
        <dsp:cNvPr id="0" name=""/>
        <dsp:cNvSpPr/>
      </dsp:nvSpPr>
      <dsp:spPr>
        <a:xfrm>
          <a:off x="3172479" y="1372939"/>
          <a:ext cx="2159279" cy="1378520"/>
        </a:xfrm>
        <a:prstGeom prst="roundRect">
          <a:avLst>
            <a:gd name="adj" fmla="val 1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Убедиться что вернули работу  вовремя</a:t>
          </a:r>
          <a:endParaRPr lang="ru-RU" sz="1800" kern="1200" dirty="0"/>
        </a:p>
      </dsp:txBody>
      <dsp:txXfrm>
        <a:off x="3172479" y="1372939"/>
        <a:ext cx="2159279" cy="1378520"/>
      </dsp:txXfrm>
    </dsp:sp>
    <dsp:sp modelId="{238EABB9-1EAC-4847-BE54-C6302B66B3B3}">
      <dsp:nvSpPr>
        <dsp:cNvPr id="0" name=""/>
        <dsp:cNvSpPr/>
      </dsp:nvSpPr>
      <dsp:spPr>
        <a:xfrm>
          <a:off x="3172479" y="2963540"/>
          <a:ext cx="2159279" cy="1378520"/>
        </a:xfrm>
        <a:prstGeom prst="roundRect">
          <a:avLst>
            <a:gd name="adj" fmla="val 1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Продемонстриро-вать</a:t>
          </a:r>
          <a:r>
            <a:rPr lang="ru-RU" sz="1800" kern="1200" dirty="0" smtClean="0"/>
            <a:t> хорошие учебные навыки</a:t>
          </a:r>
          <a:endParaRPr lang="ru-RU" sz="1800" kern="1200" dirty="0"/>
        </a:p>
      </dsp:txBody>
      <dsp:txXfrm>
        <a:off x="3172479" y="2963540"/>
        <a:ext cx="2159279" cy="1378520"/>
      </dsp:txXfrm>
    </dsp:sp>
    <dsp:sp modelId="{D082ADA0-952D-4057-B992-F1902E3429E8}">
      <dsp:nvSpPr>
        <dsp:cNvPr id="0" name=""/>
        <dsp:cNvSpPr/>
      </dsp:nvSpPr>
      <dsp:spPr>
        <a:xfrm>
          <a:off x="5804100" y="0"/>
          <a:ext cx="2699098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Продемонстрировать самостоятельную работу над заданиями</a:t>
          </a:r>
          <a:endParaRPr lang="ru-RU" sz="1900" kern="1200" dirty="0"/>
        </a:p>
      </dsp:txBody>
      <dsp:txXfrm>
        <a:off x="5804100" y="0"/>
        <a:ext cx="2699098" cy="1371600"/>
      </dsp:txXfrm>
    </dsp:sp>
    <dsp:sp modelId="{80D6C6AD-E2C3-4F44-8D47-DC3412CA721C}">
      <dsp:nvSpPr>
        <dsp:cNvPr id="0" name=""/>
        <dsp:cNvSpPr/>
      </dsp:nvSpPr>
      <dsp:spPr>
        <a:xfrm>
          <a:off x="6074010" y="1372939"/>
          <a:ext cx="2159279" cy="1378520"/>
        </a:xfrm>
        <a:prstGeom prst="roundRect">
          <a:avLst>
            <a:gd name="adj" fmla="val 1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Активно работать на уроках</a:t>
          </a:r>
          <a:endParaRPr lang="ru-RU" sz="1800" kern="1200" dirty="0"/>
        </a:p>
      </dsp:txBody>
      <dsp:txXfrm>
        <a:off x="6074010" y="1372939"/>
        <a:ext cx="2159279" cy="1378520"/>
      </dsp:txXfrm>
    </dsp:sp>
    <dsp:sp modelId="{69C0B5EF-9590-40C7-A76A-5B40E7351829}">
      <dsp:nvSpPr>
        <dsp:cNvPr id="0" name=""/>
        <dsp:cNvSpPr/>
      </dsp:nvSpPr>
      <dsp:spPr>
        <a:xfrm>
          <a:off x="6074010" y="2963540"/>
          <a:ext cx="2159279" cy="1378520"/>
        </a:xfrm>
        <a:prstGeom prst="roundRect">
          <a:avLst>
            <a:gd name="adj" fmla="val 10000"/>
          </a:avLst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 стесняться задавать вопросы</a:t>
          </a:r>
          <a:endParaRPr lang="ru-RU" sz="1800" kern="1200" dirty="0"/>
        </a:p>
      </dsp:txBody>
      <dsp:txXfrm>
        <a:off x="6074010" y="2963540"/>
        <a:ext cx="2159279" cy="1378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FA815-D47C-4E67-BC42-087ABF21108C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75518-766C-4B02-90C1-CDF852B47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D89BC-9C41-4510-9194-EE999EF64CB8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0C611-D3D2-4101-8C06-D12F507164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0C611-D3D2-4101-8C06-D12F507164A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Занятия в школе могут только вдолбить в ребенка все правила,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 добытые чужим пониманием, но способность правильно пользоваться ими разовьет только домашний самостоятельный труд</a:t>
            </a:r>
          </a:p>
          <a:p>
            <a:r>
              <a:rPr lang="ru-RU" sz="2000" dirty="0" err="1" smtClean="0">
                <a:solidFill>
                  <a:srgbClr val="0070C0"/>
                </a:solidFill>
              </a:rPr>
              <a:t>Иммануил</a:t>
            </a:r>
            <a:r>
              <a:rPr lang="ru-RU" sz="2000" dirty="0" smtClean="0">
                <a:solidFill>
                  <a:srgbClr val="0070C0"/>
                </a:solidFill>
              </a:rPr>
              <a:t> Кант</a:t>
            </a:r>
          </a:p>
          <a:p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Значение домашнего задания в учебной деятельности школьника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Задачи собрания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70C0"/>
                </a:solidFill>
              </a:rPr>
              <a:t>Показать родителям значение учебной домашней работы школьника.</a:t>
            </a:r>
          </a:p>
          <a:p>
            <a:pPr>
              <a:buNone/>
            </a:pPr>
            <a:endParaRPr lang="ru-RU" sz="32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rgbClr val="0070C0"/>
              </a:solidFill>
            </a:endParaRPr>
          </a:p>
          <a:p>
            <a:r>
              <a:rPr lang="ru-RU" sz="3200" dirty="0" smtClean="0">
                <a:solidFill>
                  <a:srgbClr val="0070C0"/>
                </a:solidFill>
              </a:rPr>
              <a:t>Обсудить проблемы подготовки домашних заданий учащими класса, определить возможные пути решения данной проблемы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Главное назначение домашнего задания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домашнего задания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149080"/>
            <a:ext cx="2574795" cy="21178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251520" y="1772816"/>
            <a:ext cx="5904656" cy="4536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Развивают ответственность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Развивают независимость в учебных привычках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Поддерживают и расширяют опыт школьного учения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Развивают организационные навыки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домашних заданий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Диагностическое исследование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Обязанности учеников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На уроке английского языка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7416824" cy="50405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582</TotalTime>
  <Words>317</Words>
  <Application>Microsoft Office PowerPoint</Application>
  <PresentationFormat>Экран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Значение домашнего задания в учебной деятельности школьника</vt:lpstr>
      <vt:lpstr>Задачи собрания </vt:lpstr>
      <vt:lpstr>Вопросы для обсуждения</vt:lpstr>
      <vt:lpstr>Главное назначение домашнего задания</vt:lpstr>
      <vt:lpstr>Цели домашнего задания</vt:lpstr>
      <vt:lpstr>Типы домашних заданий</vt:lpstr>
      <vt:lpstr>Диагностическое исследование</vt:lpstr>
      <vt:lpstr>Обязанности учеников</vt:lpstr>
      <vt:lpstr>На уроке английского языка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Рагозина С.В.</dc:creator>
  <cp:lastModifiedBy>Владелец</cp:lastModifiedBy>
  <cp:revision>41</cp:revision>
  <dcterms:created xsi:type="dcterms:W3CDTF">2012-10-22T07:29:16Z</dcterms:created>
  <dcterms:modified xsi:type="dcterms:W3CDTF">2013-12-26T13:03:45Z</dcterms:modified>
</cp:coreProperties>
</file>