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3B5A0-A033-49A1-8200-86B8F29559D9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C7785-338D-4F48-963E-93538D9FC65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3B5A0-A033-49A1-8200-86B8F29559D9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C7785-338D-4F48-963E-93538D9FC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3B5A0-A033-49A1-8200-86B8F29559D9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C7785-338D-4F48-963E-93538D9FC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3B5A0-A033-49A1-8200-86B8F29559D9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C7785-338D-4F48-963E-93538D9FC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3B5A0-A033-49A1-8200-86B8F29559D9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C7785-338D-4F48-963E-93538D9FC65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3B5A0-A033-49A1-8200-86B8F29559D9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C7785-338D-4F48-963E-93538D9FC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3B5A0-A033-49A1-8200-86B8F29559D9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C7785-338D-4F48-963E-93538D9FC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3B5A0-A033-49A1-8200-86B8F29559D9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C7785-338D-4F48-963E-93538D9FC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3B5A0-A033-49A1-8200-86B8F29559D9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C7785-338D-4F48-963E-93538D9FC65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3B5A0-A033-49A1-8200-86B8F29559D9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C7785-338D-4F48-963E-93538D9FC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3B5A0-A033-49A1-8200-86B8F29559D9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C7785-338D-4F48-963E-93538D9FC65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8E3B5A0-A033-49A1-8200-86B8F29559D9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22C7785-338D-4F48-963E-93538D9FC65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90982" y="357166"/>
            <a:ext cx="5053018" cy="26404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>Владимир </a:t>
            </a:r>
            <a:r>
              <a:rPr lang="ru-RU" sz="6000" dirty="0" smtClean="0"/>
              <a:t>Модестович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8000" b="1" dirty="0" smtClean="0"/>
              <a:t>Брадис</a:t>
            </a:r>
            <a:endParaRPr lang="ru-RU" sz="8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4357694"/>
            <a:ext cx="4286280" cy="1928826"/>
          </a:xfrm>
        </p:spPr>
        <p:txBody>
          <a:bodyPr>
            <a:noAutofit/>
          </a:bodyPr>
          <a:lstStyle/>
          <a:p>
            <a:pPr algn="r"/>
            <a:r>
              <a:rPr lang="ru-RU" sz="3200" dirty="0" smtClean="0"/>
              <a:t>Работу выполнила </a:t>
            </a:r>
          </a:p>
          <a:p>
            <a:pPr algn="r"/>
            <a:r>
              <a:rPr lang="ru-RU" sz="3200" dirty="0" smtClean="0"/>
              <a:t>ученица </a:t>
            </a:r>
            <a:r>
              <a:rPr lang="ru-RU" sz="3200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9</a:t>
            </a:r>
            <a:r>
              <a:rPr lang="ru-RU" sz="3200" dirty="0" smtClean="0"/>
              <a:t> «Г» класса</a:t>
            </a:r>
          </a:p>
          <a:p>
            <a:pPr algn="r"/>
            <a:r>
              <a:rPr lang="ru-RU" sz="3200" dirty="0" smtClean="0"/>
              <a:t>Ваулина Оксана</a:t>
            </a:r>
            <a:endParaRPr lang="ru-RU" sz="3200" dirty="0"/>
          </a:p>
        </p:txBody>
      </p:sp>
      <p:pic>
        <p:nvPicPr>
          <p:cNvPr id="4" name="Рисунок 3" descr="1с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85728"/>
            <a:ext cx="2893221" cy="38576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85852" y="4286256"/>
            <a:ext cx="3175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ru-RU" sz="3200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1890 –1975 гг.) </a:t>
            </a:r>
            <a:endParaRPr lang="ru-RU" sz="3200" dirty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/>
              <a:t>Биография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357298"/>
            <a:ext cx="7498080" cy="4800600"/>
          </a:xfrm>
        </p:spPr>
        <p:txBody>
          <a:bodyPr/>
          <a:lstStyle/>
          <a:p>
            <a:pPr marL="85725" indent="180975">
              <a:buFont typeface="Arial" pitchFamily="34" charset="0"/>
              <a:buChar char="•"/>
            </a:pPr>
            <a:r>
              <a:rPr lang="ru-RU" dirty="0" smtClean="0"/>
              <a:t>Родился в семье учителей начальной школы. </a:t>
            </a:r>
            <a:endParaRPr lang="ru-RU" dirty="0" smtClean="0"/>
          </a:p>
          <a:p>
            <a:pPr marL="85725" indent="180975">
              <a:buFont typeface="Arial" pitchFamily="34" charset="0"/>
              <a:buChar char="•"/>
            </a:pPr>
            <a:r>
              <a:rPr lang="ru-RU" dirty="0" smtClean="0"/>
              <a:t>Учился </a:t>
            </a:r>
            <a:r>
              <a:rPr lang="ru-RU" dirty="0" smtClean="0"/>
              <a:t>в Псковской гимназии, но был исключён в </a:t>
            </a:r>
            <a:r>
              <a:rPr lang="ru-RU" dirty="0" smtClean="0">
                <a:latin typeface="Calibri" pitchFamily="34" charset="0"/>
              </a:rPr>
              <a:t>1907</a:t>
            </a:r>
            <a:r>
              <a:rPr lang="ru-RU" dirty="0" smtClean="0"/>
              <a:t> году за распространение нелегальной </a:t>
            </a:r>
            <a:r>
              <a:rPr lang="ru-RU" dirty="0" smtClean="0"/>
              <a:t>литературы</a:t>
            </a:r>
          </a:p>
          <a:p>
            <a:pPr marL="85725" indent="180975">
              <a:buFont typeface="Arial" pitchFamily="34" charset="0"/>
              <a:buChar char="•"/>
            </a:pPr>
            <a:r>
              <a:rPr lang="ru-RU" dirty="0" smtClean="0"/>
              <a:t>В </a:t>
            </a:r>
            <a:r>
              <a:rPr lang="ru-RU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1909</a:t>
            </a:r>
            <a:r>
              <a:rPr lang="ru-RU" dirty="0" smtClean="0"/>
              <a:t> году он был сослан в Сибирь в Тобольскую губернию на три года под гласный надзор полиции.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214422"/>
            <a:ext cx="5715040" cy="539116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В </a:t>
            </a:r>
            <a:r>
              <a:rPr lang="ru-RU" dirty="0" smtClean="0">
                <a:latin typeface="Calibri" pitchFamily="34" charset="0"/>
              </a:rPr>
              <a:t>1915</a:t>
            </a:r>
            <a:r>
              <a:rPr lang="ru-RU" dirty="0" smtClean="0"/>
              <a:t> </a:t>
            </a:r>
            <a:r>
              <a:rPr lang="ru-RU" dirty="0" smtClean="0"/>
              <a:t>году</a:t>
            </a:r>
            <a:r>
              <a:rPr lang="ru-RU" dirty="0" smtClean="0"/>
              <a:t> </a:t>
            </a:r>
            <a:r>
              <a:rPr lang="ru-RU" dirty="0" smtClean="0"/>
              <a:t>окончил Петроградский университет на отделении </a:t>
            </a:r>
            <a:r>
              <a:rPr lang="ru-RU" dirty="0" smtClean="0"/>
              <a:t>математики физико-математического </a:t>
            </a:r>
            <a:r>
              <a:rPr lang="ru-RU" dirty="0" smtClean="0"/>
              <a:t>факультета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 </a:t>
            </a:r>
            <a:r>
              <a:rPr lang="ru-RU" dirty="0" smtClean="0">
                <a:latin typeface="Calibri" pitchFamily="34" charset="0"/>
              </a:rPr>
              <a:t>1920—1959</a:t>
            </a:r>
            <a:r>
              <a:rPr lang="ru-RU" dirty="0" smtClean="0"/>
              <a:t> годах работал в Тверском институте народного образования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 </a:t>
            </a:r>
            <a:r>
              <a:rPr lang="ru-RU" dirty="0" smtClean="0">
                <a:latin typeface="Calibri" pitchFamily="34" charset="0"/>
              </a:rPr>
              <a:t>1957</a:t>
            </a:r>
            <a:r>
              <a:rPr lang="ru-RU" dirty="0" smtClean="0"/>
              <a:t> года — доктор педагогических наук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214290"/>
            <a:ext cx="8072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 и карьера</a:t>
            </a:r>
            <a:endParaRPr lang="ru-RU" sz="5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3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5831" y="1714488"/>
            <a:ext cx="2508169" cy="2000264"/>
          </a:xfrm>
          <a:prstGeom prst="rect">
            <a:avLst/>
          </a:prstGeom>
        </p:spPr>
      </p:pic>
      <p:pic>
        <p:nvPicPr>
          <p:cNvPr id="6" name="Рисунок 5" descr="3с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4429132"/>
            <a:ext cx="2892021" cy="21431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Таблицы </a:t>
            </a:r>
            <a:r>
              <a:rPr lang="ru-RU" sz="5400" b="1" dirty="0" err="1" smtClean="0"/>
              <a:t>Брадиса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0" y="1500174"/>
            <a:ext cx="5072098" cy="480060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В </a:t>
            </a:r>
            <a:r>
              <a:rPr lang="ru-RU" dirty="0" smtClean="0">
                <a:latin typeface="Calibri" pitchFamily="34" charset="0"/>
              </a:rPr>
              <a:t>1921</a:t>
            </a:r>
            <a:r>
              <a:rPr lang="ru-RU" dirty="0" smtClean="0"/>
              <a:t> году впервые вышли его «Таблицы четырёхзначных логарифмов и натуральных тригонометрических величин», позднее издававшиеся под названием «Четырёхзначные математические таблицы»</a:t>
            </a:r>
            <a:endParaRPr lang="ru-RU" dirty="0"/>
          </a:p>
        </p:txBody>
      </p:sp>
      <p:pic>
        <p:nvPicPr>
          <p:cNvPr id="4" name="Рисунок 3" descr="4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571612"/>
            <a:ext cx="2876550" cy="42386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790712" cy="603411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Знаменитые «Четырехзначные математические таблицы» В.М. Брадис ни в коем случае не считал главным делом своей жизни. Они стали естественным продолжением работы по обучению методам </a:t>
            </a:r>
            <a:r>
              <a:rPr lang="ru-RU" dirty="0" smtClean="0"/>
              <a:t>вычислений.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 процессе составления этих таблиц, часть рутинной вычислительной работы выполняли студенты </a:t>
            </a:r>
            <a:r>
              <a:rPr lang="ru-RU" dirty="0" err="1" smtClean="0"/>
              <a:t>Брадиса</a:t>
            </a:r>
            <a:r>
              <a:rPr lang="ru-RU" dirty="0" smtClean="0"/>
              <a:t>.</a:t>
            </a:r>
          </a:p>
        </p:txBody>
      </p:sp>
      <p:pic>
        <p:nvPicPr>
          <p:cNvPr id="4" name="Рисунок 3" descr="5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5072074"/>
            <a:ext cx="2286016" cy="1537346"/>
          </a:xfrm>
          <a:prstGeom prst="rect">
            <a:avLst/>
          </a:prstGeom>
        </p:spPr>
      </p:pic>
      <p:pic>
        <p:nvPicPr>
          <p:cNvPr id="5" name="Рисунок 4" descr="5с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4786322"/>
            <a:ext cx="2214578" cy="196197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85728"/>
            <a:ext cx="7790712" cy="5962672"/>
          </a:xfrm>
        </p:spPr>
        <p:txBody>
          <a:bodyPr>
            <a:normAutofit/>
          </a:bodyPr>
          <a:lstStyle/>
          <a:p>
            <a:r>
              <a:rPr lang="ru-RU" dirty="0" smtClean="0"/>
              <a:t>Эти таблицы стали советским бестселлером. С </a:t>
            </a:r>
            <a:r>
              <a:rPr lang="ru-RU" dirty="0" smtClean="0">
                <a:latin typeface="Calibri" pitchFamily="34" charset="0"/>
              </a:rPr>
              <a:t>1930</a:t>
            </a:r>
            <a:r>
              <a:rPr lang="ru-RU" dirty="0" smtClean="0"/>
              <a:t>-х годов их издавали едва ли не ежегодно в течение тридцати лет. Эту книжку читали миллионы. Школьники, студенты, инженеры – таблицы </a:t>
            </a:r>
            <a:r>
              <a:rPr lang="ru-RU" dirty="0" err="1" smtClean="0"/>
              <a:t>Брадиса</a:t>
            </a:r>
            <a:r>
              <a:rPr lang="ru-RU" dirty="0" smtClean="0"/>
              <a:t> были у всех. Часто на вопрос «А кто такой этот Брадис?» ответ был: «Ну тот, которого таблицы». Когда собственное имя прирастает к делу рук твоих, не синоним ли это всемирной славы?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4282" y="2428868"/>
            <a:ext cx="8786874" cy="130765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5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201</TotalTime>
  <Words>238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Владимир Модестович Брадис</vt:lpstr>
      <vt:lpstr>Биография</vt:lpstr>
      <vt:lpstr>Слайд 3</vt:lpstr>
      <vt:lpstr>Таблицы Брадиса</vt:lpstr>
      <vt:lpstr>Слайд 5</vt:lpstr>
      <vt:lpstr>Слайд 6</vt:lpstr>
      <vt:lpstr>Слайд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Владимир Модестович Брадис</dc:title>
  <dc:creator>My life..)</dc:creator>
  <cp:lastModifiedBy>My life..)</cp:lastModifiedBy>
  <cp:revision>1</cp:revision>
  <dcterms:created xsi:type="dcterms:W3CDTF">2012-04-26T12:38:35Z</dcterms:created>
  <dcterms:modified xsi:type="dcterms:W3CDTF">2012-04-26T15:59:40Z</dcterms:modified>
</cp:coreProperties>
</file>