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735"/>
    <a:srgbClr val="56A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6017" y="0"/>
            <a:ext cx="76179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7873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rPr>
              <a:t>Япония к конце 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7873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rPr>
              <a:t>XIX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7873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rPr>
              <a:t> –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7873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rPr>
              <a:t>начале 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7873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rPr>
              <a:t>XX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7873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rPr>
              <a:t> века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478735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7969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1. Черты традиционных обществ Востока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1071546"/>
            <a:ext cx="6072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Население мира в конце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XIX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– начале ХХ века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1571612"/>
          <a:ext cx="7000924" cy="292608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365117"/>
                <a:gridCol w="363580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onstantia" pitchFamily="18" charset="0"/>
                        </a:rPr>
                        <a:t>Территория</a:t>
                      </a:r>
                      <a:endParaRPr lang="ru-RU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onstantia" pitchFamily="18" charset="0"/>
                        </a:rPr>
                        <a:t>Население, млн. чел.</a:t>
                      </a:r>
                      <a:endParaRPr lang="ru-RU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Азия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955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Европа 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290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nstantia" pitchFamily="18" charset="0"/>
                        </a:rPr>
                        <a:t>Россия </a:t>
                      </a:r>
                      <a:endParaRPr lang="ru-RU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130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nstantia" pitchFamily="18" charset="0"/>
                        </a:rPr>
                        <a:t>Африка</a:t>
                      </a:r>
                      <a:endParaRPr lang="ru-RU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110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nstantia" pitchFamily="18" charset="0"/>
                        </a:rPr>
                        <a:t>Северная Америка</a:t>
                      </a:r>
                      <a:endParaRPr lang="ru-RU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81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nstantia" pitchFamily="18" charset="0"/>
                        </a:rPr>
                        <a:t>Латинская Америка</a:t>
                      </a:r>
                      <a:endParaRPr lang="ru-RU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64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onstantia" pitchFamily="18" charset="0"/>
                        </a:rPr>
                        <a:t>Австралия и Океания</a:t>
                      </a:r>
                      <a:endParaRPr lang="ru-RU" sz="180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onstantia" pitchFamily="18" charset="0"/>
                        </a:rPr>
                        <a:t>6,8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258072" cy="71435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Constantia" pitchFamily="18" charset="0"/>
              </a:rPr>
              <a:t>Черты традиционного общества: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1. Всевластие государства.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2. Главное занятие населения - сельское хозяйство, зависимость общества от природной среды.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3. Общество разделено на сословия, касты, общины, личность полностью зависит от государства и от социальной группы, к которой принадлежит.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4. Господствует коллективная собственность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LENIN\Desktop\japonia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7368" y="0"/>
            <a:ext cx="4666632" cy="41434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4429124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478735"/>
                </a:solidFill>
                <a:latin typeface="Constantia" pitchFamily="18" charset="0"/>
              </a:rPr>
              <a:t>Сегунат </a:t>
            </a:r>
            <a:r>
              <a:rPr lang="ru-RU" sz="2400" dirty="0" smtClean="0">
                <a:latin typeface="Constantia" pitchFamily="18" charset="0"/>
              </a:rPr>
              <a:t>- правительство </a:t>
            </a:r>
            <a:r>
              <a:rPr lang="ru-RU" sz="2400" dirty="0" err="1" smtClean="0">
                <a:latin typeface="Constantia" pitchFamily="18" charset="0"/>
              </a:rPr>
              <a:t>сёгунов</a:t>
            </a:r>
            <a:r>
              <a:rPr lang="ru-RU" sz="2400" dirty="0" smtClean="0">
                <a:latin typeface="Constantia" pitchFamily="18" charset="0"/>
              </a:rPr>
              <a:t> в феодальной Японии в 1192—1867.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r>
              <a:rPr lang="ru-RU" sz="2400" b="1" dirty="0" err="1" smtClean="0">
                <a:solidFill>
                  <a:srgbClr val="478735"/>
                </a:solidFill>
                <a:latin typeface="Constantia" pitchFamily="18" charset="0"/>
              </a:rPr>
              <a:t>Сегун</a:t>
            </a:r>
            <a:r>
              <a:rPr lang="ru-RU" sz="2400" dirty="0" smtClean="0">
                <a:solidFill>
                  <a:srgbClr val="478735"/>
                </a:solidFill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– военный правитель Японии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r>
              <a:rPr lang="ru-RU" sz="2400" b="1" dirty="0" smtClean="0">
                <a:solidFill>
                  <a:srgbClr val="478735"/>
                </a:solidFill>
                <a:latin typeface="Constantia" pitchFamily="18" charset="0"/>
              </a:rPr>
              <a:t>1638 г.  </a:t>
            </a:r>
            <a:r>
              <a:rPr lang="ru-RU" sz="2400" dirty="0" smtClean="0">
                <a:latin typeface="Constantia" pitchFamily="18" charset="0"/>
              </a:rPr>
              <a:t>– Закрытие Японии</a:t>
            </a:r>
            <a:endParaRPr lang="ru-RU" sz="2400" dirty="0">
              <a:latin typeface="Constantia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478735"/>
                </a:solidFill>
                <a:latin typeface="Constantia" pitchFamily="18" charset="0"/>
              </a:rPr>
              <a:t>2. Реформы «эпохи </a:t>
            </a:r>
            <a:r>
              <a:rPr lang="ru-RU" sz="4000" b="1" dirty="0" err="1" smtClean="0">
                <a:solidFill>
                  <a:srgbClr val="478735"/>
                </a:solidFill>
                <a:latin typeface="Constantia" pitchFamily="18" charset="0"/>
              </a:rPr>
              <a:t>Мейдзи</a:t>
            </a:r>
            <a:r>
              <a:rPr lang="ru-RU" sz="4000" b="1" dirty="0" smtClean="0">
                <a:solidFill>
                  <a:srgbClr val="478735"/>
                </a:solidFill>
                <a:latin typeface="Constantia" pitchFamily="18" charset="0"/>
              </a:rPr>
              <a:t>»</a:t>
            </a:r>
            <a:endParaRPr lang="ru-RU" sz="4000" dirty="0">
              <a:solidFill>
                <a:srgbClr val="478735"/>
              </a:solidFill>
              <a:latin typeface="Constantia" pitchFamily="18" charset="0"/>
            </a:endParaRPr>
          </a:p>
        </p:txBody>
      </p:sp>
      <p:pic>
        <p:nvPicPr>
          <p:cNvPr id="16386" name="Picture 2" descr="C:\Users\LENIN\Desktop\438px-Meiji_tenno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57232"/>
            <a:ext cx="3371420" cy="46106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64357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478735"/>
                </a:solidFill>
                <a:latin typeface="Constantia" pitchFamily="18" charset="0"/>
              </a:rPr>
              <a:t>Император </a:t>
            </a:r>
            <a:r>
              <a:rPr lang="ru-RU" b="1" i="1" dirty="0" err="1" smtClean="0">
                <a:solidFill>
                  <a:srgbClr val="478735"/>
                </a:solidFill>
                <a:latin typeface="Constantia" pitchFamily="18" charset="0"/>
              </a:rPr>
              <a:t>Муцухито</a:t>
            </a:r>
            <a:endParaRPr lang="ru-RU" b="1" i="1" dirty="0" smtClean="0">
              <a:solidFill>
                <a:srgbClr val="478735"/>
              </a:solidFill>
              <a:latin typeface="Constantia" pitchFamily="18" charset="0"/>
            </a:endParaRPr>
          </a:p>
          <a:p>
            <a:pPr algn="ctr"/>
            <a:r>
              <a:rPr lang="ru-RU" b="1" i="1" dirty="0" smtClean="0">
                <a:solidFill>
                  <a:srgbClr val="478735"/>
                </a:solidFill>
                <a:latin typeface="Constantia" pitchFamily="18" charset="0"/>
              </a:rPr>
              <a:t>(1852-1912)</a:t>
            </a:r>
            <a:endParaRPr lang="ru-RU" b="1" i="1" dirty="0">
              <a:solidFill>
                <a:srgbClr val="478735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857232"/>
            <a:ext cx="507209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Реформы императора </a:t>
            </a:r>
            <a:r>
              <a:rPr lang="ru-RU" sz="2300" b="1" i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Муцухито</a:t>
            </a:r>
            <a:endParaRPr lang="ru-RU" sz="2300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endParaRPr lang="ru-RU" sz="2300" dirty="0" smtClean="0">
              <a:latin typeface="Constantia" pitchFamily="18" charset="0"/>
            </a:endParaRPr>
          </a:p>
          <a:p>
            <a:r>
              <a:rPr lang="ru-RU" sz="2800" dirty="0" smtClean="0">
                <a:latin typeface="Constantia" pitchFamily="18" charset="0"/>
              </a:rPr>
              <a:t>1) Аграрная реформа;</a:t>
            </a:r>
          </a:p>
          <a:p>
            <a:r>
              <a:rPr lang="ru-RU" sz="2800" dirty="0" smtClean="0">
                <a:latin typeface="Constantia" pitchFamily="18" charset="0"/>
              </a:rPr>
              <a:t>2) Административная реформа;</a:t>
            </a:r>
          </a:p>
          <a:p>
            <a:r>
              <a:rPr lang="ru-RU" sz="2800" dirty="0" smtClean="0">
                <a:latin typeface="Constantia" pitchFamily="18" charset="0"/>
              </a:rPr>
              <a:t>3) Военная реформа;</a:t>
            </a:r>
          </a:p>
          <a:p>
            <a:r>
              <a:rPr lang="ru-RU" sz="2800" dirty="0" smtClean="0">
                <a:latin typeface="Constantia" pitchFamily="18" charset="0"/>
              </a:rPr>
              <a:t>4) Финансовая реформа;</a:t>
            </a:r>
          </a:p>
          <a:p>
            <a:r>
              <a:rPr lang="ru-RU" sz="2800" dirty="0" smtClean="0">
                <a:latin typeface="Constantia" pitchFamily="18" charset="0"/>
              </a:rPr>
              <a:t>5) Судебная реформа;</a:t>
            </a:r>
          </a:p>
          <a:p>
            <a:r>
              <a:rPr lang="ru-RU" sz="2800" dirty="0" smtClean="0">
                <a:latin typeface="Constantia" pitchFamily="18" charset="0"/>
              </a:rPr>
              <a:t>6) Реформа образования.</a:t>
            </a:r>
          </a:p>
          <a:p>
            <a:endParaRPr lang="ru-RU" sz="2800" dirty="0" smtClean="0">
              <a:latin typeface="Constantia" pitchFamily="18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1889 г.</a:t>
            </a:r>
            <a:r>
              <a:rPr lang="ru-RU" sz="2800" dirty="0" smtClean="0">
                <a:latin typeface="Constantia" pitchFamily="18" charset="0"/>
              </a:rPr>
              <a:t> – Конституция Японии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8259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3. Внешняя политика Японии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928670"/>
            <a:ext cx="3500462" cy="56323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1894 – 1895 гг. </a:t>
            </a:r>
            <a:r>
              <a:rPr lang="ru-RU" sz="2400" dirty="0" smtClean="0">
                <a:latin typeface="Constantia" pitchFamily="18" charset="0"/>
              </a:rPr>
              <a:t>– японо-китайская война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1904 – 1905 гг. </a:t>
            </a:r>
            <a:r>
              <a:rPr lang="ru-RU" sz="2400" dirty="0" smtClean="0">
                <a:latin typeface="Constantia" pitchFamily="18" charset="0"/>
              </a:rPr>
              <a:t>–  русско-японская война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1910 г.</a:t>
            </a:r>
            <a:r>
              <a:rPr lang="ru-RU" sz="2400" dirty="0" smtClean="0">
                <a:latin typeface="Constantia" pitchFamily="18" charset="0"/>
              </a:rPr>
              <a:t> – установлен протекторат над Кореей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1907, 1910 гг. </a:t>
            </a:r>
            <a:r>
              <a:rPr lang="ru-RU" sz="2400" dirty="0" smtClean="0">
                <a:latin typeface="Constantia" pitchFamily="18" charset="0"/>
              </a:rPr>
              <a:t>– соглашения между Японией и Россией о разделе сфер влияния в Китае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9359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220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1. Черты традиционных обществ Востока</vt:lpstr>
      <vt:lpstr>Черты традиционного общества:</vt:lpstr>
      <vt:lpstr>Презентация PowerPoint</vt:lpstr>
      <vt:lpstr>2. Реформы «эпохи Мейдзи»</vt:lpstr>
      <vt:lpstr>3. Внешняя политика Японии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LENIN</dc:creator>
  <cp:lastModifiedBy>Пользователь</cp:lastModifiedBy>
  <cp:revision>7</cp:revision>
  <dcterms:created xsi:type="dcterms:W3CDTF">2011-12-10T03:43:37Z</dcterms:created>
  <dcterms:modified xsi:type="dcterms:W3CDTF">2013-12-14T21:21:43Z</dcterms:modified>
</cp:coreProperties>
</file>