
<file path=[Content_Types].xml><?xml version="1.0" encoding="utf-8"?>
<Types xmlns="http://schemas.openxmlformats.org/package/2006/content-types"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69A0-394F-43D6-97DE-87E7C03707E5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3D0C-34A2-4CA5-A82A-77D075838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69A0-394F-43D6-97DE-87E7C03707E5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3D0C-34A2-4CA5-A82A-77D075838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69A0-394F-43D6-97DE-87E7C03707E5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3D0C-34A2-4CA5-A82A-77D075838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69A0-394F-43D6-97DE-87E7C03707E5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3D0C-34A2-4CA5-A82A-77D075838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69A0-394F-43D6-97DE-87E7C03707E5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3D0C-34A2-4CA5-A82A-77D075838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69A0-394F-43D6-97DE-87E7C03707E5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3D0C-34A2-4CA5-A82A-77D075838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69A0-394F-43D6-97DE-87E7C03707E5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3D0C-34A2-4CA5-A82A-77D075838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69A0-394F-43D6-97DE-87E7C03707E5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3D0C-34A2-4CA5-A82A-77D075838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69A0-394F-43D6-97DE-87E7C03707E5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3D0C-34A2-4CA5-A82A-77D075838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69A0-394F-43D6-97DE-87E7C03707E5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3D0C-34A2-4CA5-A82A-77D075838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69A0-394F-43D6-97DE-87E7C03707E5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3D0C-34A2-4CA5-A82A-77D075838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B69A0-394F-43D6-97DE-87E7C03707E5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D3D0C-34A2-4CA5-A82A-77D075838B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img-fotki.yandex.ru/get/5805/valka-tonkaj.3/0_60d27_5feeda81_X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000232" y="1214422"/>
            <a:ext cx="535785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помощь логопеду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19877" y="2214554"/>
            <a:ext cx="41452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Игры  со звуками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1260" y="3244334"/>
            <a:ext cx="3761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ru-RU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«Лягушка убегает от цапли»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326199" y="4572008"/>
            <a:ext cx="2817801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85720" y="1714488"/>
            <a:ext cx="7429552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Ход  игры: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Цапля ходит по болоту.</a:t>
            </a: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Будто ищет там кого-то.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Ой, боюсь, что эта цапля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Лягушонка хочет сцапать.</a:t>
            </a: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убежать от цапли, нужно правильно определять, есть в слове звук Ц или нет. Если ребенок правильно определит наличие-отсутствие звука Ц в слове, то идет вперед, если нет, то возвращается назад: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стол, цветок, боец, свет, лицо, яйцо, палец, пинцет, песок, кольцо, место, птенец.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285728"/>
            <a:ext cx="65480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ru-RU" sz="32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«Лягушка убегает от цапли»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857232"/>
            <a:ext cx="842968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</a:t>
            </a:r>
            <a:r>
              <a:rPr kumimoji="0" lang="ru-RU" sz="2400" b="1" i="0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учить определять наличие (отсутствие) звука Ц </a:t>
            </a:r>
          </a:p>
          <a:p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слове, развивать фонематический слух.</a:t>
            </a:r>
          </a:p>
          <a:p>
            <a:endParaRPr kumimoji="0" lang="ru-RU" sz="24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697015"/>
            <a:ext cx="2143140" cy="2003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61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23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3298" y="3786190"/>
            <a:ext cx="164070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5794212"/>
            <a:ext cx="1357322" cy="10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5572116"/>
            <a:ext cx="1428760" cy="111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72116"/>
            <a:ext cx="164070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92" y="4857760"/>
            <a:ext cx="153971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5286388"/>
            <a:ext cx="153971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18" y="5214950"/>
            <a:ext cx="153971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7179647" y="3429000"/>
            <a:ext cx="1964353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2.22222E-6 C -0.0019 -0.02107 -0.00329 -0.03171 -0.01944 -0.03866 C -0.02881 -0.05116 -0.04426 -0.05741 -0.05659 -0.06458 C -0.06319 -0.06829 -0.07742 -0.07083 -0.07742 -0.07083 C -0.09201 -0.06991 -0.10746 -0.07361 -0.121 -0.06667 C -0.12291 -0.06574 -0.12412 -0.06343 -0.12586 -0.06227 C -0.12742 -0.06134 -0.12916 -0.06088 -0.13072 -0.06019 C -0.13176 -0.0581 -0.13263 -0.05556 -0.13402 -0.0537 C -0.13541 -0.05185 -0.13749 -0.05139 -0.13871 -0.04954 C -0.14062 -0.0463 -0.14409 -0.03449 -0.1453 -0.03009 C -0.14374 0.00255 -0.14374 0.01759 -0.13072 0.04305 C -0.12846 0.05509 -0.12204 0.06157 -0.11614 0.07106 C -0.10902 0.08264 -0.09982 0.09838 -0.08871 0.10324 C -0.0835 0.1081 -0.08385 0.10833 -0.07742 0.1118 C -0.07586 0.11273 -0.07256 0.11389 -0.07256 0.11389 " pathEditMode="relative" ptsTypes="ffffffffffffff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56 0.11412 C -0.09079 0.09259 -0.11059 0.08263 -0.13541 0.078 C -0.19618 0.08217 -0.17326 0.07685 -0.20156 0.0875 C -0.22152 0.10347 -0.23298 0.12106 -0.23854 0.14861 C -0.23802 0.16388 -0.23784 0.17939 -0.23697 0.19467 C -0.23611 0.21134 -0.22777 0.22777 -0.22083 0.24236 C -0.21892 0.24629 -0.21736 0.25208 -0.2144 0.25555 C -0.21302 0.25717 -0.21093 0.25787 -0.20954 0.25925 C -0.20607 0.26273 -0.20312 0.26689 -0.19982 0.27083 C -0.19843 0.27245 -0.19809 0.27523 -0.1967 0.27662 C -0.19114 0.2824 -0.1842 0.28726 -0.17725 0.29004 C -0.16927 0.29652 -0.15659 0.29976 -0.1467 0.29976 " pathEditMode="relative" rAng="0" ptsTypes="fffffffffffA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69 0.29977 C -0.1644 0.28333 -0.15937 0.29213 -0.16596 0.27824 C -0.16648 0.25023 -0.16544 0.22222 -0.1677 0.19444 C -0.16839 0.18703 -0.18089 0.16921 -0.18541 0.16227 C -0.1894 0.15602 -0.19009 0.15208 -0.19496 0.14699 C -0.19808 0.14375 -0.20225 0.14259 -0.20468 0.13842 C -0.20624 0.13565 -0.20728 0.13194 -0.20954 0.12986 C -0.21284 0.12685 -0.22968 0.12245 -0.23367 0.12129 C -0.25433 0.10277 -0.29009 0.12245 -0.30624 0.1449 C -0.30867 0.1537 -0.30919 0.1574 -0.3144 0.16435 C -0.31891 0.18217 -0.3177 0.17268 -0.3177 0.19236 " pathEditMode="relative" ptsTypes="ffffffffffA">
                                      <p:cBhvr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77 0.19236 C -0.31822 0.18448 -0.3177 0.17638 -0.31926 0.16874 C -0.32082 0.16157 -0.33055 0.15925 -0.33385 0.15786 C -0.34235 0.15416 -0.35121 0.153 -0.35971 0.1493 C -0.37621 0.14189 -0.35919 0.14698 -0.37586 0.14282 C -0.38437 0.13726 -0.39235 0.13518 -0.40155 0.13217 C -0.41075 0.13286 -0.41978 0.1331 -0.42898 0.13425 C -0.43402 0.13495 -0.44357 0.14073 -0.44357 0.14073 C -0.45069 0.15046 -0.45659 0.16342 -0.4644 0.17083 C -0.46978 0.19745 -0.46614 0.17638 -0.46614 0.23541 " pathEditMode="relative" ptsTypes="fffffffffA">
                                      <p:cBhvr>
                                        <p:cTn id="1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614 0.23542 C -0.46406 0.23333 -0.46146 0.23171 -0.45972 0.22894 C -0.45087 0.21458 -0.45937 0.17894 -0.46285 0.16019 C -0.46476 0.15 -0.47257 0.12871 -0.47743 0.1213 C -0.49548 0.09329 -0.47344 0.13472 -0.48871 0.10857 C -0.49114 0.1044 -0.49305 0.1 -0.49514 0.0956 C -0.49774 0.09051 -0.50226 0.08773 -0.50486 0.08264 C -0.50851 0.07523 -0.51423 0.06273 -0.51944 0.05695 C -0.52361 0.05232 -0.53542 0.0463 -0.54028 0.04398 C -0.55035 0.03935 -0.5592 0.03125 -0.56944 0.02685 C -0.5875 0.02824 -0.59167 0.02708 -0.60486 0.03333 C -0.60955 0.04236 -0.61632 0.04769 -0.62101 0.05695 C -0.62587 0.07708 -0.61788 0.04746 -0.62743 0.06991 C -0.63246 0.08171 -0.63108 0.09653 -0.63559 0.10857 C -0.6408 0.12222 -0.64514 0.12246 -0.64514 0.13658 " pathEditMode="relative" ptsTypes="ffffffffffffffA">
                                      <p:cBhvr>
                                        <p:cTn id="2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14 0.13657 C -0.64306 0.125 -0.64149 0.12106 -0.64514 0.10648 C -0.64583 0.10393 -0.64844 0.1037 -0.65 0.10208 C -0.66597 0.08403 -0.67118 0.0838 -0.69201 0.07847 C -0.69931 0.07361 -0.7066 0.07245 -0.71458 0.06991 C -0.80191 0.07245 -0.76146 0.06481 -0.79844 0.08055 C -0.80226 0.08565 -0.80816 0.08889 -0.80972 0.0956 C -0.81198 0.10509 -0.81007 0.10046 -0.81615 0.10856 C -0.81927 0.12569 -0.82101 0.14305 -0.82413 0.16018 C -0.82639 0.18634 -0.82726 0.18518 -0.82413 0.21829 C -0.82083 0.25324 -0.82101 0.22338 -0.82101 0.23333 " pathEditMode="relative" ptsTypes="ffffffffffA">
                                      <p:cBhvr>
                                        <p:cTn id="2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642918"/>
            <a:ext cx="785818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Презентацию подготовила: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учитель-логопед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Стойкина Е.А.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МБДОУ ЦРР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/с №15 «Светлячок»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Станицы Тбилисской 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Краснодарского края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4034" name="Picture 2" descr="Картинка 2 из 29824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357562"/>
            <a:ext cx="5076825" cy="3086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142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саня</dc:creator>
  <cp:lastModifiedBy>саня</cp:lastModifiedBy>
  <cp:revision>1</cp:revision>
  <dcterms:created xsi:type="dcterms:W3CDTF">2011-11-27T15:22:23Z</dcterms:created>
  <dcterms:modified xsi:type="dcterms:W3CDTF">2011-11-27T15:29:17Z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786900</vt:lpwstr>
  </property>
  <property fmtid="{D5CDD505-2E9C-101B-9397-08002B2CF9AE}" name="NXPowerLiteSettings" pid="3">
    <vt:lpwstr>F5200358026400</vt:lpwstr>
  </property>
  <property fmtid="{D5CDD505-2E9C-101B-9397-08002B2CF9AE}" name="NXPowerLiteVersion" pid="4">
    <vt:lpwstr>D5.0.6</vt:lpwstr>
  </property>
</Properties>
</file>