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8" r:id="rId3"/>
    <p:sldId id="260" r:id="rId4"/>
    <p:sldId id="270" r:id="rId5"/>
    <p:sldId id="261" r:id="rId6"/>
    <p:sldId id="271" r:id="rId7"/>
    <p:sldId id="262" r:id="rId8"/>
    <p:sldId id="272" r:id="rId9"/>
    <p:sldId id="263" r:id="rId10"/>
    <p:sldId id="273" r:id="rId11"/>
    <p:sldId id="264" r:id="rId12"/>
    <p:sldId id="274" r:id="rId13"/>
    <p:sldId id="265" r:id="rId14"/>
    <p:sldId id="275" r:id="rId15"/>
    <p:sldId id="266" r:id="rId16"/>
    <p:sldId id="276" r:id="rId17"/>
    <p:sldId id="267" r:id="rId18"/>
    <p:sldId id="277" r:id="rId19"/>
    <p:sldId id="268" r:id="rId20"/>
    <p:sldId id="278" r:id="rId21"/>
    <p:sldId id="269" r:id="rId22"/>
    <p:sldId id="27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5F188-BB67-4366-9733-707CF664636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9084-EF8C-4054-8167-9DC377F60E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1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B9084-EF8C-4054-8167-9DC377F60EB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F11079-0C8B-4D83-90D4-DF8531F308FA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4AC01E-A3D6-415B-92A9-B93E8A6F56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2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85;&#1072;%20&#1072;&#1085;&#1075;&#1083;&#1080;&#1081;&#1089;&#1082;&#1080;&#1081;\&#1084;&#1091;&#1079;&#1067;&#1082;&#1072;\&#1084;&#1091;&#1079;&#1099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tton_ru_8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794274" cy="1428760"/>
          </a:xfrm>
        </p:spPr>
        <p:txBody>
          <a:bodyPr>
            <a:normAutofit fontScale="90000"/>
          </a:bodyPr>
          <a:lstStyle/>
          <a:p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“The world is </a:t>
            </a:r>
            <a:r>
              <a:rPr lang="ru-RU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 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not</a:t>
            </a:r>
            <a:r>
              <a:rPr lang="ru-RU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enough</a:t>
            </a:r>
            <a:r>
              <a:rPr lang="ru-RU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…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ru-RU" sz="5500" dirty="0"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6432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5000" b="1" dirty="0" smtClean="0">
                <a:solidFill>
                  <a:srgbClr val="FFFF00"/>
                </a:solidFill>
              </a:rPr>
              <a:t>«Для тех, кому целого мира мало и кто хочет объять необъятное»</a:t>
            </a:r>
            <a:endParaRPr lang="ru-RU" sz="5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Мои документы\на английский\Новая папка\школьные картинки 5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530" y="5286388"/>
            <a:ext cx="1194035" cy="1285884"/>
          </a:xfrm>
          <a:prstGeom prst="rect">
            <a:avLst/>
          </a:prstGeom>
          <a:noFill/>
        </p:spPr>
      </p:pic>
      <p:pic>
        <p:nvPicPr>
          <p:cNvPr id="8" name="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500042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audio>
              <p:cMediaNode numSld="23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124200"/>
            <a:ext cx="7786742" cy="3233758"/>
          </a:xfrm>
        </p:spPr>
        <p:txBody>
          <a:bodyPr>
            <a:noAutofit/>
          </a:bodyPr>
          <a:lstStyle/>
          <a:p>
            <a:r>
              <a:rPr lang="ru-RU" sz="40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ЛОНДОН</a:t>
            </a: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– один из самых выдающихся городов мира, центр моды, музыки и искусства.</a:t>
            </a:r>
            <a:b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ЛОНДОН – поистине одна из красивейших столиц мира.</a:t>
            </a:r>
            <a:b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Здесь можно увидеть Вестминстерское Аббатство, Биг Бен, Букингемский дворец и Трафальгарскую площадь. А также посетить национальную галерею, пройтись по Риджентс Парку, послушать как проходят дебаты в знаменитом Гайд Парке.</a:t>
            </a:r>
            <a:endParaRPr lang="ru-RU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3" name="Picture 2" descr="D:\Мои документы\на английский\Новая папка\возле глобус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2" y="1285860"/>
            <a:ext cx="1285878" cy="18430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815026" cy="1000132"/>
          </a:xfrm>
        </p:spPr>
        <p:txBody>
          <a:bodyPr>
            <a:noAutofit/>
          </a:bodyPr>
          <a:lstStyle/>
          <a:p>
            <a:r>
              <a:rPr lang="ru-RU" sz="7000" i="1" dirty="0" smtClean="0"/>
              <a:t>ЭДИНБУРГ</a:t>
            </a:r>
            <a:endParaRPr lang="ru-RU" sz="7000" i="1" dirty="0"/>
          </a:p>
        </p:txBody>
      </p:sp>
      <p:pic>
        <p:nvPicPr>
          <p:cNvPr id="4098" name="Picture 2" descr="D:\Новая папка (2)\2008_10_07\карта Эдинбу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2743200"/>
          </a:xfrm>
          <a:prstGeom prst="rect">
            <a:avLst/>
          </a:prstGeom>
          <a:noFill/>
        </p:spPr>
      </p:pic>
      <p:pic>
        <p:nvPicPr>
          <p:cNvPr id="4099" name="Picture 3" descr="D:\Новая папка (2)\2008_10_07\картинка Эдинбург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47952"/>
            <a:ext cx="3071802" cy="1610048"/>
          </a:xfrm>
          <a:prstGeom prst="rect">
            <a:avLst/>
          </a:prstGeom>
          <a:noFill/>
        </p:spPr>
      </p:pic>
      <p:pic>
        <p:nvPicPr>
          <p:cNvPr id="4100" name="Picture 4" descr="D:\Эдинбург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3178144"/>
            <a:ext cx="4929190" cy="36798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124200"/>
            <a:ext cx="7529538" cy="2948006"/>
          </a:xfrm>
        </p:spPr>
        <p:txBody>
          <a:bodyPr>
            <a:noAutofit/>
          </a:bodyPr>
          <a:lstStyle/>
          <a:p>
            <a:r>
              <a:rPr lang="ru-RU" sz="45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 Эдинбурге </a:t>
            </a: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есть чем заняться: можно побывать в Национальной галерее, прогуляться по Королевской миле или забраться на «трон короля Артура».</a:t>
            </a:r>
            <a:b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Здесь можно попробовать себя в шотландских видах спорта: регби и английской лапте.</a:t>
            </a:r>
            <a:endParaRPr lang="ru-RU" sz="35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4098" name="Picture 2" descr="A:\играют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463607"/>
            <a:ext cx="2071670" cy="13943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4290"/>
            <a:ext cx="6643702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7800" i="1" dirty="0" smtClean="0"/>
              <a:t>АВСТРАЛИЯ</a:t>
            </a:r>
            <a:endParaRPr lang="ru-RU" sz="7800" i="1" dirty="0"/>
          </a:p>
        </p:txBody>
      </p:sp>
      <p:pic>
        <p:nvPicPr>
          <p:cNvPr id="1026" name="Picture 2" descr="D:\06S0445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8892" cy="2703122"/>
          </a:xfrm>
          <a:prstGeom prst="rect">
            <a:avLst/>
          </a:prstGeom>
          <a:noFill/>
        </p:spPr>
      </p:pic>
      <p:pic>
        <p:nvPicPr>
          <p:cNvPr id="8194" name="Picture 2" descr="D:\Мои документы\на английский\I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135323"/>
            <a:ext cx="5669483" cy="3722677"/>
          </a:xfrm>
          <a:prstGeom prst="rect">
            <a:avLst/>
          </a:prstGeom>
          <a:noFill/>
        </p:spPr>
      </p:pic>
      <p:pic>
        <p:nvPicPr>
          <p:cNvPr id="8195" name="Picture 3" descr="D:\Мои документы\на английский\Новая папка\школьные картинки 6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14488"/>
            <a:ext cx="1923331" cy="10715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500306"/>
            <a:ext cx="7858180" cy="3429024"/>
          </a:xfrm>
        </p:spPr>
        <p:txBody>
          <a:bodyPr>
            <a:noAutofit/>
          </a:bodyPr>
          <a:lstStyle/>
          <a:p>
            <a:r>
              <a:rPr lang="ru-RU" sz="45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Австралия</a:t>
            </a: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известна своими идеальными условиями для подводного плаванья и дайвинга. Вам представится уникальная возможность побывать на крокодиловой ферме в деревне аборигенов и даже научиться подводному плаванью в Большом Барьерном Рифе.</a:t>
            </a:r>
            <a:endParaRPr lang="ru-RU" sz="35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500042"/>
            <a:ext cx="495777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000" i="1" dirty="0" smtClean="0"/>
              <a:t>ФЛОРИДА</a:t>
            </a:r>
            <a:endParaRPr lang="ru-RU" sz="7000" i="1" dirty="0"/>
          </a:p>
        </p:txBody>
      </p:sp>
      <p:pic>
        <p:nvPicPr>
          <p:cNvPr id="5123" name="Picture 3" descr="D:\Новая папка (2)\2008_10_07\карта Флор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6702" cy="2500306"/>
          </a:xfrm>
          <a:prstGeom prst="rect">
            <a:avLst/>
          </a:prstGeom>
          <a:noFill/>
        </p:spPr>
      </p:pic>
      <p:pic>
        <p:nvPicPr>
          <p:cNvPr id="5124" name="Picture 4" descr="D:\Флорид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357430"/>
            <a:ext cx="5567387" cy="4156298"/>
          </a:xfrm>
          <a:prstGeom prst="rect">
            <a:avLst/>
          </a:prstGeom>
          <a:noFill/>
        </p:spPr>
      </p:pic>
      <p:pic>
        <p:nvPicPr>
          <p:cNvPr id="5125" name="Picture 5" descr="D:\Флорида 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3"/>
            <a:ext cx="2503414" cy="27860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2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2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8143932" cy="3429024"/>
          </a:xfrm>
        </p:spPr>
        <p:txBody>
          <a:bodyPr>
            <a:noAutofit/>
          </a:bodyPr>
          <a:lstStyle/>
          <a:p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Благодаря жаркому климату, песчаным пляжам и голубым водам Атлантики, </a:t>
            </a:r>
            <a:r>
              <a:rPr lang="ru-RU" sz="45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Флорида </a:t>
            </a: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является одним из самых популярных штатов для проведения отпуска в Америке. Здесь вы окажетесь в окружении апельсиновых садов и белоснежных пляжей.</a:t>
            </a:r>
            <a:b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Можно побывать в известных во всём мире парках: Эпкот Центр и Уорлд Дисней. </a:t>
            </a:r>
            <a:endParaRPr lang="ru-RU" sz="35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57166"/>
            <a:ext cx="6858016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6700" i="1" dirty="0" smtClean="0"/>
              <a:t>КАЛИФОРНИЯ</a:t>
            </a:r>
            <a:endParaRPr lang="ru-RU" sz="6700" i="1" dirty="0"/>
          </a:p>
        </p:txBody>
      </p:sp>
      <p:pic>
        <p:nvPicPr>
          <p:cNvPr id="2050" name="Picture 2" descr="D:\pk81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771650" cy="1971675"/>
          </a:xfrm>
          <a:prstGeom prst="rect">
            <a:avLst/>
          </a:prstGeom>
          <a:noFill/>
        </p:spPr>
      </p:pic>
      <p:pic>
        <p:nvPicPr>
          <p:cNvPr id="6147" name="Picture 3" descr="D:\Новая папка (2)\2008_10_07\карта Калифор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466208" cy="2214554"/>
          </a:xfrm>
          <a:prstGeom prst="rect">
            <a:avLst/>
          </a:prstGeom>
          <a:noFill/>
        </p:spPr>
      </p:pic>
      <p:pic>
        <p:nvPicPr>
          <p:cNvPr id="6148" name="Picture 4" descr="D:\Калифорния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21691"/>
            <a:ext cx="5138759" cy="38363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86742" cy="5715040"/>
          </a:xfrm>
        </p:spPr>
        <p:txBody>
          <a:bodyPr>
            <a:noAutofit/>
          </a:bodyPr>
          <a:lstStyle/>
          <a:p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 того момента, когда вы увидите 16 – метровые буквы слова «ГОЛЛИВУД» среди гор Лос–Анджелеса, вы поймёте, что нет на земле прекраснее места, чем </a:t>
            </a:r>
            <a:r>
              <a:rPr lang="ru-RU" sz="50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Калифорния!</a:t>
            </a:r>
            <a:r>
              <a:rPr lang="ru-RU" sz="50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Если посчастливится, можно увидеть любимых киногероев на пляже Малибу.</a:t>
            </a:r>
            <a:endParaRPr lang="ru-RU" sz="35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5122" name="Picture 2" descr="A:\школьные картинки 6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097" y="0"/>
            <a:ext cx="2041904" cy="15001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357166"/>
            <a:ext cx="424339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000" i="1" dirty="0" smtClean="0"/>
              <a:t>МАЛЬТА</a:t>
            </a:r>
            <a:endParaRPr lang="ru-RU" sz="7000" i="1" dirty="0"/>
          </a:p>
        </p:txBody>
      </p:sp>
      <p:pic>
        <p:nvPicPr>
          <p:cNvPr id="3074" name="Picture 2" descr="D:\06S0648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1650" cy="1971675"/>
          </a:xfrm>
          <a:prstGeom prst="rect">
            <a:avLst/>
          </a:prstGeom>
          <a:noFill/>
        </p:spPr>
      </p:pic>
      <p:pic>
        <p:nvPicPr>
          <p:cNvPr id="7170" name="Picture 2" descr="D:\Новая папка (2)\2008_10_07\картинка Маль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366" y="1928802"/>
            <a:ext cx="7113634" cy="2857520"/>
          </a:xfrm>
          <a:prstGeom prst="rect">
            <a:avLst/>
          </a:prstGeom>
          <a:noFill/>
        </p:spPr>
      </p:pic>
      <p:pic>
        <p:nvPicPr>
          <p:cNvPr id="7171" name="Picture 3" descr="D:\Новая папка (2)\2008_10_07\карта Мальт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612"/>
            <a:ext cx="2176333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929486" cy="2571768"/>
          </a:xfrm>
        </p:spPr>
        <p:txBody>
          <a:bodyPr>
            <a:noAutofit/>
          </a:bodyPr>
          <a:lstStyle/>
          <a:p>
            <a:r>
              <a:rPr lang="ru-RU" sz="6000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Вы хотите объехать весь мир?</a:t>
            </a:r>
            <a:endParaRPr lang="ru-RU" sz="6000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500438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Вам необходимо выучить английский язык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 тогда, вас поймут в любом уголке земного шара!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3" name="Picture 3" descr="D:\Мои документы\на английский\Новая папка\школьные картинки 5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1928802"/>
            <a:ext cx="1571636" cy="20574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000372"/>
            <a:ext cx="8715436" cy="3357586"/>
          </a:xfrm>
        </p:spPr>
        <p:txBody>
          <a:bodyPr>
            <a:noAutofit/>
          </a:bodyPr>
          <a:lstStyle/>
          <a:p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  </a:t>
            </a:r>
            <a:r>
              <a:rPr lang="ru-RU" sz="35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МАЛЬТА</a:t>
            </a: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</a:t>
            </a: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– идеальное место для любителей водных видов спорта и отдыха на пляже.</a:t>
            </a:r>
            <a:b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Также здесь можно отлично совместить отдых на средиземном курорте с изучением английского языка.</a:t>
            </a:r>
            <a:b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На пляже можно попробовать прокатиться на каноэ или промчаться на водном «банане».</a:t>
            </a:r>
            <a:b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Вы можете увидеть восхитительную панораму Большого залива, побывать в соборе Св. Джона и загадочных пещерах Гар Далам. </a:t>
            </a:r>
            <a:endParaRPr lang="ru-RU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428604"/>
            <a:ext cx="4171952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7000" i="1" dirty="0" smtClean="0"/>
              <a:t>КИПР</a:t>
            </a:r>
            <a:endParaRPr lang="ru-RU" sz="7000" i="1" dirty="0"/>
          </a:p>
        </p:txBody>
      </p:sp>
      <p:pic>
        <p:nvPicPr>
          <p:cNvPr id="4098" name="Picture 2" descr="D:\06S0604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71650" cy="1971675"/>
          </a:xfrm>
          <a:prstGeom prst="rect">
            <a:avLst/>
          </a:prstGeom>
          <a:noFill/>
        </p:spPr>
      </p:pic>
      <p:pic>
        <p:nvPicPr>
          <p:cNvPr id="1026" name="Picture 2" descr="C:\Documents and Settings\Таня\Мои документы\Мои рисунки\ПРИРОДА\263-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500306"/>
            <a:ext cx="5448304" cy="4086228"/>
          </a:xfrm>
          <a:prstGeom prst="rect">
            <a:avLst/>
          </a:prstGeom>
          <a:noFill/>
        </p:spPr>
      </p:pic>
      <p:pic>
        <p:nvPicPr>
          <p:cNvPr id="1027" name="Picture 3" descr="C:\Documents and Settings\Таня\Мои документы\Мои рисунки\ПРИРОДА\00049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12"/>
            <a:ext cx="1134679" cy="17144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124200"/>
            <a:ext cx="7458100" cy="3019444"/>
          </a:xfrm>
        </p:spPr>
        <p:txBody>
          <a:bodyPr>
            <a:noAutofit/>
          </a:bodyPr>
          <a:lstStyle/>
          <a:p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Последние 200 лет до обретения независимости </a:t>
            </a:r>
            <a:r>
              <a:rPr lang="ru-RU" sz="40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Кипр</a:t>
            </a: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был английской колонией, благодаря чему здесь стал родным не только английский зык, но и культура.</a:t>
            </a:r>
            <a:b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На экскурсиях вы познакомитесь с богатейшим культурным наследием острова. Посетите исторический город Пафос, познакомитесь с мозаикой эпохи древней Греции и древнего Рима и многим другим!</a:t>
            </a:r>
            <a:endParaRPr lang="ru-RU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929618" cy="5715040"/>
          </a:xfrm>
        </p:spPr>
        <p:txBody>
          <a:bodyPr>
            <a:noAutofit/>
          </a:bodyPr>
          <a:lstStyle/>
          <a:p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   На земле есть много   	мест, где вы можете  	выучить или 	усовершенствовать 	английский язык, но 	давайте начнём с 	элективного курса</a:t>
            </a:r>
            <a:r>
              <a:rPr lang="ru-RU" sz="45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i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ru-RU" sz="4500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«Коротко об Америке» 	Каб.№53, Харченко А.В.</a:t>
            </a:r>
            <a:endParaRPr lang="ru-RU" sz="4500" i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098" name="Picture 2" descr="D:\Мои документы\на английский\Новая папка\школьные картинки 5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285884" cy="18259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357166"/>
            <a:ext cx="5072098" cy="1928826"/>
          </a:xfrm>
        </p:spPr>
        <p:txBody>
          <a:bodyPr>
            <a:noAutofit/>
          </a:bodyPr>
          <a:lstStyle/>
          <a:p>
            <a:r>
              <a:rPr lang="ru-RU" sz="7000" i="1" dirty="0" smtClean="0"/>
              <a:t>ПЛИМУТ</a:t>
            </a:r>
            <a:endParaRPr lang="ru-RU" sz="7000" i="1" dirty="0"/>
          </a:p>
        </p:txBody>
      </p:sp>
      <p:pic>
        <p:nvPicPr>
          <p:cNvPr id="1027" name="Picture 3" descr="D:\Новая папка (2)\2008_10_07\карта Плим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2876550"/>
          </a:xfrm>
          <a:prstGeom prst="rect">
            <a:avLst/>
          </a:prstGeom>
          <a:noFill/>
        </p:spPr>
      </p:pic>
      <p:pic>
        <p:nvPicPr>
          <p:cNvPr id="1028" name="Picture 4" descr="D:\Новая папка (2)\2008_10_07\картинка Плиму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880" y="3571876"/>
            <a:ext cx="6155120" cy="3286124"/>
          </a:xfrm>
          <a:prstGeom prst="rect">
            <a:avLst/>
          </a:prstGeom>
          <a:noFill/>
        </p:spPr>
      </p:pic>
      <p:pic>
        <p:nvPicPr>
          <p:cNvPr id="1029" name="Picture 5" descr="D:\04t1707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14950"/>
            <a:ext cx="2066925" cy="1543050"/>
          </a:xfrm>
          <a:prstGeom prst="rect">
            <a:avLst/>
          </a:prstGeom>
          <a:noFill/>
        </p:spPr>
      </p:pic>
      <p:pic>
        <p:nvPicPr>
          <p:cNvPr id="6" name="Picture 2" descr="D:\Мои документы\на английский\Новая папка\школьные картинки 644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52" y="214290"/>
            <a:ext cx="483469" cy="7143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143932" cy="6000792"/>
          </a:xfrm>
        </p:spPr>
        <p:txBody>
          <a:bodyPr>
            <a:noAutofit/>
          </a:bodyPr>
          <a:lstStyle/>
          <a:p>
            <a:r>
              <a:rPr lang="ru-RU" sz="50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ПЛИМУТ</a:t>
            </a:r>
            <a:r>
              <a:rPr lang="ru-RU" sz="40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– отличный выбор для тех, кто хочет попробовать что-то новое. Здесь можно взять первые уроки серфинга, освоить водные лыжи, прокатиться с ветерком на моторной лодке или просто отправиться в аквапарк.</a:t>
            </a:r>
            <a:endParaRPr lang="ru-RU" sz="40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2050" name="Picture 2" descr="A:\школьные картинки 6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756184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357166"/>
            <a:ext cx="4071966" cy="1143008"/>
          </a:xfrm>
        </p:spPr>
        <p:txBody>
          <a:bodyPr>
            <a:noAutofit/>
          </a:bodyPr>
          <a:lstStyle/>
          <a:p>
            <a:r>
              <a:rPr lang="ru-RU" sz="7000" i="1" dirty="0" smtClean="0"/>
              <a:t>ТОРКИ</a:t>
            </a:r>
            <a:endParaRPr lang="ru-RU" sz="7000" i="1" dirty="0"/>
          </a:p>
        </p:txBody>
      </p:sp>
      <p:pic>
        <p:nvPicPr>
          <p:cNvPr id="2050" name="Picture 2" descr="D:\Новая папка (2)\2008_10_07\картинка Тор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357562"/>
            <a:ext cx="6205538" cy="3286124"/>
          </a:xfrm>
          <a:prstGeom prst="rect">
            <a:avLst/>
          </a:prstGeom>
          <a:noFill/>
        </p:spPr>
      </p:pic>
      <p:pic>
        <p:nvPicPr>
          <p:cNvPr id="2051" name="Picture 3" descr="D:\Новая папка (2)\2008_10_07\карта Тор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00300" cy="2619375"/>
          </a:xfrm>
          <a:prstGeom prst="rect">
            <a:avLst/>
          </a:prstGeom>
          <a:noFill/>
        </p:spPr>
      </p:pic>
      <p:pic>
        <p:nvPicPr>
          <p:cNvPr id="2052" name="Picture 4" descr="D:\Торки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0"/>
            <a:ext cx="2066925" cy="1543050"/>
          </a:xfrm>
          <a:prstGeom prst="rect">
            <a:avLst/>
          </a:prstGeom>
          <a:noFill/>
        </p:spPr>
      </p:pic>
      <p:pic>
        <p:nvPicPr>
          <p:cNvPr id="6146" name="Picture 2" descr="D:\Мои документы\на английский\Новая папка\школьные картинки 66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50470"/>
            <a:ext cx="1857388" cy="28218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358246" cy="6643710"/>
          </a:xfrm>
        </p:spPr>
        <p:txBody>
          <a:bodyPr>
            <a:noAutofit/>
          </a:bodyPr>
          <a:lstStyle/>
          <a:p>
            <a:r>
              <a:rPr lang="ru-RU" sz="45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ТОРКИ</a:t>
            </a: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- самый большой из трёх юго-западных курортов Англии, которые вместе называются Торбей – «английская Ривьера». Одно из самых посещаемых мест в Британии.</a:t>
            </a:r>
            <a:b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sz="35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Этот город понравится тем, кто увлечён водными видами спорта. Здесь найдут себе занятие любители парусников.</a:t>
            </a:r>
            <a:endParaRPr lang="ru-RU" sz="35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3074" name="Picture 2" descr="A:\у глобус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821" y="0"/>
            <a:ext cx="1301179" cy="24288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14290"/>
            <a:ext cx="567215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800" i="1" dirty="0" smtClean="0"/>
              <a:t>ОКСФОРД</a:t>
            </a:r>
            <a:endParaRPr lang="ru-RU" sz="7800" i="1" dirty="0"/>
          </a:p>
        </p:txBody>
      </p:sp>
      <p:pic>
        <p:nvPicPr>
          <p:cNvPr id="3074" name="Picture 2" descr="D:\Новая папка (2)\2008_10_07\карта Оксфор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2590800"/>
          </a:xfrm>
          <a:prstGeom prst="rect">
            <a:avLst/>
          </a:prstGeom>
          <a:noFill/>
        </p:spPr>
      </p:pic>
      <p:pic>
        <p:nvPicPr>
          <p:cNvPr id="3075" name="Picture 3" descr="D:\Новая папка (2)\2008_10_07\картинка Оксфор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647" y="2428868"/>
            <a:ext cx="5434353" cy="2623473"/>
          </a:xfrm>
          <a:prstGeom prst="rect">
            <a:avLst/>
          </a:prstGeom>
          <a:noFill/>
        </p:spPr>
      </p:pic>
      <p:pic>
        <p:nvPicPr>
          <p:cNvPr id="3076" name="Picture 4" descr="D:\Оксфорд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3157792" cy="2357430"/>
          </a:xfrm>
          <a:prstGeom prst="rect">
            <a:avLst/>
          </a:prstGeom>
          <a:noFill/>
        </p:spPr>
      </p:pic>
      <p:pic>
        <p:nvPicPr>
          <p:cNvPr id="7170" name="Picture 2" descr="D:\Мои документы\на английский\Новая папка\глобусы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1450" y="5838825"/>
            <a:ext cx="1352550" cy="10191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86742" cy="5286412"/>
          </a:xfrm>
        </p:spPr>
        <p:txBody>
          <a:bodyPr>
            <a:noAutofit/>
          </a:bodyPr>
          <a:lstStyle/>
          <a:p>
            <a:r>
              <a:rPr lang="ru-RU" sz="4500" i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 Оксфорде </a:t>
            </a:r>
            <a:r>
              <a:rPr lang="ru-RU" sz="40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вы можете посетить музей Эшмолин и музей Пита Риверса</a:t>
            </a:r>
            <a:br>
              <a:rPr lang="ru-RU" sz="40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</a:br>
            <a:r>
              <a:rPr lang="ru-RU" sz="4000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Здесь прекрасные условия для занятий спортом. Можно покататься на коньках, насладиться ароматами ботанического сада или сыграть в крикет.</a:t>
            </a:r>
            <a:endParaRPr lang="ru-RU" sz="4000" i="1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1026" name="Picture 2" descr="A:\школьные картинки 6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0"/>
            <a:ext cx="1257300" cy="1162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14290"/>
            <a:ext cx="464347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7000" i="1" dirty="0" smtClean="0"/>
              <a:t>ЛОНДОН</a:t>
            </a:r>
            <a:endParaRPr lang="ru-RU" sz="7000" i="1" dirty="0"/>
          </a:p>
        </p:txBody>
      </p:sp>
      <p:pic>
        <p:nvPicPr>
          <p:cNvPr id="8194" name="Picture 2" descr="D:\Лондо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86124"/>
            <a:ext cx="4357686" cy="3253203"/>
          </a:xfrm>
          <a:prstGeom prst="rect">
            <a:avLst/>
          </a:prstGeom>
          <a:noFill/>
        </p:spPr>
      </p:pic>
      <p:pic>
        <p:nvPicPr>
          <p:cNvPr id="8195" name="Picture 3" descr="D:\Лондон...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337893" cy="3714752"/>
          </a:xfrm>
          <a:prstGeom prst="rect">
            <a:avLst/>
          </a:prstGeom>
          <a:noFill/>
        </p:spPr>
      </p:pic>
      <p:pic>
        <p:nvPicPr>
          <p:cNvPr id="2050" name="Picture 2" descr="D:\Мои документы\на английский\Новая папка\школьные картинки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43221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2">
      <a:dk1>
        <a:srgbClr val="000000"/>
      </a:dk1>
      <a:lt1>
        <a:srgbClr val="AC66BB"/>
      </a:lt1>
      <a:dk2>
        <a:srgbClr val="E317BC"/>
      </a:dk2>
      <a:lt2>
        <a:srgbClr val="EEE0F1"/>
      </a:lt2>
      <a:accent1>
        <a:srgbClr val="FFFF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F543F9"/>
      </a:accent5>
      <a:accent6>
        <a:srgbClr val="FA8D3D"/>
      </a:accent6>
      <a:hlink>
        <a:srgbClr val="FFDE66"/>
      </a:hlink>
      <a:folHlink>
        <a:srgbClr val="F543F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319</Words>
  <Application>Microsoft Office PowerPoint</Application>
  <PresentationFormat>Экран (4:3)</PresentationFormat>
  <Paragraphs>26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“The world is                 not enough …”</vt:lpstr>
      <vt:lpstr>Вы хотите объехать весь мир?</vt:lpstr>
      <vt:lpstr>ПЛИМУТ</vt:lpstr>
      <vt:lpstr>ПЛИМУТ – отличный выбор для тех, кто хочет попробовать что-то новое. Здесь можно взять первые уроки серфинга, освоить водные лыжи, прокатиться с ветерком на моторной лодке или просто отправиться в аквапарк.</vt:lpstr>
      <vt:lpstr>ТОРКИ</vt:lpstr>
      <vt:lpstr>ТОРКИ- самый большой из трёх юго-западных курортов Англии, которые вместе называются Торбей – «английская Ривьера». Одно из самых посещаемых мест в Британии. Этот город понравится тем, кто увлечён водными видами спорта. Здесь найдут себе занятие любители парусников.</vt:lpstr>
      <vt:lpstr> ОКСФОРД</vt:lpstr>
      <vt:lpstr>В Оксфорде вы можете посетить музей Эшмолин и музей Пита Риверса Здесь прекрасные условия для занятий спортом. Можно покататься на коньках, насладиться ароматами ботанического сада или сыграть в крикет.</vt:lpstr>
      <vt:lpstr> ЛОНДОН</vt:lpstr>
      <vt:lpstr>ЛОНДОН – один из самых выдающихся городов мира, центр моды, музыки и искусства. ЛОНДОН – поистине одна из красивейших столиц мира. Здесь можно увидеть Вестминстерское Аббатство, Биг Бен, Букингемский дворец и Трафальгарскую площадь. А также посетить национальную галерею, пройтись по Риджентс Парку, послушать как проходят дебаты в знаменитом Гайд Парке.</vt:lpstr>
      <vt:lpstr>ЭДИНБУРГ</vt:lpstr>
      <vt:lpstr>В Эдинбурге есть чем заняться: можно побывать в Национальной галерее, прогуляться по Королевской миле или забраться на «трон короля Артура». Здесь можно попробовать себя в шотландских видах спорта: регби и английской лапте.</vt:lpstr>
      <vt:lpstr> АВСТРАЛИЯ</vt:lpstr>
      <vt:lpstr>Австралия известна своими идеальными условиями для подводного плаванья и дайвинга. Вам представится уникальная возможность побывать на крокодиловой ферме в деревне аборигенов и даже научиться подводному плаванью в Большом Барьерном Рифе.</vt:lpstr>
      <vt:lpstr> ФЛОРИДА</vt:lpstr>
      <vt:lpstr>Благодаря жаркому климату, песчаным пляжам и голубым водам Атлантики, Флорида является одним из самых популярных штатов для проведения отпуска в Америке. Здесь вы окажетесь в окружении апельсиновых садов и белоснежных пляжей. Можно побывать в известных во всём мире парках: Эпкот Центр и Уорлд Дисней. </vt:lpstr>
      <vt:lpstr> КАЛИФОРНИЯ</vt:lpstr>
      <vt:lpstr>С того момента, когда вы увидите 16 – метровые буквы слова «ГОЛЛИВУД» среди гор Лос–Анджелеса, вы поймёте, что нет на земле прекраснее места, чем Калифорния! Если посчастливится, можно увидеть любимых киногероев на пляже Малибу.</vt:lpstr>
      <vt:lpstr> МАЛЬТА</vt:lpstr>
      <vt:lpstr>   МАЛЬТА – идеальное место для любителей водных видов спорта и отдыха на пляже. Также здесь можно отлично совместить отдых на средиземном курорте с изучением английского языка. На пляже можно попробовать прокатиться на каноэ или промчаться на водном «банане». Вы можете увидеть восхитительную панораму Большого залива, побывать в соборе Св. Джона и загадочных пещерах Гар Далам. </vt:lpstr>
      <vt:lpstr> КИПР</vt:lpstr>
      <vt:lpstr>Последние 200 лет до обретения независимости Кипр был английской колонией, благодаря чему здесь стал родным не только английский зык, но и культура. На экскурсиях вы познакомитесь с богатейшим культурным наследием острова. Посетите исторический город Пафос, познакомитесь с мозаикой эпохи древней Греции и древнего Рима и многим другим!</vt:lpstr>
      <vt:lpstr>    На земле есть много    мест, где вы можете   выучить или  усовершенствовать  английский язык, но  давайте начнём с  элективного курса       «Коротко об Америке»  Каб.№53, Харченко А.В.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world is not enough”</dc:title>
  <dc:creator>Таня</dc:creator>
  <cp:lastModifiedBy>ZooM</cp:lastModifiedBy>
  <cp:revision>12</cp:revision>
  <dcterms:created xsi:type="dcterms:W3CDTF">2008-10-06T13:18:54Z</dcterms:created>
  <dcterms:modified xsi:type="dcterms:W3CDTF">2013-12-03T20:48:14Z</dcterms:modified>
</cp:coreProperties>
</file>