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2" autoAdjust="0"/>
    <p:restoredTop sz="94737" autoAdjust="0"/>
  </p:normalViewPr>
  <p:slideViewPr>
    <p:cSldViewPr>
      <p:cViewPr varScale="1">
        <p:scale>
          <a:sx n="66" d="100"/>
          <a:sy n="66" d="100"/>
        </p:scale>
        <p:origin x="-4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E47C2-23AD-4597-BB53-9771D51599AE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EE871-4870-48EA-9FFF-B5AB5540CD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E871-4870-48EA-9FFF-B5AB5540CD4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5349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2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1AB0-45AA-4216-9294-FF9FE5F31C67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B7234A-9458-4CF7-867C-7D54B1897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1AB0-45AA-4216-9294-FF9FE5F31C67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234A-9458-4CF7-867C-7D54B1897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7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7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1AB0-45AA-4216-9294-FF9FE5F31C67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234A-9458-4CF7-867C-7D54B1897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1AB0-45AA-4216-9294-FF9FE5F31C67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1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B7234A-9458-4CF7-867C-7D54B1897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3444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1AB0-45AA-4216-9294-FF9FE5F31C67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234A-9458-4CF7-867C-7D54B1897A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6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1AB0-45AA-4216-9294-FF9FE5F31C67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234A-9458-4CF7-867C-7D54B1897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6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5" y="1316038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1" y="1316038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1AB0-45AA-4216-9294-FF9FE5F31C67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EB7234A-9458-4CF7-867C-7D54B1897A2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49" y="6019801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1AB0-45AA-4216-9294-FF9FE5F31C67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234A-9458-4CF7-867C-7D54B1897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1AB0-45AA-4216-9294-FF9FE5F31C67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234A-9458-4CF7-867C-7D54B1897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49" y="5849118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1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1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1AB0-45AA-4216-9294-FF9FE5F31C67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234A-9458-4CF7-867C-7D54B1897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1AB0-45AA-4216-9294-FF9FE5F31C67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234A-9458-4CF7-867C-7D54B1897A2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1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3B1AB0-45AA-4216-9294-FF9FE5F31C67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1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B7234A-9458-4CF7-867C-7D54B1897A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49" y="1057987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7" y="928672"/>
            <a:ext cx="6429420" cy="1714511"/>
          </a:xfrm>
        </p:spPr>
        <p:txBody>
          <a:bodyPr/>
          <a:lstStyle/>
          <a:p>
            <a:r>
              <a:rPr lang="ru-RU" b="1" i="1" u="sng" dirty="0">
                <a:solidFill>
                  <a:srgbClr val="0070C0"/>
                </a:solidFill>
              </a:rPr>
              <a:t>МОЛОЧНЫЕ СОУСЫ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2428868"/>
            <a:ext cx="4643471" cy="2571768"/>
          </a:xfrm>
        </p:spPr>
        <p:txBody>
          <a:bodyPr>
            <a:normAutofit/>
          </a:bodyPr>
          <a:lstStyle/>
          <a:p>
            <a:pPr algn="l"/>
            <a:r>
              <a:rPr lang="ru-RU" sz="2400" i="1" dirty="0" err="1" smtClean="0">
                <a:solidFill>
                  <a:srgbClr val="0070C0"/>
                </a:solidFill>
              </a:rPr>
              <a:t>Альметьевский</a:t>
            </a:r>
            <a:r>
              <a:rPr lang="ru-RU" sz="2400" i="1" dirty="0" smtClean="0">
                <a:solidFill>
                  <a:srgbClr val="0070C0"/>
                </a:solidFill>
              </a:rPr>
              <a:t> торгово-экономический техникум</a:t>
            </a:r>
          </a:p>
          <a:p>
            <a:pPr algn="l"/>
            <a:r>
              <a:rPr lang="ru-RU" sz="2400" i="1" dirty="0" smtClean="0">
                <a:solidFill>
                  <a:srgbClr val="0070C0"/>
                </a:solidFill>
              </a:rPr>
              <a:t>Студентка 302 группы</a:t>
            </a:r>
          </a:p>
          <a:p>
            <a:pPr algn="l"/>
            <a:r>
              <a:rPr lang="ru-RU" sz="2400" i="1" dirty="0" err="1" smtClean="0">
                <a:solidFill>
                  <a:srgbClr val="0070C0"/>
                </a:solidFill>
              </a:rPr>
              <a:t>Мухамадиева</a:t>
            </a:r>
            <a:r>
              <a:rPr lang="ru-RU" sz="2400" i="1" dirty="0" smtClean="0">
                <a:solidFill>
                  <a:srgbClr val="0070C0"/>
                </a:solidFill>
              </a:rPr>
              <a:t> Эльвира</a:t>
            </a:r>
          </a:p>
          <a:p>
            <a:pPr algn="l"/>
            <a:r>
              <a:rPr lang="ru-RU" sz="2400" i="1" dirty="0" smtClean="0">
                <a:solidFill>
                  <a:srgbClr val="0070C0"/>
                </a:solidFill>
              </a:rPr>
              <a:t>Преподаватель: </a:t>
            </a:r>
            <a:r>
              <a:rPr lang="ru-RU" sz="2400" i="1" dirty="0" err="1" smtClean="0">
                <a:solidFill>
                  <a:srgbClr val="0070C0"/>
                </a:solidFill>
              </a:rPr>
              <a:t>Шафигуллина</a:t>
            </a:r>
            <a:r>
              <a:rPr lang="ru-RU" sz="2400" i="1" dirty="0" smtClean="0">
                <a:solidFill>
                  <a:srgbClr val="0070C0"/>
                </a:solidFill>
              </a:rPr>
              <a:t> Г.И.</a:t>
            </a:r>
            <a:endParaRPr lang="ru-RU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65" b="1165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571480"/>
            <a:ext cx="3143272" cy="242889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Молочный сладкий соус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4357694"/>
            <a:ext cx="6034118" cy="2286016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Состав:</a:t>
            </a:r>
          </a:p>
          <a:p>
            <a:r>
              <a:rPr lang="ru-RU" sz="1800" dirty="0" smtClean="0"/>
              <a:t> </a:t>
            </a:r>
            <a:r>
              <a:rPr lang="ru-RU" sz="1800" dirty="0" smtClean="0"/>
              <a:t>молоко, пшеничная мука, сливочное масло, сахар, </a:t>
            </a:r>
            <a:r>
              <a:rPr lang="ru-RU" sz="1800" dirty="0" smtClean="0"/>
              <a:t>ванилин, соль по вкусу.</a:t>
            </a:r>
          </a:p>
          <a:p>
            <a:r>
              <a:rPr lang="ru-RU" sz="1800" dirty="0" smtClean="0"/>
              <a:t> </a:t>
            </a:r>
            <a:r>
              <a:rPr lang="ru-RU" sz="1800" dirty="0" smtClean="0"/>
              <a:t> Приготовить </a:t>
            </a:r>
            <a:r>
              <a:rPr lang="ru-RU" sz="1800" dirty="0" smtClean="0"/>
              <a:t>белую мучную </a:t>
            </a:r>
            <a:r>
              <a:rPr lang="ru-RU" sz="1800" dirty="0" smtClean="0"/>
              <a:t>пассировку </a:t>
            </a:r>
            <a:r>
              <a:rPr lang="ru-RU" sz="1800" dirty="0" smtClean="0"/>
              <a:t>и в горячем виде развести ее горячим молоком, непрерывно помешивая, положить соль, сахар, ванилин, предварительно растворенный в небольшом количестве горячей воды, и кипятить 5-7 мин.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os_de_smantana-610x300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189" r="16189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714356"/>
            <a:ext cx="3047992" cy="278608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Соус молочный с луком.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4286256"/>
            <a:ext cx="8405842" cy="2286016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Состав:</a:t>
            </a:r>
          </a:p>
          <a:p>
            <a:r>
              <a:rPr lang="ru-RU" sz="1800" dirty="0" smtClean="0"/>
              <a:t>Молоко, </a:t>
            </a:r>
            <a:r>
              <a:rPr lang="ru-RU" sz="1800" dirty="0" smtClean="0"/>
              <a:t>мука </a:t>
            </a:r>
            <a:r>
              <a:rPr lang="ru-RU" sz="1800" dirty="0" smtClean="0"/>
              <a:t>пшеничная, </a:t>
            </a:r>
            <a:r>
              <a:rPr lang="ru-RU" sz="1800" dirty="0" smtClean="0"/>
              <a:t>лук </a:t>
            </a:r>
            <a:r>
              <a:rPr lang="ru-RU" sz="1800" dirty="0" smtClean="0"/>
              <a:t>репчатый, </a:t>
            </a:r>
            <a:r>
              <a:rPr lang="ru-RU" sz="1800" dirty="0" smtClean="0"/>
              <a:t>масло </a:t>
            </a:r>
            <a:r>
              <a:rPr lang="ru-RU" sz="1800" dirty="0" smtClean="0"/>
              <a:t>сливочное.</a:t>
            </a:r>
          </a:p>
          <a:p>
            <a:r>
              <a:rPr lang="ru-RU" sz="1800" dirty="0" smtClean="0"/>
              <a:t>Репчатый </a:t>
            </a:r>
            <a:r>
              <a:rPr lang="ru-RU" sz="1800" dirty="0" smtClean="0"/>
              <a:t>лук мелко рубят и </a:t>
            </a:r>
            <a:r>
              <a:rPr lang="ru-RU" sz="1800" dirty="0" smtClean="0"/>
              <a:t>пассируют </a:t>
            </a:r>
            <a:r>
              <a:rPr lang="ru-RU" sz="1800" dirty="0" smtClean="0"/>
              <a:t>на сливочном масле, помешивая, чтобы он не поджарился. Затем добавляют к  мясной бульон, закрывают крышкой и припускают лук, пока он не  станет мягким. Приготавливают молочный соус и кладут в него лук, перемешивают, проваривают 5-10 мин, вводят в него соль, красный моло­тый перец. Соус процеживают, протирают лук, доводят до кипения и заправляют сливочным маслом. Готовый соус имеет нежный вкус с лег­ким луковым привкусом и запахом. Его подают к натуральным котлетам,  жареному мясу из баранины.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39_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81" r="981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642918"/>
            <a:ext cx="2976554" cy="21431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Правила подачи соусов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4357694"/>
            <a:ext cx="8191528" cy="2286016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 smtClean="0"/>
              <a:t>  Соус </a:t>
            </a:r>
            <a:r>
              <a:rPr lang="ru-RU" sz="1800" dirty="0" smtClean="0"/>
              <a:t>принято подавать на стол в соуснике – небольшой и очень изящной продолговатой чашке с носиком и одной ручкой. </a:t>
            </a:r>
            <a:r>
              <a:rPr lang="ru-RU" sz="1800" dirty="0" smtClean="0"/>
              <a:t>Ставят его </a:t>
            </a:r>
            <a:r>
              <a:rPr lang="ru-RU" sz="1800" dirty="0" smtClean="0"/>
              <a:t>на блюдце, покрытое салфеткой. </a:t>
            </a:r>
            <a:br>
              <a:rPr lang="ru-RU" sz="1800" dirty="0" smtClean="0"/>
            </a:br>
            <a:r>
              <a:rPr lang="ru-RU" sz="1800" dirty="0" smtClean="0"/>
              <a:t>Если соус предназначен индивидуально каждому гостю, тогда крохотную чашечку размещают слева, над тарелочкой для пирожков. </a:t>
            </a:r>
            <a:r>
              <a:rPr lang="ru-RU" sz="1800" dirty="0" smtClean="0"/>
              <a:t>При </a:t>
            </a:r>
            <a:r>
              <a:rPr lang="ru-RU" sz="1800" dirty="0" smtClean="0"/>
              <a:t>этом носик сосуда должен быть направлен вправо. Туда же смотрит и ручка чайной или десертной ложки, которая лежит на блюдце: она нужна для зачерпывания ароматной вкусной жидкости. </a:t>
            </a:r>
            <a:br>
              <a:rPr lang="ru-RU" sz="1800" dirty="0" smtClean="0"/>
            </a:br>
            <a:r>
              <a:rPr lang="ru-RU" sz="1800" dirty="0" smtClean="0"/>
              <a:t>Если же соус наливают не в индивидуальные чаши, а в общие, тогда их ставят рядом с кушаньем. И ложки используют специальные. Они несколько крупнее и глубже чайных, а также снабжены небольшим носиком.</a:t>
            </a:r>
            <a:endParaRPr lang="ru-RU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olochnyj_sous_dqllf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625" r="11625"/>
          <a:stretch>
            <a:fillRect/>
          </a:stretch>
        </p:blipFill>
        <p:spPr>
          <a:xfrm>
            <a:off x="3505200" y="616634"/>
            <a:ext cx="4924452" cy="352674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642918"/>
            <a:ext cx="2976554" cy="15716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Требования к качеству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4357694"/>
            <a:ext cx="8929718" cy="2500306"/>
          </a:xfrm>
        </p:spPr>
        <p:txBody>
          <a:bodyPr>
            <a:normAutofit lnSpcReduction="10000"/>
          </a:bodyPr>
          <a:lstStyle/>
          <a:p>
            <a:r>
              <a:rPr lang="ru-RU" sz="1800" b="1" dirty="0" smtClean="0"/>
              <a:t>  Соусы </a:t>
            </a:r>
            <a:r>
              <a:rPr lang="ru-RU" sz="1800" b="1" dirty="0" smtClean="0"/>
              <a:t>оценивают по консистенции, цвету и вкусу. Они имеют однородную консистенцию, разную степень густоты в зависимости от количества муки, жидкости и других входящих продуктов, которые должны быть мелко нарезаны или протерты. Пленка на поверхности горячих соусов недопустима. Цвет соусов соответствует основному продукту, из которого они приготовлены</a:t>
            </a:r>
            <a:r>
              <a:rPr lang="ru-RU" sz="1800" b="1" dirty="0" smtClean="0"/>
              <a:t>. Молочный соус должен быть о</a:t>
            </a:r>
            <a:r>
              <a:rPr lang="ru-RU" sz="1800" b="1" dirty="0" smtClean="0"/>
              <a:t>т белого до </a:t>
            </a:r>
            <a:r>
              <a:rPr lang="ru-RU" sz="1800" b="1" dirty="0" smtClean="0"/>
              <a:t>кремового цвета. </a:t>
            </a:r>
            <a:r>
              <a:rPr lang="ru-RU" sz="1800" b="1" dirty="0" smtClean="0"/>
              <a:t> Вкус соусов должен быть как у используемых бульонов </a:t>
            </a:r>
            <a:r>
              <a:rPr lang="ru-RU" sz="1800" b="1" dirty="0" smtClean="0"/>
              <a:t>или </a:t>
            </a:r>
            <a:r>
              <a:rPr lang="ru-RU" sz="1800" b="1" dirty="0" smtClean="0"/>
              <a:t>молока и </a:t>
            </a:r>
            <a:r>
              <a:rPr lang="ru-RU" sz="1800" b="1" dirty="0" smtClean="0"/>
              <a:t>сметаны.</a:t>
            </a:r>
            <a:r>
              <a:rPr lang="ru-RU" sz="1800" b="1" dirty="0" smtClean="0"/>
              <a:t>  Нельзя использовать для приготовления соусов молоко с пригорелым </a:t>
            </a:r>
            <a:r>
              <a:rPr lang="ru-RU" sz="1800" b="1" dirty="0" smtClean="0"/>
              <a:t>запахом.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dirty="0" smtClean="0"/>
              <a:t>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Введение</a:t>
            </a:r>
          </a:p>
          <a:p>
            <a:r>
              <a:rPr lang="ru-RU" sz="1800" dirty="0" smtClean="0"/>
              <a:t>Определение соусов молочных, назначение, классификация</a:t>
            </a:r>
          </a:p>
          <a:p>
            <a:r>
              <a:rPr lang="ru-RU" sz="1800" dirty="0" smtClean="0"/>
              <a:t>Используемое сырье</a:t>
            </a:r>
          </a:p>
          <a:p>
            <a:r>
              <a:rPr lang="ru-RU" sz="1800" dirty="0" smtClean="0"/>
              <a:t>Молочный соус густой</a:t>
            </a:r>
          </a:p>
          <a:p>
            <a:r>
              <a:rPr lang="ru-RU" sz="1800" dirty="0" smtClean="0"/>
              <a:t>Молочный соус средней густоты</a:t>
            </a:r>
          </a:p>
          <a:p>
            <a:r>
              <a:rPr lang="ru-RU" sz="1800" dirty="0" smtClean="0"/>
              <a:t>Молочный соус жидкий</a:t>
            </a:r>
          </a:p>
          <a:p>
            <a:r>
              <a:rPr lang="ru-RU" sz="1800" dirty="0" smtClean="0"/>
              <a:t>Молочный соус с сыром</a:t>
            </a:r>
          </a:p>
          <a:p>
            <a:r>
              <a:rPr lang="ru-RU" sz="1800" dirty="0" smtClean="0"/>
              <a:t>Молочный сладкий соус</a:t>
            </a:r>
          </a:p>
          <a:p>
            <a:r>
              <a:rPr lang="ru-RU" sz="1800" dirty="0" smtClean="0"/>
              <a:t>Соус </a:t>
            </a:r>
            <a:r>
              <a:rPr lang="ru-RU" sz="1800" dirty="0" smtClean="0"/>
              <a:t>молочный с луком. </a:t>
            </a:r>
          </a:p>
          <a:p>
            <a:r>
              <a:rPr lang="ru-RU" sz="1800" dirty="0" smtClean="0"/>
              <a:t>Правило подачи соусов</a:t>
            </a:r>
          </a:p>
          <a:p>
            <a:r>
              <a:rPr lang="ru-RU" sz="1800" dirty="0" smtClean="0"/>
              <a:t>Требования к качеству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 В </a:t>
            </a:r>
            <a:r>
              <a:rPr lang="ru-RU" sz="1800" dirty="0" smtClean="0"/>
              <a:t>какой бы стране мира ни готовилась вкусная и здоровая пища, без соуса ей не обойтись. С соусом она становится ароматнее, сильнее возбуждает аппетит и способствует лучшему отделению желудочного сока. Соусы не только делают еду более привлекательной на вид, приятной по консистенции, вкусу и аромату. </a:t>
            </a:r>
            <a:r>
              <a:rPr lang="ru-RU" sz="1800" dirty="0" smtClean="0"/>
              <a:t>Соусы </a:t>
            </a:r>
            <a:r>
              <a:rPr lang="ru-RU" sz="1800" dirty="0" smtClean="0"/>
              <a:t>дают возможность приготовить из одних и тех продуктов блюда, различные по виду и по вкусу. Правильный подбор соусов к блюдам имеет большое значение, так как от него во многом зависит вкус, внешний вид и питательность пищи.</a:t>
            </a:r>
          </a:p>
          <a:p>
            <a:r>
              <a:rPr lang="ru-RU" sz="1800" dirty="0" smtClean="0"/>
              <a:t>  Соусы</a:t>
            </a:r>
            <a:r>
              <a:rPr lang="ru-RU" sz="1800" dirty="0" smtClean="0"/>
              <a:t>, в состав которых входят жиры и яйца, значительно повышают калорийность кулинарных изделий.</a:t>
            </a:r>
          </a:p>
          <a:p>
            <a:r>
              <a:rPr lang="ru-RU" sz="1800" dirty="0" smtClean="0"/>
              <a:t>  </a:t>
            </a:r>
            <a:r>
              <a:rPr lang="ru-RU" sz="1800" dirty="0" smtClean="0"/>
              <a:t>Молочные соусы приготовляют из молока и белой </a:t>
            </a:r>
            <a:r>
              <a:rPr lang="ru-RU" sz="1800" dirty="0" err="1" smtClean="0"/>
              <a:t>пассеровки</a:t>
            </a:r>
            <a:r>
              <a:rPr lang="ru-RU" sz="1800" dirty="0" smtClean="0"/>
              <a:t> с добавлением специй. В зависимости от назначения молочные соусы могут быть различной густоты.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Определение, </a:t>
            </a:r>
            <a:r>
              <a:rPr lang="ru-RU" dirty="0" err="1" smtClean="0"/>
              <a:t>назначени</a:t>
            </a:r>
            <a:r>
              <a:rPr lang="ru-RU" dirty="0" smtClean="0"/>
              <a:t> и классификация соусов молочных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  Молочные </a:t>
            </a:r>
            <a:r>
              <a:rPr lang="ru-RU" sz="1800" dirty="0" smtClean="0"/>
              <a:t>соусы готовят различной консистенции: </a:t>
            </a:r>
            <a:endParaRPr lang="ru-RU" sz="1800" dirty="0" smtClean="0"/>
          </a:p>
          <a:p>
            <a:r>
              <a:rPr lang="ru-RU" sz="1800" dirty="0" smtClean="0"/>
              <a:t>густые </a:t>
            </a:r>
            <a:r>
              <a:rPr lang="ru-RU" sz="1800" dirty="0" smtClean="0"/>
              <a:t>(120 г муки на 1 кг соуса) используют в качестве фарша для блюд из птицы, а также как связующий компонент в овощных котлетах; </a:t>
            </a:r>
            <a:endParaRPr lang="ru-RU" sz="1800" dirty="0" smtClean="0"/>
          </a:p>
          <a:p>
            <a:r>
              <a:rPr lang="ru-RU" sz="1800" dirty="0" smtClean="0"/>
              <a:t>средней </a:t>
            </a:r>
            <a:r>
              <a:rPr lang="ru-RU" sz="1800" dirty="0" smtClean="0"/>
              <a:t>густоты (80-90 г на 1 кг) — для </a:t>
            </a:r>
            <a:r>
              <a:rPr lang="ru-RU" sz="1800" dirty="0" err="1" smtClean="0"/>
              <a:t>запекания</a:t>
            </a:r>
            <a:r>
              <a:rPr lang="ru-RU" sz="1800" dirty="0" smtClean="0"/>
              <a:t> блюд из рыбы, цветной капусты, телятины; </a:t>
            </a:r>
            <a:endParaRPr lang="ru-RU" sz="1800" dirty="0" smtClean="0"/>
          </a:p>
          <a:p>
            <a:r>
              <a:rPr lang="ru-RU" sz="1800" dirty="0" smtClean="0"/>
              <a:t>полужидкие </a:t>
            </a:r>
            <a:r>
              <a:rPr lang="ru-RU" sz="1800" dirty="0" smtClean="0"/>
              <a:t>(</a:t>
            </a:r>
            <a:r>
              <a:rPr lang="ru-RU" sz="1800" dirty="0" smtClean="0"/>
              <a:t>40-50 </a:t>
            </a:r>
            <a:r>
              <a:rPr lang="ru-RU" sz="1800" dirty="0" smtClean="0"/>
              <a:t>г на 1 кг) — к горячим овощным и крупяным блюдам. Готовят на цельном молоке или молоке, разведенном водой или бульоном.</a:t>
            </a:r>
          </a:p>
          <a:p>
            <a:r>
              <a:rPr lang="ru-RU" sz="1800" dirty="0" smtClean="0"/>
              <a:t>Для приготовления основного (бешамель) соуса молоко кипятят, 1/2 часть его охлаждают до 60°С и </a:t>
            </a:r>
            <a:r>
              <a:rPr lang="ru-RU" sz="1800" dirty="0" smtClean="0"/>
              <a:t>разводят </a:t>
            </a:r>
            <a:r>
              <a:rPr lang="ru-RU" sz="1800" dirty="0" smtClean="0"/>
              <a:t>подсушенную муку (белую жировую </a:t>
            </a:r>
            <a:r>
              <a:rPr lang="ru-RU" sz="1800" dirty="0" err="1" smtClean="0"/>
              <a:t>пассеровку</a:t>
            </a:r>
            <a:r>
              <a:rPr lang="ru-RU" sz="1800" dirty="0" smtClean="0"/>
              <a:t> разводят горячей жидкостью), процеживают и вливают при помешивании в кипящее молоко или смесь молока и воды, проваривают 7-10 мин. заправляют сливочным маслом.</a:t>
            </a:r>
          </a:p>
          <a:p>
            <a:r>
              <a:rPr lang="ru-RU" sz="1800" dirty="0" smtClean="0"/>
              <a:t>Производными основного соуса являются: молочный соус сладкий (добавляют сахар и ванилин; подают к пудингам, 'запеканкам, блинчикам); с яйцом (в соус средней густоты вводят рубленое вареное яйцо, тертый сыр; используют для </a:t>
            </a:r>
            <a:r>
              <a:rPr lang="ru-RU" sz="1800" dirty="0" err="1" smtClean="0"/>
              <a:t>запекания</a:t>
            </a:r>
            <a:r>
              <a:rPr lang="ru-RU" sz="1800" dirty="0" smtClean="0"/>
              <a:t> мяса, рыбы, овощей); с томатом; с морковью (соединяют с вареной тертой морковью) и </a:t>
            </a:r>
            <a:r>
              <a:rPr lang="ru-RU" sz="1800" dirty="0" smtClean="0"/>
              <a:t>др.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Используемое сырье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</a:t>
            </a:r>
            <a:r>
              <a:rPr lang="ru-RU" sz="1800" dirty="0" smtClean="0"/>
              <a:t>Молочные соусы готовят из молока и белой мучной </a:t>
            </a:r>
            <a:r>
              <a:rPr lang="ru-RU" sz="1800" dirty="0" err="1" smtClean="0"/>
              <a:t>пассеровки</a:t>
            </a:r>
            <a:r>
              <a:rPr lang="ru-RU" sz="1800" dirty="0" smtClean="0"/>
              <a:t> с добавлением специй. Они применяются для мясных, рыбных, овощных блюд и блюд из птицы и дичи.</a:t>
            </a:r>
          </a:p>
          <a:p>
            <a:r>
              <a:rPr lang="ru-RU" sz="1800" dirty="0" smtClean="0"/>
              <a:t> Молоко</a:t>
            </a:r>
            <a:r>
              <a:rPr lang="ru-RU" sz="1800" dirty="0" smtClean="0"/>
              <a:t>. </a:t>
            </a:r>
            <a:r>
              <a:rPr lang="ru-RU" sz="1800" dirty="0" smtClean="0"/>
              <a:t>В молоке </a:t>
            </a:r>
            <a:r>
              <a:rPr lang="ru-RU" sz="1800" dirty="0" smtClean="0"/>
              <a:t>содержатся все питательные вещества, необходимые для правильного развития и жизнедеятельности человеческого организма.</a:t>
            </a:r>
          </a:p>
          <a:p>
            <a:r>
              <a:rPr lang="ru-RU" sz="1800" dirty="0" smtClean="0"/>
              <a:t>  Жиры</a:t>
            </a:r>
            <a:r>
              <a:rPr lang="ru-RU" sz="1800" dirty="0" smtClean="0"/>
              <a:t>, белки и углеводы молока легко и почти полностью усваиваются, а наличие в этом продукте витаминов (А,С,В1, В2,D,Е) и минеральных солей значительно повышает его пищевую ценность</a:t>
            </a:r>
            <a:r>
              <a:rPr lang="ru-RU" sz="1800" dirty="0" smtClean="0"/>
              <a:t>.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327219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1000108"/>
            <a:ext cx="2976554" cy="2714644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Молочный соус густой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3429000"/>
            <a:ext cx="3190868" cy="321471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Состав:</a:t>
            </a:r>
          </a:p>
          <a:p>
            <a:r>
              <a:rPr lang="ru-RU" sz="1800" dirty="0" smtClean="0"/>
              <a:t>молоко, пшеничная мука, сливочное масло, соль. Белую </a:t>
            </a:r>
            <a:r>
              <a:rPr lang="ru-RU" sz="1800" dirty="0" smtClean="0"/>
              <a:t>горячую </a:t>
            </a:r>
            <a:r>
              <a:rPr lang="ru-RU" sz="1800" dirty="0" smtClean="0"/>
              <a:t>пассировку </a:t>
            </a:r>
            <a:r>
              <a:rPr lang="ru-RU" sz="1800" dirty="0" smtClean="0"/>
              <a:t>постепенно развести горячим молоком, непрерывно помешивая. Затем положить соль и проварить 5—7 мин. 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ous-sousnizza-logk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750" r="8750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428604"/>
            <a:ext cx="3190868" cy="3786214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2700" dirty="0" smtClean="0"/>
              <a:t>Молочный соус средней густоты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4357694"/>
            <a:ext cx="5867400" cy="2500306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Состав:</a:t>
            </a:r>
          </a:p>
          <a:p>
            <a:r>
              <a:rPr lang="ru-RU" sz="1800" dirty="0" smtClean="0"/>
              <a:t>Молоко, пшеничная мука, сливочное масло, сахар, яйца (желтки).</a:t>
            </a:r>
          </a:p>
          <a:p>
            <a:r>
              <a:rPr lang="ru-RU" sz="1800" dirty="0" smtClean="0"/>
              <a:t>Этот соус приготовляется так же, как и молочный соус густой (см. предыдущий рецепт). После варки соус остудить до 70- 80° С, ввести проваренные со сливочным маслом желтки. Соус приготовлять непосредственно перед его использованием. Этот соус применяют для </a:t>
            </a:r>
            <a:r>
              <a:rPr lang="ru-RU" sz="1800" dirty="0" err="1" smtClean="0"/>
              <a:t>запекания</a:t>
            </a:r>
            <a:r>
              <a:rPr lang="ru-RU" sz="1800" dirty="0" smtClean="0"/>
              <a:t> овощей, мяса, рыбы.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x_8a62480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015" r="4015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642918"/>
            <a:ext cx="3047992" cy="250033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Молочный соус жидкий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4357694"/>
            <a:ext cx="5867400" cy="2500306"/>
          </a:xfrm>
        </p:spPr>
        <p:txBody>
          <a:bodyPr>
            <a:noAutofit/>
          </a:bodyPr>
          <a:lstStyle/>
          <a:p>
            <a:r>
              <a:rPr lang="ru-RU" sz="1600" dirty="0" smtClean="0"/>
              <a:t>Состав:</a:t>
            </a:r>
            <a:endParaRPr lang="ru-RU" sz="1600" dirty="0" smtClean="0"/>
          </a:p>
          <a:p>
            <a:r>
              <a:rPr lang="ru-RU" sz="1600" dirty="0" smtClean="0"/>
              <a:t>молоко, пшеничная мука, сливочное масло, сахар.</a:t>
            </a:r>
            <a:endParaRPr lang="ru-RU" sz="1600" dirty="0" smtClean="0"/>
          </a:p>
          <a:p>
            <a:r>
              <a:rPr lang="ru-RU" sz="1600" dirty="0" smtClean="0"/>
              <a:t> </a:t>
            </a:r>
            <a:r>
              <a:rPr lang="ru-RU" sz="1600" dirty="0" smtClean="0"/>
              <a:t>Приготовляется </a:t>
            </a:r>
            <a:r>
              <a:rPr lang="ru-RU" sz="1600" dirty="0" smtClean="0"/>
              <a:t>так же, как и густой молочный соус, но с добавлением сахара. Жидкий молочный соус используют для приготовления блюд из фруктов, круп и макаронных изделий. Если соус подают к творожным или крупяным блюдам, в него можно добавить немного ванилина или высушенную и измельченную корочку </a:t>
            </a:r>
            <a:r>
              <a:rPr lang="ru-RU" sz="1600" dirty="0" smtClean="0"/>
              <a:t>апельсина.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irni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xfrm>
            <a:off x="3929058" y="571480"/>
            <a:ext cx="5029200" cy="3657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857232"/>
            <a:ext cx="3857620" cy="1857388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Молочный соус с сыром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4286256"/>
            <a:ext cx="6034118" cy="2286016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Состав:</a:t>
            </a:r>
          </a:p>
          <a:p>
            <a:r>
              <a:rPr lang="ru-RU" sz="1800" dirty="0" smtClean="0"/>
              <a:t> </a:t>
            </a:r>
            <a:r>
              <a:rPr lang="ru-RU" sz="1800" dirty="0" smtClean="0"/>
              <a:t>густой молочный соус, бульон, сыр </a:t>
            </a:r>
            <a:r>
              <a:rPr lang="ru-RU" sz="1800" dirty="0" smtClean="0"/>
              <a:t>(швейцарского и т. п.), </a:t>
            </a:r>
            <a:r>
              <a:rPr lang="ru-RU" sz="1800" dirty="0" smtClean="0"/>
              <a:t>сливочное масло, </a:t>
            </a:r>
            <a:r>
              <a:rPr lang="ru-RU" sz="1800" dirty="0" smtClean="0"/>
              <a:t>красный молотый перец, соль по вкусу.</a:t>
            </a:r>
          </a:p>
          <a:p>
            <a:r>
              <a:rPr lang="ru-RU" sz="1800" dirty="0" smtClean="0"/>
              <a:t> </a:t>
            </a:r>
            <a:r>
              <a:rPr lang="ru-RU" sz="1800" dirty="0" smtClean="0"/>
              <a:t>Густой </a:t>
            </a:r>
            <a:r>
              <a:rPr lang="ru-RU" sz="1800" dirty="0" smtClean="0"/>
              <a:t>молочный соус развести горячим бульоном. Положить в соус тертый сыр и тщательно перемешать. Заправить сливочным маслом, солью и красным перцем.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</TotalTime>
  <Words>821</Words>
  <Application>Microsoft Office PowerPoint</Application>
  <PresentationFormat>Экран (4:3)</PresentationFormat>
  <Paragraphs>60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МОЛОЧНЫЕ СОУСЫ </vt:lpstr>
      <vt:lpstr>Содержание</vt:lpstr>
      <vt:lpstr>Введение</vt:lpstr>
      <vt:lpstr>Определение, назначени и классификация соусов молочных</vt:lpstr>
      <vt:lpstr>Используемое сырье</vt:lpstr>
      <vt:lpstr>Молочный соус густой </vt:lpstr>
      <vt:lpstr>  Молочный соус средней густоты </vt:lpstr>
      <vt:lpstr>Молочный соус жидкий </vt:lpstr>
      <vt:lpstr>Молочный соус с сыром </vt:lpstr>
      <vt:lpstr>Молочный сладкий соус </vt:lpstr>
      <vt:lpstr>Соус молочный с луком.  </vt:lpstr>
      <vt:lpstr>Правила подачи соусов</vt:lpstr>
      <vt:lpstr>Требования к качеству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МОЛОЧНЫЕ СОУСЫ</dc:title>
  <dc:creator>Пользователь Windows</dc:creator>
  <cp:lastModifiedBy>Пользователь Windows</cp:lastModifiedBy>
  <cp:revision>14</cp:revision>
  <dcterms:created xsi:type="dcterms:W3CDTF">2012-10-10T15:52:11Z</dcterms:created>
  <dcterms:modified xsi:type="dcterms:W3CDTF">2012-10-10T18:02:14Z</dcterms:modified>
</cp:coreProperties>
</file>