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  <p:sldId id="264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1042AC-F9D9-43AA-8322-71FE2DE09E34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CDA819-C0DB-4488-B960-D254FEE362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28F64-ADC0-47CF-AA48-BE03EF3B9AE9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1787B32-315C-450D-86DA-27EDB5DF7A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28F64-ADC0-47CF-AA48-BE03EF3B9AE9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87B32-315C-450D-86DA-27EDB5DF7A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28F64-ADC0-47CF-AA48-BE03EF3B9AE9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87B32-315C-450D-86DA-27EDB5DF7A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28F64-ADC0-47CF-AA48-BE03EF3B9AE9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1787B32-315C-450D-86DA-27EDB5DF7A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28F64-ADC0-47CF-AA48-BE03EF3B9AE9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87B32-315C-450D-86DA-27EDB5DF7A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28F64-ADC0-47CF-AA48-BE03EF3B9AE9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87B32-315C-450D-86DA-27EDB5DF7A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28F64-ADC0-47CF-AA48-BE03EF3B9AE9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1787B32-315C-450D-86DA-27EDB5DF7A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28F64-ADC0-47CF-AA48-BE03EF3B9AE9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87B32-315C-450D-86DA-27EDB5DF7A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28F64-ADC0-47CF-AA48-BE03EF3B9AE9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87B32-315C-450D-86DA-27EDB5DF7A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28F64-ADC0-47CF-AA48-BE03EF3B9AE9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87B32-315C-450D-86DA-27EDB5DF7A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28F64-ADC0-47CF-AA48-BE03EF3B9AE9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87B32-315C-450D-86DA-27EDB5DF7A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8F28F64-ADC0-47CF-AA48-BE03EF3B9AE9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1787B32-315C-450D-86DA-27EDB5DF7A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kytecspb.ru/bag/pages/131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skytecspb.ru/bag/pages/131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skytecspb.ru/bag/pages/132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skytecspb.ru/bag/pages/133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skytecspb.ru/bag/pages/134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skytecspb.ru/bag/pages/135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skytecspb.ru/bag/pages/136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928670"/>
            <a:ext cx="38100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571604" y="142852"/>
            <a:ext cx="55721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u="sng" dirty="0" smtClean="0">
                <a:hlinkClick r:id="rId3"/>
              </a:rPr>
              <a:t>Сумки хозяйственные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80" y="428604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Ответьте на вопросы.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42844" y="1214422"/>
            <a:ext cx="8786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Какую прибавку при расчёте расхода ткани на сумку хозяйственную делают для обработки верхних срезов?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143240" y="1500174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 см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3071810"/>
            <a:ext cx="7858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Какую прибавку при расчёте расхода ткани на сумку хозяйственную делают для обработки боковых срезов?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571868" y="3357562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 мм</a:t>
            </a:r>
            <a:endParaRPr lang="ru-RU" dirty="0"/>
          </a:p>
        </p:txBody>
      </p:sp>
      <p:pic>
        <p:nvPicPr>
          <p:cNvPr id="8" name="Picture 2" descr="C:\Documents and Settings\Admin\Мои документы\Мои рисунки\Изображение 002.jpg"/>
          <p:cNvPicPr>
            <a:picLocks noChangeAspect="1" noChangeArrowheads="1"/>
          </p:cNvPicPr>
          <p:nvPr/>
        </p:nvPicPr>
        <p:blipFill>
          <a:blip r:embed="rId2" cstate="print"/>
          <a:srcRect l="4326"/>
          <a:stretch>
            <a:fillRect/>
          </a:stretch>
        </p:blipFill>
        <p:spPr bwMode="auto">
          <a:xfrm rot="16200000">
            <a:off x="7064532" y="1715200"/>
            <a:ext cx="1400356" cy="1169987"/>
          </a:xfrm>
          <a:prstGeom prst="rect">
            <a:avLst/>
          </a:prstGeom>
          <a:noFill/>
        </p:spPr>
      </p:pic>
      <p:pic>
        <p:nvPicPr>
          <p:cNvPr id="3074" name="Picture 2" descr="C:\Documents and Settings\Admin\Мои документы\Мои рисунки\Изображение 001.jpg"/>
          <p:cNvPicPr>
            <a:picLocks noChangeAspect="1" noChangeArrowheads="1"/>
          </p:cNvPicPr>
          <p:nvPr/>
        </p:nvPicPr>
        <p:blipFill>
          <a:blip r:embed="rId3" cstate="print"/>
          <a:srcRect l="6238" r="4249"/>
          <a:stretch>
            <a:fillRect/>
          </a:stretch>
        </p:blipFill>
        <p:spPr bwMode="auto">
          <a:xfrm rot="16200000">
            <a:off x="7304102" y="3840171"/>
            <a:ext cx="1571636" cy="1463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57224" y="500042"/>
            <a:ext cx="742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План работы</a:t>
            </a:r>
            <a:r>
              <a:rPr lang="ru-RU" sz="2400" dirty="0" smtClean="0"/>
              <a:t> по пошиву сумки хозяйственной.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00034" y="1142984"/>
            <a:ext cx="82153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Обработать боковые срезы основной детали.</a:t>
            </a:r>
          </a:p>
          <a:p>
            <a:endParaRPr lang="ru-RU" sz="2400" dirty="0" smtClean="0"/>
          </a:p>
          <a:p>
            <a:r>
              <a:rPr lang="ru-RU" sz="2400" dirty="0" smtClean="0"/>
              <a:t>Обработать ручки.</a:t>
            </a:r>
          </a:p>
          <a:p>
            <a:endParaRPr lang="ru-RU" sz="2400" dirty="0" smtClean="0"/>
          </a:p>
          <a:p>
            <a:r>
              <a:rPr lang="ru-RU" sz="2400" dirty="0" smtClean="0"/>
              <a:t>Застрочить углы основной детали.</a:t>
            </a:r>
          </a:p>
          <a:p>
            <a:endParaRPr lang="ru-RU" sz="2400" dirty="0" smtClean="0"/>
          </a:p>
          <a:p>
            <a:r>
              <a:rPr lang="ru-RU" sz="2400" dirty="0" smtClean="0"/>
              <a:t>Отутюжить готовое изделие.</a:t>
            </a:r>
          </a:p>
          <a:p>
            <a:endParaRPr lang="ru-RU" sz="2400" dirty="0" smtClean="0"/>
          </a:p>
          <a:p>
            <a:r>
              <a:rPr lang="ru-RU" sz="2400" dirty="0" smtClean="0"/>
              <a:t>Обработать срезы основной детали.</a:t>
            </a:r>
            <a:endParaRPr lang="ru-RU" sz="2400" dirty="0"/>
          </a:p>
        </p:txBody>
      </p:sp>
      <p:pic>
        <p:nvPicPr>
          <p:cNvPr id="9" name="Picture 3" descr="C:\Documents and Settings\Admin\Мои документы\Мои рисунки\Изображение 001.jpg"/>
          <p:cNvPicPr>
            <a:picLocks noChangeAspect="1" noChangeArrowheads="1"/>
          </p:cNvPicPr>
          <p:nvPr/>
        </p:nvPicPr>
        <p:blipFill>
          <a:blip r:embed="rId2" cstate="print"/>
          <a:srcRect l="12364" r="14379" b="8383"/>
          <a:stretch>
            <a:fillRect/>
          </a:stretch>
        </p:blipFill>
        <p:spPr bwMode="auto">
          <a:xfrm rot="16200000">
            <a:off x="5866663" y="2277213"/>
            <a:ext cx="2821946" cy="226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Documents and Settings\Admin\Мои документы\Мои рисунки\Изображение 001.jpg"/>
          <p:cNvPicPr>
            <a:picLocks noChangeAspect="1" noChangeArrowheads="1"/>
          </p:cNvPicPr>
          <p:nvPr/>
        </p:nvPicPr>
        <p:blipFill>
          <a:blip r:embed="rId2" cstate="print"/>
          <a:srcRect l="8538" r="23723"/>
          <a:stretch>
            <a:fillRect/>
          </a:stretch>
        </p:blipFill>
        <p:spPr bwMode="auto">
          <a:xfrm rot="5234866">
            <a:off x="4471068" y="286187"/>
            <a:ext cx="297651" cy="1512000"/>
          </a:xfrm>
          <a:prstGeom prst="rect">
            <a:avLst/>
          </a:prstGeom>
          <a:noFill/>
        </p:spPr>
      </p:pic>
      <p:pic>
        <p:nvPicPr>
          <p:cNvPr id="8" name="Picture 2" descr="C:\Documents and Settings\Admin\Мои документы\Мои рисунки\Изображение 002.jpg"/>
          <p:cNvPicPr>
            <a:picLocks noChangeAspect="1" noChangeArrowheads="1"/>
          </p:cNvPicPr>
          <p:nvPr/>
        </p:nvPicPr>
        <p:blipFill>
          <a:blip r:embed="rId3" cstate="print"/>
          <a:srcRect l="4326"/>
          <a:stretch>
            <a:fillRect/>
          </a:stretch>
        </p:blipFill>
        <p:spPr bwMode="auto">
          <a:xfrm rot="16200000">
            <a:off x="7565861" y="1292396"/>
            <a:ext cx="947947" cy="792000"/>
          </a:xfrm>
          <a:prstGeom prst="rect">
            <a:avLst/>
          </a:prstGeom>
          <a:noFill/>
        </p:spPr>
      </p:pic>
      <p:pic>
        <p:nvPicPr>
          <p:cNvPr id="9" name="Picture 2" descr="C:\Documents and Settings\Admin\Мои документы\Мои рисунки\Изображение 001.jpg"/>
          <p:cNvPicPr>
            <a:picLocks noChangeAspect="1" noChangeArrowheads="1"/>
          </p:cNvPicPr>
          <p:nvPr/>
        </p:nvPicPr>
        <p:blipFill>
          <a:blip r:embed="rId4" cstate="print"/>
          <a:srcRect l="6238" r="4249"/>
          <a:stretch>
            <a:fillRect/>
          </a:stretch>
        </p:blipFill>
        <p:spPr bwMode="auto">
          <a:xfrm rot="16200000">
            <a:off x="7750861" y="2536155"/>
            <a:ext cx="1043699" cy="972000"/>
          </a:xfrm>
          <a:prstGeom prst="rect">
            <a:avLst/>
          </a:prstGeom>
          <a:noFill/>
        </p:spPr>
      </p:pic>
      <p:pic>
        <p:nvPicPr>
          <p:cNvPr id="4098" name="Picture 2" descr="C:\Documents and Settings\Admin\Мои документы\Мои рисунки\Изображение 002.jpg"/>
          <p:cNvPicPr>
            <a:picLocks noChangeAspect="1" noChangeArrowheads="1"/>
          </p:cNvPicPr>
          <p:nvPr/>
        </p:nvPicPr>
        <p:blipFill>
          <a:blip r:embed="rId5" cstate="print"/>
          <a:srcRect l="8056"/>
          <a:stretch>
            <a:fillRect/>
          </a:stretch>
        </p:blipFill>
        <p:spPr bwMode="auto">
          <a:xfrm rot="16200000">
            <a:off x="7618256" y="3526015"/>
            <a:ext cx="1046864" cy="1188000"/>
          </a:xfrm>
          <a:prstGeom prst="rect">
            <a:avLst/>
          </a:prstGeom>
          <a:noFill/>
        </p:spPr>
      </p:pic>
      <p:pic>
        <p:nvPicPr>
          <p:cNvPr id="4099" name="Picture 3" descr="C:\Documents and Settings\Admin\Мои документы\Мои рисунки\Изображение 001.jpg"/>
          <p:cNvPicPr>
            <a:picLocks noChangeAspect="1" noChangeArrowheads="1"/>
          </p:cNvPicPr>
          <p:nvPr/>
        </p:nvPicPr>
        <p:blipFill>
          <a:blip r:embed="rId6" cstate="print"/>
          <a:srcRect l="12364" r="14379" b="8383"/>
          <a:stretch>
            <a:fillRect/>
          </a:stretch>
        </p:blipFill>
        <p:spPr bwMode="auto">
          <a:xfrm rot="16200000">
            <a:off x="7529532" y="4900624"/>
            <a:ext cx="1164605" cy="936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071538" y="642918"/>
            <a:ext cx="478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Обработать ручки.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000100" y="2857496"/>
            <a:ext cx="53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Обработать боковые срезы основной детали.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071538" y="1571612"/>
            <a:ext cx="571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Обработать верхние срезы основной детали.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000100" y="4000504"/>
            <a:ext cx="521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Застрочить углы основной детали.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071538" y="5286388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Отутюжить готовое изделие.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143108" y="142852"/>
            <a:ext cx="56436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План работы</a:t>
            </a:r>
            <a:r>
              <a:rPr lang="ru-RU" dirty="0" smtClean="0"/>
              <a:t> по пошиву сумки хозяйственной.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285728"/>
            <a:ext cx="64294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/>
              <a:t>Проверка качества работы:</a:t>
            </a:r>
            <a:endParaRPr lang="ru-RU" sz="40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142976" y="1714488"/>
            <a:ext cx="664373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sz="3200" dirty="0" smtClean="0"/>
              <a:t>ширина шва одинакова по всей длине обработки;</a:t>
            </a:r>
          </a:p>
          <a:p>
            <a:pPr marL="342900" indent="-342900">
              <a:buAutoNum type="arabicParenR"/>
            </a:pPr>
            <a:endParaRPr lang="ru-RU" sz="3200" dirty="0" smtClean="0"/>
          </a:p>
          <a:p>
            <a:pPr marL="342900" indent="-342900">
              <a:buAutoNum type="arabicParenR"/>
            </a:pPr>
            <a:r>
              <a:rPr lang="ru-RU" sz="3200" dirty="0" smtClean="0"/>
              <a:t>строчки ровные;</a:t>
            </a:r>
          </a:p>
          <a:p>
            <a:pPr marL="342900" indent="-342900">
              <a:buAutoNum type="arabicParenR"/>
            </a:pPr>
            <a:endParaRPr lang="ru-RU" sz="3200" dirty="0" smtClean="0"/>
          </a:p>
          <a:p>
            <a:pPr marL="342900" indent="-342900">
              <a:buAutoNum type="arabicParenR"/>
            </a:pPr>
            <a:r>
              <a:rPr lang="ru-RU" sz="3200" dirty="0" smtClean="0"/>
              <a:t>углы застрочены двойной машинной строчкой.</a:t>
            </a:r>
            <a:endParaRPr lang="ru-RU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500042"/>
            <a:ext cx="8458200" cy="1222375"/>
          </a:xfrm>
        </p:spPr>
        <p:txBody>
          <a:bodyPr>
            <a:normAutofit fontScale="90000"/>
          </a:bodyPr>
          <a:lstStyle/>
          <a:p>
            <a:r>
              <a:rPr lang="ru-RU" b="1" u="sng" dirty="0">
                <a:hlinkClick r:id="rId2"/>
              </a:rPr>
              <a:t>Сумки хозяйственные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    </a:t>
            </a:r>
            <a:r>
              <a:rPr lang="ru-RU" sz="3600" dirty="0"/>
              <a:t>Эти сумки предназначены для совершенно разных целей.  Прочные ремешки позволяют переносить ношу приличного веса. Незаменимые помощники в повседневном быту. 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4500570"/>
            <a:ext cx="2428892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642918"/>
            <a:ext cx="857256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    Если Вы собираетесь в </a:t>
            </a:r>
            <a:r>
              <a:rPr lang="ru-RU" sz="2000" dirty="0" smtClean="0"/>
              <a:t>дальн</a:t>
            </a:r>
            <a:r>
              <a:rPr lang="ru-RU" sz="2000" dirty="0"/>
              <a:t>ю</a:t>
            </a:r>
            <a:r>
              <a:rPr lang="ru-RU" sz="2000" dirty="0" smtClean="0"/>
              <a:t>ю </a:t>
            </a:r>
            <a:r>
              <a:rPr lang="ru-RU" sz="2000" dirty="0"/>
              <a:t>дорогу, будь это путешествие во время долгожданного отпуска или командировка в другой город, а может быть Вы занимаетесь спортом и разъезжаете по разным городам на соревнования, то Вам совершенно необходима дорожная или спортивная сумка. Ведь мудро же говорят практичные люди: "Всё свое ношу с собой". И правильно говорят. А как здорово, когда в дороге у вас всё необходимое под рукой. Вам лишь нужно подобрать для этого надежного спутника. Непременный атрибут таких сумок - это ремешок, который позволяет повесить её на плечо и тем самым облегчить жизнь себе и своим рукам. Помимо этого есть множество маленьких и больших карманов, в которые можно положить вещи, необходимость в которых может возникнуть срочно. А может вам нужна раскладная сумка, которая увеличивается в объеме? Есть и такие варианты. Достаточно открыть замок- молнию и ваша ноша может увеличиться в объёме вдвое или втрое. </a:t>
            </a:r>
            <a:r>
              <a:rPr lang="ru-RU" dirty="0"/>
              <a:t/>
            </a:r>
            <a:br>
              <a:rPr lang="ru-RU" dirty="0"/>
            </a:br>
            <a:r>
              <a:rPr lang="ru-RU" b="1" i="1" u="sng" dirty="0">
                <a:hlinkClick r:id="rId2" tooltip="Сумки дорожные, спортивные"/>
              </a:rPr>
              <a:t/>
            </a:r>
            <a:br>
              <a:rPr lang="ru-RU" b="1" i="1" u="sng" dirty="0">
                <a:hlinkClick r:id="rId2" tooltip="Сумки дорожные, спортивные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285728"/>
            <a:ext cx="70435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u="sng" dirty="0" smtClean="0">
                <a:hlinkClick r:id="rId2"/>
              </a:rPr>
              <a:t>Сумки дорожные, спортивные</a:t>
            </a:r>
            <a:endParaRPr lang="ru-RU" sz="40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5214950"/>
            <a:ext cx="2786082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428736"/>
            <a:ext cx="778674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    Эти сумки универсальные, можно с ними отправиться на работу, в командировку или краткосрочный отпуск. Есть ремешок через плечо, который облегчит вашу ношу, множество удобных карманов. Сумки компактные, но вместе с тем вместительные - то, что нужно современному мужчине в повседневной жизни.</a:t>
            </a:r>
            <a:br>
              <a:rPr lang="ru-RU" sz="20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00166" y="500042"/>
            <a:ext cx="59174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u="sng" dirty="0" smtClean="0">
                <a:hlinkClick r:id="rId2"/>
              </a:rPr>
              <a:t>Сумки мужские, деловые</a:t>
            </a:r>
            <a:endParaRPr lang="ru-RU" sz="4000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3786190"/>
            <a:ext cx="421484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751344"/>
            <a:ext cx="8429684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    "Молодость - это недостаток, который быстро проходит" - говорят люди, умудренные опытом, но втайне завидующие молодым. Прекрасное время, полное романтики и надежд. Студенческие годы может быть самые лучшие. И бешеная скорость жизни, и надо всюду успеть. А как хорошо, когда всё под рукой. И мобильный телефон, и тетрадка с лекциями, и ещё много всего... Конечно же, для этого нужна молодёжная сумка или портфель, желательно с раздельными секциями и множеством кармашков. У нас представлены несколько таких изделий.</a:t>
            </a:r>
            <a:br>
              <a:rPr lang="ru-RU" sz="2000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3108" y="285728"/>
            <a:ext cx="47073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u="sng" dirty="0" smtClean="0">
                <a:hlinkClick r:id="rId2"/>
              </a:rPr>
              <a:t>Сумки молодежные</a:t>
            </a:r>
            <a:endParaRPr lang="ru-RU" sz="4000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4143380"/>
            <a:ext cx="207170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4643446"/>
            <a:ext cx="2143140" cy="1619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136339"/>
            <a:ext cx="778674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    История сумок пишется уже много лет. Женская любовь к этому аксессуару не имеет границ. По сумке судят о вкусе и индивидуальности хозяйки.</a:t>
            </a:r>
            <a:br>
              <a:rPr lang="ru-RU" sz="2000" dirty="0"/>
            </a:br>
            <a:r>
              <a:rPr lang="ru-RU" sz="2000" u="sng" dirty="0">
                <a:hlinkClick r:id="rId2" tooltip="Сумки женские"/>
              </a:rPr>
              <a:t/>
            </a:r>
            <a:br>
              <a:rPr lang="ru-RU" sz="2000" u="sng" dirty="0">
                <a:hlinkClick r:id="rId2" tooltip="Сумки женские"/>
              </a:rPr>
            </a:b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71670" y="42860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b="1" u="sng" dirty="0" smtClean="0">
                <a:hlinkClick r:id="rId2"/>
              </a:rPr>
              <a:t>Сумки женские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endParaRPr lang="ru-RU" sz="4000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4214818"/>
            <a:ext cx="2071702" cy="171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642918"/>
            <a:ext cx="192882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857232"/>
            <a:ext cx="6500858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 Спортивный стиль в моде. Поэтому столь популярны городские рюкзаки для повседневного использования. Кроме того, это просто удобно. Объем городского рюкзака колеблется в пределах от 10 до 30 литров. Что касается конструкции и внешнего вида, то тут есть где разгуляться дизайнерам! Впрочем, чаще всего все-таки на первый план выходит функциональность. Забавн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но габариты городского рюкзака в первую очередь определяются размерами ... стандартного машинописного листа формата А4. Предполагается, что документы в папке должны влезать в рюкзак, не сминаясь. Если влезет стопка бумаги, то скорее всего влезет и ноутбук, пара бутербродов, бутылка минералки, спортивная форма для вечерней тренировки и книжка для прочтения в метро по пути домой. Больше ничего от такого рюкзака и не требуется.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00232" y="142852"/>
            <a:ext cx="21082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2"/>
              </a:rPr>
              <a:t>Рюкзаки</a:t>
            </a:r>
            <a:endParaRPr lang="ru-RU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1214422"/>
            <a:ext cx="221457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Анализ изделия: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Для чего служит сумка хозяйственная?</a:t>
            </a:r>
          </a:p>
          <a:p>
            <a:r>
              <a:rPr lang="ru-RU" dirty="0" smtClean="0"/>
              <a:t>Из каких тканей изготавливают сумку хозяйственную?</a:t>
            </a:r>
          </a:p>
          <a:p>
            <a:r>
              <a:rPr lang="ru-RU" dirty="0" smtClean="0"/>
              <a:t>Чем можно украсить сумку хозяйственную?</a:t>
            </a:r>
          </a:p>
          <a:p>
            <a:r>
              <a:rPr lang="ru-RU" dirty="0" smtClean="0"/>
              <a:t>Какими могут быть сумки по размеру и фасону?</a:t>
            </a:r>
          </a:p>
          <a:p>
            <a:r>
              <a:rPr lang="ru-RU" dirty="0" smtClean="0"/>
              <a:t>От чего зависит фасон сумки?</a:t>
            </a:r>
          </a:p>
          <a:p>
            <a:r>
              <a:rPr lang="ru-RU" dirty="0" smtClean="0"/>
              <a:t>Какими по форме могут быть сумки хозяйственные?</a:t>
            </a:r>
          </a:p>
          <a:p>
            <a:r>
              <a:rPr lang="ru-RU" dirty="0" smtClean="0"/>
              <a:t>Что определяет форму сумки?</a:t>
            </a:r>
            <a:endParaRPr lang="ru-RU" dirty="0"/>
          </a:p>
        </p:txBody>
      </p:sp>
      <p:pic>
        <p:nvPicPr>
          <p:cNvPr id="4" name="Picture 3" descr="C:\Documents and Settings\Admin\Мои документы\Мои рисунки\Изображение 001.jpg"/>
          <p:cNvPicPr>
            <a:picLocks noChangeAspect="1" noChangeArrowheads="1"/>
          </p:cNvPicPr>
          <p:nvPr/>
        </p:nvPicPr>
        <p:blipFill>
          <a:blip r:embed="rId2" cstate="print"/>
          <a:srcRect l="12364" r="14379" b="8383"/>
          <a:stretch>
            <a:fillRect/>
          </a:stretch>
        </p:blipFill>
        <p:spPr bwMode="auto">
          <a:xfrm rot="16200000">
            <a:off x="6725705" y="604557"/>
            <a:ext cx="2813878" cy="169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8860" y="285728"/>
            <a:ext cx="49611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 Вставьте пропущенные слова.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42976" y="928670"/>
            <a:ext cx="5929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00100" y="1071546"/>
            <a:ext cx="5786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Боковые срезы основной детали сумки соединяют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429124" y="785794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143636" y="1071546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двойным швом.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142976" y="1500174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Ширина шва -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571736" y="1500174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 мм.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928662" y="3071810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Верхний срез изделия обрабатывают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714876" y="3071810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швом  </a:t>
            </a:r>
            <a:r>
              <a:rPr lang="ru-RU" dirty="0" err="1" smtClean="0"/>
              <a:t>вподгибку</a:t>
            </a:r>
            <a:r>
              <a:rPr lang="ru-RU" dirty="0" smtClean="0"/>
              <a:t> с закрытым срезом.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928662" y="3571876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Ширина шва – 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500298" y="3571876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 см.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85786" y="4572008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Детали ручек обрабатывают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857620" y="4572008"/>
            <a:ext cx="5000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накладным швом с двумя закрытыми срезами.</a:t>
            </a:r>
            <a:endParaRPr lang="ru-RU" dirty="0"/>
          </a:p>
        </p:txBody>
      </p:sp>
      <p:pic>
        <p:nvPicPr>
          <p:cNvPr id="15" name="Picture 4" descr="C:\Documents and Settings\Admin\Мои документы\Мои рисунки\Изображение 001.jpg"/>
          <p:cNvPicPr>
            <a:picLocks noChangeAspect="1" noChangeArrowheads="1"/>
          </p:cNvPicPr>
          <p:nvPr/>
        </p:nvPicPr>
        <p:blipFill>
          <a:blip r:embed="rId2" cstate="print"/>
          <a:srcRect l="9184" t="8142" r="34922"/>
          <a:stretch>
            <a:fillRect/>
          </a:stretch>
        </p:blipFill>
        <p:spPr bwMode="auto">
          <a:xfrm rot="3223292">
            <a:off x="7515124" y="4866831"/>
            <a:ext cx="368232" cy="2082377"/>
          </a:xfrm>
          <a:prstGeom prst="rect">
            <a:avLst/>
          </a:prstGeom>
          <a:noFill/>
        </p:spPr>
      </p:pic>
      <p:pic>
        <p:nvPicPr>
          <p:cNvPr id="2050" name="Picture 2" descr="C:\Documents and Settings\Admin\Мои документы\Мои рисунки\Изображение 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1643050"/>
            <a:ext cx="1034640" cy="1152000"/>
          </a:xfrm>
          <a:prstGeom prst="rect">
            <a:avLst/>
          </a:prstGeom>
          <a:noFill/>
        </p:spPr>
      </p:pic>
      <p:pic>
        <p:nvPicPr>
          <p:cNvPr id="17" name="Picture 2" descr="C:\Documents and Settings\Admin\Мои документы\Мои рисунки\Изображение 002.jpg"/>
          <p:cNvPicPr>
            <a:picLocks noChangeAspect="1" noChangeArrowheads="1"/>
          </p:cNvPicPr>
          <p:nvPr/>
        </p:nvPicPr>
        <p:blipFill>
          <a:blip r:embed="rId4" cstate="print"/>
          <a:srcRect l="6995" r="14913"/>
          <a:stretch>
            <a:fillRect/>
          </a:stretch>
        </p:blipFill>
        <p:spPr bwMode="auto">
          <a:xfrm rot="16200000">
            <a:off x="7800200" y="3344073"/>
            <a:ext cx="1143008" cy="11699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525</TotalTime>
  <Words>233</Words>
  <Application>Microsoft Office PowerPoint</Application>
  <PresentationFormat>Экран (4:3)</PresentationFormat>
  <Paragraphs>59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Слайд 1</vt:lpstr>
      <vt:lpstr>Сумки хозяйственные      Эти сумки предназначены для совершенно разных целей.  Прочные ремешки позволяют переносить ношу приличного веса. Незаменимые помощники в повседневном быту.  </vt:lpstr>
      <vt:lpstr>Слайд 3</vt:lpstr>
      <vt:lpstr>Слайд 4</vt:lpstr>
      <vt:lpstr>Слайд 5</vt:lpstr>
      <vt:lpstr>Слайд 6</vt:lpstr>
      <vt:lpstr>Слайд 7</vt:lpstr>
      <vt:lpstr>Анализ изделия: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55</cp:revision>
  <dcterms:created xsi:type="dcterms:W3CDTF">2010-01-13T13:37:06Z</dcterms:created>
  <dcterms:modified xsi:type="dcterms:W3CDTF">2014-01-16T17:36:02Z</dcterms:modified>
</cp:coreProperties>
</file>