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85" r:id="rId3"/>
    <p:sldId id="257" r:id="rId4"/>
    <p:sldId id="259" r:id="rId5"/>
    <p:sldId id="261" r:id="rId6"/>
    <p:sldId id="262" r:id="rId7"/>
    <p:sldId id="264" r:id="rId8"/>
    <p:sldId id="266" r:id="rId9"/>
    <p:sldId id="267" r:id="rId10"/>
    <p:sldId id="268" r:id="rId11"/>
    <p:sldId id="270" r:id="rId12"/>
    <p:sldId id="284" r:id="rId13"/>
    <p:sldId id="271" r:id="rId14"/>
    <p:sldId id="275" r:id="rId15"/>
    <p:sldId id="273" r:id="rId16"/>
    <p:sldId id="276" r:id="rId17"/>
    <p:sldId id="278" r:id="rId18"/>
    <p:sldId id="279" r:id="rId19"/>
    <p:sldId id="280" r:id="rId20"/>
    <p:sldId id="281" r:id="rId21"/>
    <p:sldId id="28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588" autoAdjust="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25D86-04FA-4173-9498-C9D9F118E9E1}" type="datetimeFigureOut">
              <a:rPr lang="ru-RU" smtClean="0"/>
              <a:pPr/>
              <a:t>02.09.2012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87F9E-1CAA-4CF9-A9A9-6D05E94D5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1226-D651-4866-A20C-5D408B306C18}" type="datetime1">
              <a:rPr lang="ru-RU" smtClean="0"/>
              <a:t>02.09.2012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195C-CDD5-42D0-A5FC-4E642FB0D8DA}" type="datetime1">
              <a:rPr lang="ru-RU" smtClean="0"/>
              <a:t>02.09.2012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5F813-6554-4B03-9139-8CA720758286}" type="datetime1">
              <a:rPr lang="ru-RU" smtClean="0"/>
              <a:t>02.09.2012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6CB83-FA8B-49F9-957D-1B0A7A07E09C}" type="datetime1">
              <a:rPr lang="ru-RU" smtClean="0"/>
              <a:t>02.09.2012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EA41-98DF-4BFD-B2C7-0D04C82A9773}" type="datetime1">
              <a:rPr lang="ru-RU" smtClean="0"/>
              <a:t>02.09.2012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EC5E8-F536-48A1-9D5D-F66EA73AE776}" type="datetime1">
              <a:rPr lang="ru-RU" smtClean="0"/>
              <a:t>02.09.2012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EC58-ADA3-4BEA-888A-5855DBA9EB1A}" type="datetime1">
              <a:rPr lang="ru-RU" smtClean="0"/>
              <a:t>02.09.2012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DDEF6-0C46-44E6-93F8-1F8F48577749}" type="datetime1">
              <a:rPr lang="ru-RU" smtClean="0"/>
              <a:t>02.09.2012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2917-E242-41A6-AF76-1C67B186EC0B}" type="datetime1">
              <a:rPr lang="ru-RU" smtClean="0"/>
              <a:t>02.09.2012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7C85-6395-454F-A96A-ACDFA95E886E}" type="datetime1">
              <a:rPr lang="ru-RU" smtClean="0"/>
              <a:t>02.09.2012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4E91-7350-4CCB-9B65-48F383357613}" type="datetime1">
              <a:rPr lang="ru-RU" smtClean="0"/>
              <a:t>02.09.2012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BC648-F8FC-4E2C-9FB2-9BA4C8CA01A2}" type="datetime1">
              <a:rPr lang="ru-RU" smtClean="0"/>
              <a:t>02.09.2012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785927"/>
            <a:ext cx="8501122" cy="1814524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Словарь терминов, используемых при работе с 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MS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Word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4143380"/>
            <a:ext cx="5000660" cy="1571636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sz="3100" dirty="0" smtClean="0">
                <a:solidFill>
                  <a:schemeClr val="tx1"/>
                </a:solidFill>
                <a:latin typeface="Century Schoolbook" pitchFamily="18" charset="0"/>
              </a:rPr>
              <a:t>Презентацию подготовила преподаватель ГБОУ СПО «</a:t>
            </a:r>
            <a:r>
              <a:rPr lang="ru-RU" sz="3100" dirty="0" err="1" smtClean="0">
                <a:solidFill>
                  <a:schemeClr val="tx1"/>
                </a:solidFill>
                <a:latin typeface="Century Schoolbook" pitchFamily="18" charset="0"/>
              </a:rPr>
              <a:t>Баймакский</a:t>
            </a:r>
            <a:r>
              <a:rPr lang="ru-RU" sz="3100" dirty="0" smtClean="0">
                <a:solidFill>
                  <a:schemeClr val="tx1"/>
                </a:solidFill>
                <a:latin typeface="Century Schoolbook" pitchFamily="18" charset="0"/>
              </a:rPr>
              <a:t> сельскохозяйственный техникум»</a:t>
            </a:r>
          </a:p>
          <a:p>
            <a:pPr algn="r"/>
            <a:r>
              <a:rPr lang="ru-RU" sz="3100" b="1" dirty="0" smtClean="0">
                <a:solidFill>
                  <a:schemeClr val="tx1"/>
                </a:solidFill>
                <a:latin typeface="Century Schoolbook" pitchFamily="18" charset="0"/>
              </a:rPr>
              <a:t>Мусина Ж.М.</a:t>
            </a:r>
            <a:endParaRPr lang="ru-RU" sz="31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85720" y="428604"/>
            <a:ext cx="4500594" cy="639762"/>
          </a:xfrm>
        </p:spPr>
        <p:txBody>
          <a:bodyPr>
            <a:noAutofit/>
          </a:bodyPr>
          <a:lstStyle/>
          <a:p>
            <a:pPr algn="ctr"/>
            <a:r>
              <a:rPr lang="ru-RU" sz="2800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Прикладное программное обеспечение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357158" y="1142984"/>
            <a:ext cx="4040188" cy="2325695"/>
          </a:xfrm>
        </p:spPr>
        <p:txBody>
          <a:bodyPr/>
          <a:lstStyle/>
          <a:p>
            <a:pPr marL="0" indent="357188">
              <a:buNone/>
            </a:pPr>
            <a:r>
              <a:rPr lang="ru-RU" dirty="0" smtClean="0"/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Комплекс прикладных программ, с помощью которых на данном рабочем месте выполняются конкретные работы.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Программа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2325695"/>
          </a:xfrm>
        </p:spPr>
        <p:txBody>
          <a:bodyPr/>
          <a:lstStyle/>
          <a:p>
            <a:pPr marL="0" indent="360363">
              <a:buNone/>
            </a:pPr>
            <a:r>
              <a:rPr lang="ru-RU" dirty="0" smtClean="0"/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Конечная последовательность команд с указанием порядка их выполнения.</a:t>
            </a:r>
          </a:p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8" name="Управляющая кнопка: возврат 7">
            <a:hlinkClick r:id="" action="ppaction://hlinkshowjump?jump=lastslideviewed" highlightClick="1"/>
          </p:cNvPr>
          <p:cNvSpPr/>
          <p:nvPr/>
        </p:nvSpPr>
        <p:spPr>
          <a:xfrm>
            <a:off x="571472" y="6215082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в конец 8">
            <a:hlinkClick r:id="" action="ppaction://hlinkshowjump?jump=lastslide" highlightClick="1"/>
          </p:cNvPr>
          <p:cNvSpPr/>
          <p:nvPr/>
        </p:nvSpPr>
        <p:spPr>
          <a:xfrm>
            <a:off x="7429520" y="6143644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Раздел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3400436"/>
          </a:xfrm>
        </p:spPr>
        <p:txBody>
          <a:bodyPr/>
          <a:lstStyle/>
          <a:p>
            <a:pPr marL="0" indent="357188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Совокупность абзацев, для которых сохраняется одинаковая специфика оформления размера и ориентации страницы, размера полей, нумерации страниц, оформления колонтитулов, количество колонок текста.</a:t>
            </a:r>
          </a:p>
          <a:p>
            <a:pPr marL="0" indent="357188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Управляющая кнопка: возврат 4">
            <a:hlinkClick r:id="" action="ppaction://hlinkshowjump?jump=lastslideviewed" highlightClick="1"/>
          </p:cNvPr>
          <p:cNvSpPr/>
          <p:nvPr/>
        </p:nvSpPr>
        <p:spPr>
          <a:xfrm>
            <a:off x="500034" y="6215082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 конец 5">
            <a:hlinkClick r:id="" action="ppaction://hlinkshowjump?jump=lastslide" highlightClick="1"/>
          </p:cNvPr>
          <p:cNvSpPr/>
          <p:nvPr/>
        </p:nvSpPr>
        <p:spPr>
          <a:xfrm>
            <a:off x="7429520" y="6143644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28596" y="1928802"/>
            <a:ext cx="4040188" cy="500066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Режим вставки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500034" y="2571744"/>
            <a:ext cx="4040188" cy="1428760"/>
          </a:xfrm>
        </p:spPr>
        <p:txBody>
          <a:bodyPr/>
          <a:lstStyle/>
          <a:p>
            <a:pPr marL="0" indent="3603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Вновь вводимые символы раздвигают уже введенный текст.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4876" y="428604"/>
            <a:ext cx="4041775" cy="71438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Режим замены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86314" y="1142984"/>
            <a:ext cx="4041775" cy="2643206"/>
          </a:xfrm>
        </p:spPr>
        <p:txBody>
          <a:bodyPr/>
          <a:lstStyle/>
          <a:p>
            <a:pPr marL="0" indent="3603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Вновь вводимые символы замещают введенные на экран символы, в этом режиме в строке состояния окна появляются буквы «ЗАМ».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8" name="Управляющая кнопка: возврат 7">
            <a:hlinkClick r:id="" action="ppaction://hlinkshowjump?jump=lastslideviewed" highlightClick="1"/>
          </p:cNvPr>
          <p:cNvSpPr/>
          <p:nvPr/>
        </p:nvSpPr>
        <p:spPr>
          <a:xfrm>
            <a:off x="571472" y="6000768"/>
            <a:ext cx="500066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в конец 8">
            <a:hlinkClick r:id="" action="ppaction://hlinkshowjump?jump=lastslide" highlightClick="1"/>
          </p:cNvPr>
          <p:cNvSpPr/>
          <p:nvPr/>
        </p:nvSpPr>
        <p:spPr>
          <a:xfrm>
            <a:off x="7429520" y="6143644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57200" y="285729"/>
            <a:ext cx="4040188" cy="85725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Редактирование</a:t>
            </a:r>
            <a:endParaRPr lang="ru-RU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57200" y="785795"/>
            <a:ext cx="4040188" cy="1714512"/>
          </a:xfrm>
        </p:spPr>
        <p:txBody>
          <a:bodyPr/>
          <a:lstStyle/>
          <a:p>
            <a:pPr marL="0" indent="3603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Изменение уже существующего документа.</a:t>
            </a:r>
          </a:p>
          <a:p>
            <a:pPr marL="0" indent="360363"/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Рецензирование</a:t>
            </a: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1682753"/>
          </a:xfrm>
        </p:spPr>
        <p:txBody>
          <a:bodyPr/>
          <a:lstStyle/>
          <a:p>
            <a:pPr marL="0" indent="3603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Редактирование текста с регистрацией изменений и его комментирование.</a:t>
            </a:r>
          </a:p>
          <a:p>
            <a:pPr marL="0" indent="360363">
              <a:buNone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8" name="Управляющая кнопка: возврат 7">
            <a:hlinkClick r:id="" action="ppaction://hlinkshowjump?jump=lastslideviewed" highlightClick="1"/>
          </p:cNvPr>
          <p:cNvSpPr/>
          <p:nvPr/>
        </p:nvSpPr>
        <p:spPr>
          <a:xfrm>
            <a:off x="642910" y="6215082"/>
            <a:ext cx="428628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в конец 8">
            <a:hlinkClick r:id="" action="ppaction://hlinkshowjump?jump=lastslide" highlightClick="1"/>
          </p:cNvPr>
          <p:cNvSpPr/>
          <p:nvPr/>
        </p:nvSpPr>
        <p:spPr>
          <a:xfrm>
            <a:off x="7429520" y="6143644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Стиль оформления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86056"/>
          </a:xfrm>
        </p:spPr>
        <p:txBody>
          <a:bodyPr/>
          <a:lstStyle/>
          <a:p>
            <a:pPr marL="0" indent="357188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Именованная совокупность настроек параметров шрифта, абзаца, языка и некоторых элементов оформления абзаца, таких как рамки и линии.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Управляющая кнопка: возврат 4">
            <a:hlinkClick r:id="" action="ppaction://hlinkshowjump?jump=lastslideviewed" highlightClick="1"/>
          </p:cNvPr>
          <p:cNvSpPr/>
          <p:nvPr/>
        </p:nvSpPr>
        <p:spPr>
          <a:xfrm>
            <a:off x="500034" y="6215082"/>
            <a:ext cx="428628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 конец 5">
            <a:hlinkClick r:id="" action="ppaction://hlinkshowjump?jump=lastslide" highlightClick="1"/>
          </p:cNvPr>
          <p:cNvSpPr/>
          <p:nvPr/>
        </p:nvSpPr>
        <p:spPr>
          <a:xfrm>
            <a:off x="7429520" y="6143644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57158" y="428604"/>
            <a:ext cx="4040188" cy="63976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Синтаксис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28596" y="1214422"/>
            <a:ext cx="4040188" cy="1682753"/>
          </a:xfrm>
        </p:spPr>
        <p:txBody>
          <a:bodyPr/>
          <a:lstStyle/>
          <a:p>
            <a:pPr marL="0" indent="357188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Совокупность правил, с помощью которых строятся правильные предложения.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3438" y="1142984"/>
            <a:ext cx="4041775" cy="63976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Слово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714876" y="1785926"/>
            <a:ext cx="4041775" cy="1682753"/>
          </a:xfrm>
        </p:spPr>
        <p:txBody>
          <a:bodyPr/>
          <a:lstStyle/>
          <a:p>
            <a:pPr marL="0" indent="357188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Конечная упорядоченная последовательность букв алфавита.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8" name="Управляющая кнопка: возврат 7">
            <a:hlinkClick r:id="" action="ppaction://hlinkshowjump?jump=lastslideviewed" highlightClick="1"/>
          </p:cNvPr>
          <p:cNvSpPr/>
          <p:nvPr/>
        </p:nvSpPr>
        <p:spPr>
          <a:xfrm>
            <a:off x="642910" y="6215082"/>
            <a:ext cx="500066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в конец 8">
            <a:hlinkClick r:id="" action="ppaction://hlinkshowjump?jump=lastslide" highlightClick="1"/>
          </p:cNvPr>
          <p:cNvSpPr/>
          <p:nvPr/>
        </p:nvSpPr>
        <p:spPr>
          <a:xfrm>
            <a:off x="7429520" y="6143644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0034" y="428604"/>
            <a:ext cx="4040188" cy="63976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Текстовый процессор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357158" y="1214422"/>
            <a:ext cx="4040188" cy="2182819"/>
          </a:xfrm>
        </p:spPr>
        <p:txBody>
          <a:bodyPr/>
          <a:lstStyle/>
          <a:p>
            <a:pPr marL="0" indent="449263">
              <a:buNone/>
            </a:pPr>
            <a:r>
              <a:rPr lang="ru-RU" dirty="0" smtClean="0"/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Прикладная программа, предназначенная для создания, редактирования и форматирования текстовых документов.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4876" y="1285860"/>
            <a:ext cx="4041775" cy="63976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Текстовый редактор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2039943"/>
          </a:xfrm>
        </p:spPr>
        <p:txBody>
          <a:bodyPr/>
          <a:lstStyle/>
          <a:p>
            <a:pPr marL="0" indent="3603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Прикладная программа, предназначенная для ввода текстов в компьютер их редактирования.</a:t>
            </a:r>
          </a:p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8" name="Управляющая кнопка: возврат 7">
            <a:hlinkClick r:id="" action="ppaction://hlinkshowjump?jump=lastslideviewed" highlightClick="1"/>
          </p:cNvPr>
          <p:cNvSpPr/>
          <p:nvPr/>
        </p:nvSpPr>
        <p:spPr>
          <a:xfrm>
            <a:off x="714348" y="6215082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в конец 8">
            <a:hlinkClick r:id="" action="ppaction://hlinkshowjump?jump=lastslide" highlightClick="1"/>
          </p:cNvPr>
          <p:cNvSpPr/>
          <p:nvPr/>
        </p:nvSpPr>
        <p:spPr>
          <a:xfrm>
            <a:off x="7429520" y="6143644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Файл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Логически связанная последовательность данных одного типа, имеющая имя; 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Последовательность произвольного числа байтов памяти, имеющая имя.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5" name="Управляющая кнопка: возврат 4">
            <a:hlinkClick r:id="" action="ppaction://hlinkshowjump?jump=lastslideviewed" highlightClick="1"/>
          </p:cNvPr>
          <p:cNvSpPr/>
          <p:nvPr/>
        </p:nvSpPr>
        <p:spPr>
          <a:xfrm>
            <a:off x="571472" y="6286520"/>
            <a:ext cx="428628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 конец 5">
            <a:hlinkClick r:id="" action="ppaction://hlinkshowjump?jump=lastslide" highlightClick="1"/>
          </p:cNvPr>
          <p:cNvSpPr/>
          <p:nvPr/>
        </p:nvSpPr>
        <p:spPr>
          <a:xfrm>
            <a:off x="7429520" y="6143644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Форматирование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00436"/>
          </a:xfrm>
        </p:spPr>
        <p:txBody>
          <a:bodyPr/>
          <a:lstStyle/>
          <a:p>
            <a:pPr marL="0" indent="357188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Оформление документа с использованием методов выравнивания текста, применением различных шрифтов, встраиванием в текстовый документ рисунков и других объектов и пр.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5" name="Управляющая кнопка: возврат 4">
            <a:hlinkClick r:id="" action="ppaction://hlinkshowjump?jump=lastslideviewed" highlightClick="1"/>
          </p:cNvPr>
          <p:cNvSpPr/>
          <p:nvPr/>
        </p:nvSpPr>
        <p:spPr>
          <a:xfrm>
            <a:off x="571472" y="6072206"/>
            <a:ext cx="642942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 конец 5">
            <a:hlinkClick r:id="" action="ppaction://hlinkshowjump?jump=lastslide" highlightClick="1"/>
          </p:cNvPr>
          <p:cNvSpPr/>
          <p:nvPr/>
        </p:nvSpPr>
        <p:spPr>
          <a:xfrm>
            <a:off x="7429520" y="6143644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Шаблон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0304"/>
          </a:xfrm>
        </p:spPr>
        <p:txBody>
          <a:bodyPr/>
          <a:lstStyle/>
          <a:p>
            <a:pPr marL="0" indent="357188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Набор настроек, таких как тип и размер шрифта, параметры абзаца и других, хранимый в отдельном файле.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5" name="Управляющая кнопка: возврат 4">
            <a:hlinkClick r:id="" action="ppaction://hlinkshowjump?jump=lastslideviewed" highlightClick="1"/>
          </p:cNvPr>
          <p:cNvSpPr/>
          <p:nvPr/>
        </p:nvSpPr>
        <p:spPr>
          <a:xfrm>
            <a:off x="428596" y="6072206"/>
            <a:ext cx="571504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 конец 5">
            <a:hlinkClick r:id="" action="ppaction://hlinkshowjump?jump=lastslide" highlightClick="1"/>
          </p:cNvPr>
          <p:cNvSpPr/>
          <p:nvPr/>
        </p:nvSpPr>
        <p:spPr>
          <a:xfrm>
            <a:off x="7429520" y="6143644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Оглавление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9"/>
            <a:ext cx="8572560" cy="3857652"/>
          </a:xfrm>
        </p:spPr>
        <p:txBody>
          <a:bodyPr numCol="2">
            <a:normAutofit fontScale="25000" lnSpcReduction="20000"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Абзац, алфавит</a:t>
            </a:r>
            <a:endParaRPr lang="ru-RU" sz="8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Буфер обмена</a:t>
            </a:r>
            <a:endParaRPr lang="ru-RU" sz="8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Диалоговое окно</a:t>
            </a:r>
            <a:endParaRPr lang="ru-RU" sz="8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Интерфейс, информация</a:t>
            </a:r>
            <a:endParaRPr lang="ru-RU" sz="8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Каталог (папка), курсор</a:t>
            </a:r>
            <a:endParaRPr lang="ru-RU" sz="8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Окно</a:t>
            </a:r>
            <a:endParaRPr lang="ru-RU" sz="8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Печатный документ</a:t>
            </a:r>
            <a:endParaRPr lang="ru-RU" sz="8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Прикладное программное обеспечение, программа</a:t>
            </a:r>
            <a:endParaRPr lang="ru-RU" sz="8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Раздел</a:t>
            </a:r>
            <a:endParaRPr lang="ru-RU" sz="8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  <a:hlinkClick r:id="rId11" action="ppaction://hlinksldjump"/>
              </a:rPr>
              <a:t>Режим вставки, режим замены</a:t>
            </a:r>
            <a:endParaRPr lang="ru-RU" sz="8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8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8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8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  <a:hlinkClick r:id="rId12" action="ppaction://hlinksldjump"/>
              </a:rPr>
              <a:t>Редактирование, рецензирование</a:t>
            </a:r>
            <a:endParaRPr lang="ru-RU" sz="8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  <a:hlinkClick r:id="rId13" action="ppaction://hlinksldjump"/>
              </a:rPr>
              <a:t>Стиль оформление</a:t>
            </a:r>
            <a:endParaRPr lang="ru-RU" sz="8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  <a:hlinkClick r:id="rId14" action="ppaction://hlinksldjump"/>
              </a:rPr>
              <a:t>Синтаксис, слово</a:t>
            </a:r>
            <a:endParaRPr lang="ru-RU" sz="8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  <a:hlinkClick r:id="rId15" action="ppaction://hlinksldjump"/>
              </a:rPr>
              <a:t>Текстовый процессор, редактор</a:t>
            </a:r>
            <a:endParaRPr lang="ru-RU" sz="8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  <a:hlinkClick r:id="rId16" action="ppaction://hlinksldjump"/>
              </a:rPr>
              <a:t>Файл</a:t>
            </a:r>
            <a:endParaRPr lang="ru-RU" sz="8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  <a:hlinkClick r:id="rId17" action="ppaction://hlinksldjump"/>
              </a:rPr>
              <a:t>Форматирование</a:t>
            </a:r>
            <a:endParaRPr lang="ru-RU" sz="8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  <a:hlinkClick r:id="rId18" action="ppaction://hlinksldjump"/>
              </a:rPr>
              <a:t>Шаблон</a:t>
            </a:r>
            <a:endParaRPr lang="ru-RU" sz="8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  <a:hlinkClick r:id="rId19" action="ppaction://hlinksldjump"/>
              </a:rPr>
              <a:t>Электронный документ, </a:t>
            </a:r>
            <a:r>
              <a:rPr lang="en-US" sz="8800" dirty="0" smtClean="0">
                <a:latin typeface="Times New Roman" pitchFamily="18" charset="0"/>
                <a:cs typeface="Times New Roman" pitchFamily="18" charset="0"/>
                <a:hlinkClick r:id="rId19" action="ppaction://hlinksldjump"/>
              </a:rPr>
              <a:t>Web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  <a:hlinkClick r:id="rId19" action="ppaction://hlinksldjump"/>
              </a:rPr>
              <a:t> -  документ</a:t>
            </a:r>
            <a:endParaRPr lang="ru-RU" sz="8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28596" y="500042"/>
            <a:ext cx="4040188" cy="63976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Электронный документ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357158" y="1357298"/>
            <a:ext cx="4040188" cy="1754191"/>
          </a:xfrm>
        </p:spPr>
        <p:txBody>
          <a:bodyPr/>
          <a:lstStyle/>
          <a:p>
            <a:pPr marL="0" indent="357188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Документ, создаваемый в электронном виде в формате текстового процессора.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3438" y="1071546"/>
            <a:ext cx="4041775" cy="63976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Web</a:t>
            </a:r>
            <a:r>
              <a:rPr lang="ru-RU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-документ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429124" y="1785926"/>
            <a:ext cx="4429156" cy="1928826"/>
          </a:xfrm>
        </p:spPr>
        <p:txBody>
          <a:bodyPr/>
          <a:lstStyle/>
          <a:p>
            <a:pPr marL="0" indent="3603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Электронный документ, предназначенный для просмотра на экране компьютера средствами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Internet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8" name="Управляющая кнопка: возврат 7">
            <a:hlinkClick r:id="" action="ppaction://hlinkshowjump?jump=lastslideviewed" highlightClick="1"/>
          </p:cNvPr>
          <p:cNvSpPr/>
          <p:nvPr/>
        </p:nvSpPr>
        <p:spPr>
          <a:xfrm>
            <a:off x="642910" y="6072206"/>
            <a:ext cx="500066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в конец 8">
            <a:hlinkClick r:id="" action="ppaction://hlinkshowjump?jump=lastslide" highlightClick="1"/>
          </p:cNvPr>
          <p:cNvSpPr/>
          <p:nvPr/>
        </p:nvSpPr>
        <p:spPr>
          <a:xfrm>
            <a:off x="7429520" y="6143644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Благодарю за внимание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0034" y="357166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ru-RU" sz="4400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Абзац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28596" y="1142984"/>
            <a:ext cx="4040188" cy="1754191"/>
          </a:xfrm>
        </p:spPr>
        <p:txBody>
          <a:bodyPr/>
          <a:lstStyle/>
          <a:p>
            <a:pPr marL="0" indent="357188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Фрагмент текста, заканчивающийся нажатием клавиши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Enter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Алфавит</a:t>
            </a:r>
            <a:r>
              <a:rPr lang="ru-RU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</a:t>
            </a:r>
            <a:endParaRPr lang="ru-RU" sz="40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284693" cy="1611315"/>
          </a:xfrm>
        </p:spPr>
        <p:txBody>
          <a:bodyPr/>
          <a:lstStyle/>
          <a:p>
            <a:pPr marL="0" indent="3603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Конечное множество объектов, называемых буквами или символами.</a:t>
            </a:r>
          </a:p>
          <a:p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9" name="Управляющая кнопка: возврат 8">
            <a:hlinkClick r:id="" action="ppaction://hlinkshowjump?jump=lastslideviewed" highlightClick="1"/>
          </p:cNvPr>
          <p:cNvSpPr/>
          <p:nvPr/>
        </p:nvSpPr>
        <p:spPr>
          <a:xfrm>
            <a:off x="714348" y="6000768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в конец 9">
            <a:hlinkClick r:id="" action="ppaction://hlinkshowjump?jump=lastslide" highlightClick="1"/>
          </p:cNvPr>
          <p:cNvSpPr/>
          <p:nvPr/>
        </p:nvSpPr>
        <p:spPr>
          <a:xfrm>
            <a:off x="7786710" y="6072206"/>
            <a:ext cx="500066" cy="42862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Буфер обмена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86056"/>
          </a:xfrm>
        </p:spPr>
        <p:txBody>
          <a:bodyPr/>
          <a:lstStyle/>
          <a:p>
            <a:pPr marL="0" indent="357188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Область оперативной памяти, к которой имеют доступ все приложения и в которую они могут записывать данные или считывать их.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Управляющая кнопка: возврат 4">
            <a:hlinkClick r:id="" action="ppaction://hlinkshowjump?jump=lastslideviewed" highlightClick="1"/>
          </p:cNvPr>
          <p:cNvSpPr/>
          <p:nvPr/>
        </p:nvSpPr>
        <p:spPr>
          <a:xfrm>
            <a:off x="500034" y="6072206"/>
            <a:ext cx="571504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 конец 5">
            <a:hlinkClick r:id="" action="ppaction://hlinkshowjump?jump=lastslide" highlightClick="1"/>
          </p:cNvPr>
          <p:cNvSpPr/>
          <p:nvPr/>
        </p:nvSpPr>
        <p:spPr>
          <a:xfrm>
            <a:off x="7429520" y="6072206"/>
            <a:ext cx="714380" cy="50006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Диалоговое окно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5990"/>
          </a:xfrm>
        </p:spPr>
        <p:txBody>
          <a:bodyPr/>
          <a:lstStyle/>
          <a:p>
            <a:pPr marL="0" indent="357188">
              <a:buNone/>
            </a:pPr>
            <a:r>
              <a:rPr lang="ru-RU" dirty="0" smtClean="0"/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Разновидностью окна, позволяющая пользователю вводить в компьютер информацию.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Управляющая кнопка: возврат 4">
            <a:hlinkClick r:id="" action="ppaction://hlinkshowjump?jump=lastslideviewed" highlightClick="1"/>
          </p:cNvPr>
          <p:cNvSpPr/>
          <p:nvPr/>
        </p:nvSpPr>
        <p:spPr>
          <a:xfrm>
            <a:off x="357158" y="6143644"/>
            <a:ext cx="500066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 конец 5">
            <a:hlinkClick r:id="" action="ppaction://hlinkshowjump?jump=lastslide" highlightClick="1"/>
          </p:cNvPr>
          <p:cNvSpPr/>
          <p:nvPr/>
        </p:nvSpPr>
        <p:spPr>
          <a:xfrm>
            <a:off x="7429520" y="6143644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14282" y="214290"/>
            <a:ext cx="4040188" cy="63976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Интерфейс</a:t>
            </a:r>
            <a:r>
              <a:rPr lang="ru-RU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</a:t>
            </a:r>
            <a:endParaRPr lang="ru-RU" sz="28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28596" y="1071546"/>
            <a:ext cx="4040188" cy="1897067"/>
          </a:xfrm>
        </p:spPr>
        <p:txBody>
          <a:bodyPr/>
          <a:lstStyle/>
          <a:p>
            <a:pPr marL="0" indent="357188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Набор правил, с помощью которых осуществляется взаимодействие элементов систем.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714876" y="1000108"/>
            <a:ext cx="4041775" cy="63976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Информация</a:t>
            </a:r>
            <a:endParaRPr lang="ru-RU" sz="28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714876" y="1785926"/>
            <a:ext cx="4041775" cy="2825761"/>
          </a:xfrm>
        </p:spPr>
        <p:txBody>
          <a:bodyPr/>
          <a:lstStyle/>
          <a:p>
            <a:pPr marL="0" indent="3603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Сообщение, снижающее степень неопределенности знаний о состоянии предметов или явлений и помогающее решить поставленную задачу.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8" name="Управляющая кнопка: возврат 7">
            <a:hlinkClick r:id="" action="ppaction://hlinkshowjump?jump=lastslideviewed" highlightClick="1"/>
          </p:cNvPr>
          <p:cNvSpPr/>
          <p:nvPr/>
        </p:nvSpPr>
        <p:spPr>
          <a:xfrm>
            <a:off x="500034" y="6143644"/>
            <a:ext cx="500066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в конец 8">
            <a:hlinkClick r:id="" action="ppaction://hlinkshowjump?jump=lastslide" highlightClick="1"/>
          </p:cNvPr>
          <p:cNvSpPr/>
          <p:nvPr/>
        </p:nvSpPr>
        <p:spPr>
          <a:xfrm>
            <a:off x="7715272" y="6215082"/>
            <a:ext cx="500066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14282" y="214290"/>
            <a:ext cx="4040188" cy="639762"/>
          </a:xfrm>
        </p:spPr>
        <p:txBody>
          <a:bodyPr/>
          <a:lstStyle/>
          <a:p>
            <a:pPr algn="ctr"/>
            <a:r>
              <a:rPr lang="ru-RU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Каталог (папка)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14282" y="857232"/>
            <a:ext cx="4040188" cy="2754323"/>
          </a:xfrm>
        </p:spPr>
        <p:txBody>
          <a:bodyPr/>
          <a:lstStyle/>
          <a:p>
            <a:pPr marL="0" indent="357188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Специально отведенное место на диске для хранения имен файлов, объединенных каким-либо признаком, вместе со сведениями об их типе, размере, времени создания.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3438" y="1214422"/>
            <a:ext cx="4041775" cy="639762"/>
          </a:xfrm>
        </p:spPr>
        <p:txBody>
          <a:bodyPr/>
          <a:lstStyle/>
          <a:p>
            <a:pPr algn="ctr"/>
            <a:r>
              <a:rPr lang="ru-RU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Курсор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643438" y="2071679"/>
            <a:ext cx="4041775" cy="1785950"/>
          </a:xfrm>
        </p:spPr>
        <p:txBody>
          <a:bodyPr/>
          <a:lstStyle/>
          <a:p>
            <a:pPr marL="0" indent="44926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Световая метка на экране, обозначающая место активного воздействия на рабочее поле.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8" name="Управляющая кнопка: возврат 7">
            <a:hlinkClick r:id="" action="ppaction://hlinkshowjump?jump=lastslideviewed" highlightClick="1"/>
          </p:cNvPr>
          <p:cNvSpPr/>
          <p:nvPr/>
        </p:nvSpPr>
        <p:spPr>
          <a:xfrm>
            <a:off x="571472" y="6215082"/>
            <a:ext cx="571504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в конец 8">
            <a:hlinkClick r:id="" action="ppaction://hlinkshowjump?jump=lastslide" highlightClick="1"/>
          </p:cNvPr>
          <p:cNvSpPr/>
          <p:nvPr/>
        </p:nvSpPr>
        <p:spPr>
          <a:xfrm>
            <a:off x="7429520" y="6143644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Окно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0304"/>
          </a:xfrm>
        </p:spPr>
        <p:txBody>
          <a:bodyPr/>
          <a:lstStyle/>
          <a:p>
            <a:pPr marL="0" indent="357188">
              <a:buNone/>
            </a:pPr>
            <a:r>
              <a:rPr lang="ru-RU" dirty="0" smtClean="0"/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граниченная рамкой часть экрана, с помощью которой обеспечивается взаимодействие программы с пользователем.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Управляющая кнопка: возврат 4">
            <a:hlinkClick r:id="" action="ppaction://hlinkshowjump?jump=lastslideviewed" highlightClick="1"/>
          </p:cNvPr>
          <p:cNvSpPr/>
          <p:nvPr/>
        </p:nvSpPr>
        <p:spPr>
          <a:xfrm>
            <a:off x="500034" y="6143644"/>
            <a:ext cx="428628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 конец 5">
            <a:hlinkClick r:id="" action="ppaction://hlinkshowjump?jump=lastslide" highlightClick="1"/>
          </p:cNvPr>
          <p:cNvSpPr/>
          <p:nvPr/>
        </p:nvSpPr>
        <p:spPr>
          <a:xfrm>
            <a:off x="7429520" y="6143644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Печатный документ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57428"/>
          </a:xfrm>
        </p:spPr>
        <p:txBody>
          <a:bodyPr/>
          <a:lstStyle/>
          <a:p>
            <a:pPr marL="0" indent="357188">
              <a:buNone/>
            </a:pPr>
            <a:r>
              <a:rPr lang="ru-RU" dirty="0" smtClean="0"/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Документ на бумажном носителе, создаваемый и распечатываемый на одном рабочем месте.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Управляющая кнопка: возврат 4">
            <a:hlinkClick r:id="" action="ppaction://hlinkshowjump?jump=lastslideviewed" highlightClick="1"/>
          </p:cNvPr>
          <p:cNvSpPr/>
          <p:nvPr/>
        </p:nvSpPr>
        <p:spPr>
          <a:xfrm>
            <a:off x="500034" y="6215082"/>
            <a:ext cx="428628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 конец 5">
            <a:hlinkClick r:id="" action="ppaction://hlinkshowjump?jump=lastslide" highlightClick="1"/>
          </p:cNvPr>
          <p:cNvSpPr/>
          <p:nvPr/>
        </p:nvSpPr>
        <p:spPr>
          <a:xfrm>
            <a:off x="7429520" y="6143644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458</Words>
  <PresentationFormat>Экран (4:3)</PresentationFormat>
  <Paragraphs>108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Словарь терминов, используемых при работе с MS Word</vt:lpstr>
      <vt:lpstr>Оглавление</vt:lpstr>
      <vt:lpstr>Слайд 3</vt:lpstr>
      <vt:lpstr>Буфер обмена</vt:lpstr>
      <vt:lpstr>Диалоговое окно</vt:lpstr>
      <vt:lpstr>Слайд 6</vt:lpstr>
      <vt:lpstr>Слайд 7</vt:lpstr>
      <vt:lpstr>Окно</vt:lpstr>
      <vt:lpstr>Печатный документ</vt:lpstr>
      <vt:lpstr>Слайд 10</vt:lpstr>
      <vt:lpstr>Раздел </vt:lpstr>
      <vt:lpstr>Слайд 12</vt:lpstr>
      <vt:lpstr>Слайд 13</vt:lpstr>
      <vt:lpstr>Стиль оформления</vt:lpstr>
      <vt:lpstr>Слайд 15</vt:lpstr>
      <vt:lpstr>Слайд 16</vt:lpstr>
      <vt:lpstr>Файл </vt:lpstr>
      <vt:lpstr>Форматирование </vt:lpstr>
      <vt:lpstr>Шаблон</vt:lpstr>
      <vt:lpstr>Слайд 20</vt:lpstr>
      <vt:lpstr>Благодарю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Словарь терминов, используемых при работе с MS Word</dc:title>
  <dc:creator>Амир</dc:creator>
  <cp:lastModifiedBy>Амир</cp:lastModifiedBy>
  <cp:revision>14</cp:revision>
  <dcterms:created xsi:type="dcterms:W3CDTF">2012-09-02T10:52:13Z</dcterms:created>
  <dcterms:modified xsi:type="dcterms:W3CDTF">2012-09-02T12:59:33Z</dcterms:modified>
</cp:coreProperties>
</file>