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142984"/>
            <a:ext cx="8286776" cy="19288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«УСЕРДНЕЙ С КАЖДЫМ 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ДНЁМ 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СМОТРЮ В СЛОВАРЬ…»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70" y="4143380"/>
            <a:ext cx="6858048" cy="2000264"/>
          </a:xfrm>
        </p:spPr>
        <p:txBody>
          <a:bodyPr>
            <a:normAutofit lnSpcReduction="10000"/>
          </a:bodyPr>
          <a:lstStyle/>
          <a:p>
            <a:pPr algn="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Каждое слово есть представитель понятия, бывшего в народе:</a:t>
            </a:r>
          </a:p>
          <a:p>
            <a:pPr algn="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что было выражено словом, то было и в жизни…</a:t>
            </a:r>
          </a:p>
          <a:p>
            <a:pPr algn="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 Срезневский.</a:t>
            </a:r>
          </a:p>
          <a:p>
            <a:pPr algn="r"/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357166"/>
            <a:ext cx="7790712" cy="607223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Толковый словарь очень важен в сегодняшней жизни. Ведь он позволяет нам употреблять слова в соответствии с их значениями, т.к. употребление одного слова вместо другого является грубой ошибкой.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Фразеологизмы всегда использовались как яркое, образное средство, украшающее речь. Поэтому не менее актуален в использовании «школьный фразеологический словарь русского языка» В. П. Жукова.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Словарь уникален тем, что в довольно-таки сжатом по объему материале автор смог показать происхождение тех или иных фразеологизмов, их происхождение, грамматические особенности, синтаксическую роль в предложении.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многозначных фразеологизмов указываются все значения, а также указываются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фр.-антонимы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642918"/>
            <a:ext cx="7719274" cy="560548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Сегодня лингвистика шагнула далеко вперед. Все новые и новые виды словарей появляются  благодаря кропотливому труду ученых. Но надо помнить, что у истоков лексикографии стояли такие замечательные ученые, как Даль, Ожегов, Ушаков, Крючков,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Чешко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другие – люди, которые делом своей жизни считали работу со словом. Благодаря их нелегкому труду мы имеем возможность овладеть в полном объеме культурой речи, стать грамотными и разносторонне образованными людьми. Ведь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«СЛОВАРЬ – ЭТО КНИГА КНИГ…» (А. Франс).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ПОСЛЕСЛОВИЕ.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 работа предназначена для учащихся 6 класса. После знакомства  с видами словарей целесообразно провести практическое значение  с использованием записей в тетрадях. В школах с расширенными библиотечными фондами можно провести библиографический урок с привлечением к работе школьного библиотекаря. Также детям можно дать задание подготовить библиографический материал об ученых - языковедов.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708392" cy="23685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71538" y="0"/>
            <a:ext cx="7786742" cy="25003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Словари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справочники всегда помогали людям расширять свои знания, повышать культуру речи. Наука, изучающая виды словарей, методику их составления называется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лексикографией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 «лексис» - слово, «графо» - описываю  ). </a:t>
            </a:r>
          </a:p>
          <a:p>
            <a:endParaRPr lang="ru-RU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000100" y="3603370"/>
            <a:ext cx="81439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Впервые в отечественной лингвистике составлением словаря занялся искусный врач, 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моряк – ученый </a:t>
            </a: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Владимир Иванович Даль.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Итогом его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многолетнего труда стало издание «Словарь живого великорусского языка»,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включающего в себя 200 000 слов.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orf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2500306"/>
            <a:ext cx="4286280" cy="358976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tolkovyy_slovar_russkogo_jazyka_pod_redaktsiey_dnushakova_71777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9058" y="0"/>
            <a:ext cx="4305300" cy="43815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00100" y="571480"/>
            <a:ext cx="4093108" cy="564360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Прежде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чем мы познакомимся со словарями, давайте посмотрим, на какие два основных  типа они делятся. Первый тип словаря – языковой. К этому типу относятся: орфографический (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орфо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»- правильный, толковый, фразеологический, этимологический и т.д.).</a:t>
            </a:r>
          </a:p>
          <a:p>
            <a:endParaRPr lang="ru-RU" dirty="0"/>
          </a:p>
        </p:txBody>
      </p:sp>
      <p:pic>
        <p:nvPicPr>
          <p:cNvPr id="5" name="Содержимое 4" descr="40431_0-550-700-1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276850" y="2990850"/>
            <a:ext cx="3867150" cy="386715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214290"/>
            <a:ext cx="7696224" cy="3388374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Если же нужна информация о различных явлениях природы или о выдающихся деятелях науки и техники, о географических открытиях, то на помощь приходят энциклопедические словари.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Они подразделяются на: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Общие, включающие в себя сведения из самых разных областей знаний. Примером такого справочника является Детская энциклопедия, Большая советская энциклопедия. </a:t>
            </a:r>
            <a:endParaRPr lang="ru-RU" sz="2400" dirty="0"/>
          </a:p>
        </p:txBody>
      </p:sp>
      <p:pic>
        <p:nvPicPr>
          <p:cNvPr id="4" name="Рисунок 3" descr="bre3_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96" y="2071678"/>
            <a:ext cx="9116804" cy="4786322"/>
          </a:xfrm>
          <a:prstGeom prst="rect">
            <a:avLst/>
          </a:prstGeom>
        </p:spPr>
      </p:pic>
      <p:pic>
        <p:nvPicPr>
          <p:cNvPr id="5" name="Рисунок 4" descr="e1ae2d095fe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14546" y="627668"/>
            <a:ext cx="5072098" cy="562367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500042"/>
            <a:ext cx="7862150" cy="5748358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Отраслевые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включающие в себя термины какой-либо отрасли науки, техники, искусства, литературы. Для школьников Л. И. Тимофеевым и С. В. Тураевым подготовлен «Краткий словарь литературных терминов» (М. 1978) и хотя словарь издан довольно давно, но среди школьников, серьезно изучающих литературу, он пользуется популярностью, так как базовые толкования терминов ясны для понимания учащихся.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2755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0430" y="428604"/>
            <a:ext cx="3857652" cy="5747902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14290"/>
            <a:ext cx="7715304" cy="628654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Прежде чем пользоваться, тем или иным словарем необходимо разобраться в его структуре.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Словарь состоит непосредственно из словарных статей. Каждая статья начинается с заголовка. В языковых словарях заголовок всегда имеет ударение.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 словарной статье языкового словаря используются разнообразные пометы – специальные указания на грамматические свойства слова, его стилистическую окрашенность и т.д. Грамматические пометы могут указывать на вид односоставного предложения (безл.), форму падежа (им. п.), число и т.д.  Стилистические пометы указывают на стиль речи, диалекты, специальные слова. Все пометы сокращены согласно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ГОСТу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 словарной статье языкового словаря помещаются иллюстративные цитаты и речения. Такие цитаты выписываются из источников художественной, научно-популярной, общественно-политической литературы.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85728"/>
            <a:ext cx="7719274" cy="59626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Например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фразеологизм «курам на смех» иллюстрируется в «Школьном фразеологическом словаре русского языка» В. П. Жукова цитатой  из повести В. П. Катаева «Белеет парус одинокий»: «Под парусом иди себе куда хочешь… А без паруса, на одних веслах, это что ж: курам на смех!». В качестве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иллюстрированных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цитат используются пословицы, поговорки, заголовки.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Речения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это словосочетания, иллюстрирующие использование тех или иных слов. В отличие от иллюстрированных цитат речения составляются самими авторами словаря. Так, например, слово «обоюдный» используется в речении «по обоюдному соглашению» в «Грамматико-орфографическом словаре русского языка »  А. В. Текучева и Б. Т. Панова.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Так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же важной частью словаря является предисловие. Из него мы узнаем о составе слов, их расположении, видах сокращений и т.д.</a:t>
            </a: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97910" y="214291"/>
            <a:ext cx="3745858" cy="4993456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0"/>
            <a:ext cx="7790712" cy="671514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А 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теперь обратимся непосредственно к самим словарям. </a:t>
            </a:r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  Русский 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язык ежедневно пополняется новыми словами. Человек не способен  запомнить написание всех слов входящих в его лексикон. На помощь приходит орфографический словарь. Интересна история его создания. В 30-е годы ХХ века работу над таким словарем начал  </a:t>
            </a:r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ученный-языковед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А. М. </a:t>
            </a:r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Пешковский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    Александр 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Матвеевич не успел воплотить свои замыслы в жизнь, так как в 1933 году его жизнь оборвалась. И тогда за составление первого орфографического словаря взялся профессор Д. Н. Ушаков.</a:t>
            </a:r>
          </a:p>
          <a:p>
            <a:pPr>
              <a:buNone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     При 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подготовке Ушаков испытывал определенные трудности из-за неупорядоченности русской орфографии. В 1934 году работа над словарем была завершена. Позже словарь был дополнен и усовершенствован языковедом С. Е.  Крючковым, и на обложке стали печатать две фамилии Д. Н. Ушаков, С. Е. Крючков.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357166"/>
            <a:ext cx="7933588" cy="650083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сегодняшний день орфографических словарей издается не мало. Но до сих пор первый в нашей стране орфографический словарь пользуется популярностью среди школьников. На нем они учатся работать со словом, изучают справочный аппарат, помещенный в конце словаря.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Говоря о видах словарей нельзя не вспомнить и о толковых. Самый известный из таких словарей – это «Словарь русского языка», составленный Сергеем Ивановичем Ожеговым. Он содержит 57000 слов. Автор до конца жизни работал над словарем, совершенствуя его структуру. Для школьников было издано два толковых словаря: первый – «Школьный толковый словарь русского языка» авторов М. С.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Лапатухина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Е. В.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Скорлуповской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Г. П,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Снетовой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предназначенный для учащихся с родным русским языком; второй – под редакцией М. И.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Махмутова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А. В. Текучева, Н. М.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Шанского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для школьников, изучающих русский язык в качестве иностранного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словарях такого типа можно навести справку о значении слова, его написании. Если слово многозначно, то указаны все значения слова.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79</TotalTime>
  <Words>1095</Words>
  <Application>Microsoft Office PowerPoint</Application>
  <PresentationFormat>Экран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«УСЕРДНЕЙ С КАЖДЫМ ДНЁМ СМОТРЮ В СЛОВАРЬ…»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ПОСЛЕСЛОВИЕ.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«УСЕРДНЕЙ С КАЖДЫМ ДНЁМ СМОТРЮ В СЛОВАРЬ…» </dc:title>
  <dc:creator>Милашка</dc:creator>
  <cp:lastModifiedBy>Милашка</cp:lastModifiedBy>
  <cp:revision>15</cp:revision>
  <dcterms:created xsi:type="dcterms:W3CDTF">2012-09-12T17:11:26Z</dcterms:created>
  <dcterms:modified xsi:type="dcterms:W3CDTF">2012-09-15T09:52:09Z</dcterms:modified>
</cp:coreProperties>
</file>