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58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Treme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6E1B2-011D-408B-BBB1-0CCCEC8782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92FA-A151-4BFF-B09E-0CAB93F80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922A-47E7-40E1-A247-78250ACC3C54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DD459-90EF-475D-98BD-F9C569B6F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D459-90EF-475D-98BD-F9C569B6FFC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5541-0359-44F3-B0A2-FDE888BD4DDA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F4A8-CA64-4ADF-891E-979D15ACBF39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BA2F-EA35-4803-9A0E-C4C8FE57FD25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0D04-4FC7-4204-909C-B5795D3EF35A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89F1-CBD0-4BFE-954E-4BF66CA53C7A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9E2-9E51-4982-AB00-A8236D135BCB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0484-45CA-4299-B567-87178740047C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0B31-1990-491C-BF36-7039CB81349C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5C9F-5415-4789-9873-71079EFCB26F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3F4B-D4EF-4FA3-8CC4-59EEDED75318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A818-D4C6-42EF-A211-D9110D22097E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002B06-D3AD-4DFB-BB22-13FA067281D3}" type="datetime1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8F71B5-8118-4364-A4CE-DEC0DEFB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2942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err="1" smtClean="0">
                <a:latin typeface="Monotype Corsiva" pitchFamily="66" charset="0"/>
              </a:rPr>
              <a:t>Старцева</a:t>
            </a:r>
            <a:r>
              <a:rPr lang="ru-RU" sz="2400" dirty="0" smtClean="0">
                <a:latin typeface="Monotype Corsiva" pitchFamily="66" charset="0"/>
              </a:rPr>
              <a:t> Ольга Ивановна</a:t>
            </a:r>
          </a:p>
          <a:p>
            <a:r>
              <a:rPr lang="ru-RU" sz="2400" dirty="0" smtClean="0">
                <a:latin typeface="Monotype Corsiva" pitchFamily="66" charset="0"/>
              </a:rPr>
              <a:t>учитель начальных классов</a:t>
            </a:r>
          </a:p>
          <a:p>
            <a:r>
              <a:rPr lang="ru-RU" sz="2400" dirty="0" smtClean="0">
                <a:latin typeface="Monotype Corsiva" pitchFamily="66" charset="0"/>
              </a:rPr>
              <a:t>МБОУ «СОШ №5» г. Гурьевска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851648" cy="1332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Цветы - часы</a:t>
            </a:r>
            <a:endParaRPr lang="ru-RU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143800" cy="846158"/>
          </a:xfrm>
        </p:spPr>
        <p:txBody>
          <a:bodyPr/>
          <a:lstStyle/>
          <a:p>
            <a:r>
              <a:rPr lang="ru-RU" dirty="0" smtClean="0"/>
              <a:t>ЯСТРЕБИНКА ВОЛОСИСТАЯ</a:t>
            </a:r>
            <a:endParaRPr lang="ru-RU" dirty="0"/>
          </a:p>
        </p:txBody>
      </p:sp>
      <p:pic>
        <p:nvPicPr>
          <p:cNvPr id="9218" name="Picture 2" descr="C:\Documents and Settings\Администратор\Рабочий стол\цветы - часы\Ястребинка волосистая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163746" cy="283845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3438" y="714356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Растение широко распространено по сухим местам, особенно по песчаным обочинам дорог. Желтые корзинки-соцветия ястребинки волосистой напоминают всем известные соцветия одуванчика,  только  они раза в  2  меньше.</a:t>
            </a:r>
          </a:p>
          <a:p>
            <a:r>
              <a:rPr lang="ru-RU" sz="1600" dirty="0" smtClean="0"/>
              <a:t>Ястребинка — растение небольшое, травянистое высотой 5—30 см, семейства сложноцветных. Листья собраны в при­корневую розетку, сидячие, сверху зеленые, снизу серые или беловойлочные, покрытые сверху волосками.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857628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Имеет многочисленные ползущие побеги. Стебель-стрелка без листьев заканчивается одной желтой корзинкой. Все цветки, а их в корзинке до 100 штук, язычковые, с волосистым хохолком.   Стрелка   и   обвертка   густо   покрыты   железками.</a:t>
            </a:r>
          </a:p>
          <a:p>
            <a:r>
              <a:rPr lang="ru-RU" sz="1600" dirty="0" smtClean="0"/>
              <a:t>Название дано растению по имевшимся ранее предположениям, что острота зрения ястребов усиливается от употребления этого растения в пищу. При</a:t>
            </a:r>
            <a:r>
              <a:rPr lang="ru-RU" sz="1600" b="1" dirty="0" smtClean="0"/>
              <a:t> </a:t>
            </a:r>
            <a:r>
              <a:rPr lang="ru-RU" sz="1600" dirty="0" smtClean="0"/>
              <a:t>жарком солнце листья ястребинки свертываются и подставляют ему свою нижнюю, покрытую войлоком сторону, что предохраняет растение от чрезмерного  испарения.</a:t>
            </a:r>
          </a:p>
          <a:p>
            <a:r>
              <a:rPr lang="ru-RU" sz="1600" dirty="0" smtClean="0"/>
              <a:t>Цветет в мае и июне, иногда до осени. Корзинки раскрываются между 6—7 часами и закрываются в 15—16 ча­сов.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2871782" cy="846158"/>
          </a:xfrm>
        </p:spPr>
        <p:txBody>
          <a:bodyPr/>
          <a:lstStyle/>
          <a:p>
            <a:r>
              <a:rPr lang="ru-RU" dirty="0" smtClean="0"/>
              <a:t>КАРТОФЕЛЬ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857232"/>
            <a:ext cx="4857784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 конца июня, весь июль и август бесконечные поля картофеля покрываются бело-фиолетовыми цветами.</a:t>
            </a:r>
          </a:p>
          <a:p>
            <a:r>
              <a:rPr lang="ru-RU" dirty="0" smtClean="0"/>
              <a:t>Наше название картофель произошло от итальянского </a:t>
            </a:r>
            <a:r>
              <a:rPr lang="ru-RU" dirty="0" err="1" smtClean="0"/>
              <a:t>тартуфуло</a:t>
            </a:r>
            <a:r>
              <a:rPr lang="ru-RU" dirty="0" smtClean="0"/>
              <a:t>   (</a:t>
            </a:r>
            <a:r>
              <a:rPr lang="en-US" dirty="0" err="1" smtClean="0"/>
              <a:t>tartufulo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Картофель, как ценное пищевое растение, был привезен в Европу в середине </a:t>
            </a:r>
            <a:r>
              <a:rPr lang="en-US" dirty="0" smtClean="0"/>
              <a:t>XVI</a:t>
            </a:r>
            <a:r>
              <a:rPr lang="ru-RU" dirty="0" smtClean="0"/>
              <a:t> столетия из Америки. В настоящее время чрезвычайно широко распространен и служит одним из основных продуктов питания. В нашей стране его возделывают повсеместно.</a:t>
            </a:r>
          </a:p>
          <a:p>
            <a:r>
              <a:rPr lang="ru-RU" dirty="0" smtClean="0"/>
              <a:t>Картофель — травянистое клубненосное растение 60— 100 см высотой семейства пасленовых. Листья очередные, </a:t>
            </a:r>
            <a:r>
              <a:rPr lang="ru-RU" dirty="0" err="1" smtClean="0"/>
              <a:t>непрерывчато-непарноперистые</a:t>
            </a:r>
            <a:r>
              <a:rPr lang="ru-RU" dirty="0" smtClean="0"/>
              <a:t>. Цветки правильные, беловатые, розоватые или фиолетовые. Венчик пятиугольный, пять тычинок, пыльники которых соединены в желтый конус. Плод шаровидный, зеленый, несъедобный.</a:t>
            </a:r>
          </a:p>
          <a:p>
            <a:r>
              <a:rPr lang="ru-RU" dirty="0" smtClean="0"/>
              <a:t>Из клубней можно получить более 200 различных продуктов, в частности, этиловый спирт, фотопленку, пластмассы,  ацетон,  молочную кислоту и др.</a:t>
            </a:r>
          </a:p>
          <a:p>
            <a:r>
              <a:rPr lang="ru-RU" dirty="0" smtClean="0"/>
              <a:t>Ранним утром между 6—7 часами цветки картофеля раскрываются и во второй половине дня, в 14—15 часов, закрываются.</a:t>
            </a:r>
          </a:p>
        </p:txBody>
      </p:sp>
      <p:pic>
        <p:nvPicPr>
          <p:cNvPr id="10242" name="Picture 2" descr="C:\Documents and Settings\Администратор\Рабочий стол\цветы - часы\картофель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785794"/>
            <a:ext cx="3865097" cy="56436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1371584" cy="917596"/>
          </a:xfrm>
        </p:spPr>
        <p:txBody>
          <a:bodyPr/>
          <a:lstStyle/>
          <a:p>
            <a:r>
              <a:rPr lang="ru-RU" dirty="0" smtClean="0"/>
              <a:t>ЛЁН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214290"/>
            <a:ext cx="4786346" cy="65008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Незабываемо льняное поле во время цветения. Оно кажется синим-синим, как море. Набегает ветер и гоняет по полю волны, отчего поле еще больше похоже на море. А синее оно  от  цветов льна.</a:t>
            </a:r>
          </a:p>
          <a:p>
            <a:r>
              <a:rPr lang="ru-RU" dirty="0" smtClean="0"/>
              <a:t>Лен обыкновенный — однолетнее травянистое растение с тонким, только в конце ветвистым стеблем высотой 30—60 см семейства льновых. Листья сидячие, мелкие, ланцетные с тремя жилками. Цветки правильные пятерные, лепестки венчика  </a:t>
            </a:r>
            <a:r>
              <a:rPr lang="ru-RU" dirty="0" err="1" smtClean="0"/>
              <a:t>голубые</a:t>
            </a:r>
            <a:r>
              <a:rPr lang="ru-RU" dirty="0" smtClean="0"/>
              <a:t>.  Плод коробочка.</a:t>
            </a:r>
          </a:p>
          <a:p>
            <a:r>
              <a:rPr lang="ru-RU" dirty="0" smtClean="0"/>
              <a:t>Лен как культурное растение известно с давних времен, упоминается у египтян, греков, римлян. Культура льна была также широко распространена и в Древней Руси. В прошлом, когда у льняного волокна не было конкуренции со стороны хлопчатобумажного и искусственного волокна, лен всюду разводили как текстильное растение. В настоящее время Россия является самым крупным производителем льна в мире. Иногда лен встречается в посевах как сорняк около полей, по лугам  и  склонам.</a:t>
            </a:r>
          </a:p>
          <a:p>
            <a:r>
              <a:rPr lang="ru-RU" dirty="0" smtClean="0"/>
              <a:t>Цветет лен с июня по август. Цветки открываются с первыми лучами солнца в 6—7 часов и поле голубеет под утренним солнцем, и закрываются в 16—17 часов. В сырую и дождливую погоду цветки льна не раскрываются вовсе.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1267" name="Picture 3" descr="C:\Documents and Settings\Администратор\Рабочий стол\цветы - часы\Лён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14776" cy="54143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БЕЛАЯ КУВШИНКА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цветы - часы\Белая кувшинка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4810125" cy="3124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57752" y="1357298"/>
            <a:ext cx="41434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Кувшинка — одно из самых красивых растений средней полосы, еще его называют лотосом севера. Много легенд и поэтических произведений посвящено этому цветку. Славяне называли кувшинку </a:t>
            </a:r>
            <a:r>
              <a:rPr lang="ru-RU" sz="1600" dirty="0" err="1" smtClean="0"/>
              <a:t>одолень-трава</a:t>
            </a:r>
            <a:r>
              <a:rPr lang="ru-RU" sz="1600" dirty="0" smtClean="0"/>
              <a:t>, приписывали ей чудодейственную силу, зашивали в ладанку и носили на груди. Ее можно встретить в стоячих и медленно текущих  водоемах,  в прудах и старицах.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929066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Свое научное название — нимфея — кувшинка получила в честь мифологических нимф: по местообитанию в воде и за  красоту  своих  цветов.</a:t>
            </a:r>
          </a:p>
          <a:p>
            <a:r>
              <a:rPr lang="ru-RU" sz="1600" dirty="0" smtClean="0"/>
              <a:t>Кувшинка — многолетнее травянистое растение семейства кувшинковых. Листья округло-овальные, кожистые, с выемкой в одну сторону, на длинных черешках плавают на воде. Корневище толстое, ползущее по дну водоема, богато питательными веществами.</a:t>
            </a:r>
          </a:p>
          <a:p>
            <a:r>
              <a:rPr lang="ru-RU" sz="1600" dirty="0" smtClean="0"/>
              <a:t>Цветки крупные, правильные, с четырьмя зелеными чашелистиками имеют много белых лепестков и много желтых тычинок,  плавают  на  поверхности  воды.</a:t>
            </a:r>
          </a:p>
          <a:p>
            <a:r>
              <a:rPr lang="ru-RU" sz="1600" dirty="0" smtClean="0"/>
              <a:t>Растение цветет с конца мая по август. Цветки белой лилии всплывают и раскрываются в 7 часов и закрываются в   17—18  часов.</a:t>
            </a:r>
          </a:p>
          <a:p>
            <a:endParaRPr lang="ru-RU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3371848" cy="917596"/>
          </a:xfrm>
        </p:spPr>
        <p:txBody>
          <a:bodyPr/>
          <a:lstStyle/>
          <a:p>
            <a:r>
              <a:rPr lang="ru-RU" dirty="0" smtClean="0"/>
              <a:t>САМОЛЕВКА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857232"/>
            <a:ext cx="4786346" cy="58579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Переливаются красками цветущие июньские луга, поляны, опушки, склоны. Приглядитесь внимательно, среди разнотравья то там, то здесь рассыпаны малиновые и розово-малиновые «звездочки». Это смолевка, травянистое растение семейства гвоздичных, высотой 30—60 см. Стебель голый, кверху под узлами и по стержням соцветий клейкий, за что смолевка и получила свое видовое название смолевка липкая. Это липкое вещество защищает растение, а именно его цветки, от нападения ползающих насекомых, стремящихся добраться до нектара. Нижние листья ланцетные, верхние линейные. Стебель заканчивается цветками, имеющими </a:t>
            </a:r>
            <a:r>
              <a:rPr lang="ru-RU" dirty="0" err="1" smtClean="0"/>
              <a:t>свободно-лепестный</a:t>
            </a:r>
            <a:r>
              <a:rPr lang="ru-RU" dirty="0" smtClean="0"/>
              <a:t> венчик малинового или </a:t>
            </a:r>
            <a:r>
              <a:rPr lang="ru-RU" dirty="0" err="1" smtClean="0"/>
              <a:t>розового</a:t>
            </a:r>
            <a:r>
              <a:rPr lang="ru-RU" dirty="0" smtClean="0"/>
              <a:t>  цвета.  Растение является хорошим  медоносом.</a:t>
            </a:r>
          </a:p>
          <a:p>
            <a:r>
              <a:rPr lang="ru-RU" dirty="0" smtClean="0"/>
              <a:t>Цветет в мае и в июне. Цветок раскрывается в 9 часов и закрывается поздно, в 20—21   час.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Documents and Settings\Администратор\Рабочий стол\цветы - часы\смолевк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00108"/>
            <a:ext cx="3765349" cy="557216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2514592" cy="917596"/>
          </a:xfrm>
        </p:spPr>
        <p:txBody>
          <a:bodyPr/>
          <a:lstStyle/>
          <a:p>
            <a:r>
              <a:rPr lang="ru-RU" dirty="0" smtClean="0"/>
              <a:t>НОГОТКИ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428604"/>
            <a:ext cx="4829180" cy="62151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Желто-оранжевые цветы-ромашки этого растения известны всем горожанам. Его часто высеивают вдоль длинных рабаток,  вокруг клумб и  россыпью по газонам.</a:t>
            </a:r>
          </a:p>
          <a:p>
            <a:r>
              <a:rPr lang="ru-RU" dirty="0" smtClean="0"/>
              <a:t>Ноготки - это однолетнее травянистое растение 30 40 см высотой с прямостоячим ветвистым стеблем и ланцетовидными пушистыми листьями семейства сложноцветных. Красивые, душистые, оранжево-желтые цветные корзинки имеют на плоском цветоложе трубчатые цветки, на периферии 2—3 ряда язычковых цветков. Плоды — острые, часто сильно изогнутые семянки, которые напоминают когти птиц. Отсюда русское название ноготки.</a:t>
            </a:r>
          </a:p>
          <a:p>
            <a:r>
              <a:rPr lang="ru-RU" dirty="0" smtClean="0"/>
              <a:t>Происходят они из Средиземноморья. В России дико не растут, по широко и давно культивируются почти повсеместно как декоративное растение. Плантации для медицинских целей имеются в совхозах лекарственных растений.</a:t>
            </a:r>
          </a:p>
          <a:p>
            <a:r>
              <a:rPr lang="ru-RU" dirty="0" smtClean="0"/>
              <a:t>Ноготки цветут долго с начала июня до конца октября. Раскрываются цветки в 9 часов и закрываются в 15—16 часов.</a:t>
            </a:r>
          </a:p>
          <a:p>
            <a:endParaRPr lang="ru-RU" dirty="0"/>
          </a:p>
        </p:txBody>
      </p:sp>
      <p:pic>
        <p:nvPicPr>
          <p:cNvPr id="35842" name="Picture 2" descr="C:\Documents and Settings\Администратор\Рабочий стол\цветы - часы\ноготки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468287" cy="514353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2586030" cy="917596"/>
          </a:xfrm>
        </p:spPr>
        <p:txBody>
          <a:bodyPr/>
          <a:lstStyle/>
          <a:p>
            <a:r>
              <a:rPr lang="ru-RU" dirty="0" smtClean="0"/>
              <a:t>КИСЛИЦА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571480"/>
            <a:ext cx="4857784" cy="60722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Как показывает уже само название, растение обладает кислым вкусом, который обусловлен щавелекислым калием и защищает растение от поедания улитками. Дети ее любят есть  и  называют заячьей  капустой.</a:t>
            </a:r>
          </a:p>
          <a:p>
            <a:r>
              <a:rPr lang="ru-RU" dirty="0" smtClean="0"/>
              <a:t>Растение можно встретить в тенистых и влажных хвойных, иногда и лиственных лесах, главным образом около лесных ручьев и прудов, обыкновенно в большом количестве,  большими  куртинами.</a:t>
            </a:r>
          </a:p>
          <a:p>
            <a:r>
              <a:rPr lang="ru-RU" dirty="0" smtClean="0"/>
              <a:t>Кисличка, или кислица — мелкое травянистое растение высотой 8—12 см из семейства кисличных. Весной из ползучего корневища вырастают длинночерешковые тройчатые листья и длинночерешковые изящные цветки, которые состоят из пяти чашелистиков, из пяти белых с нежными </a:t>
            </a:r>
            <a:r>
              <a:rPr lang="ru-RU" dirty="0" err="1" smtClean="0"/>
              <a:t>розовыми</a:t>
            </a:r>
            <a:r>
              <a:rPr lang="ru-RU" dirty="0" smtClean="0"/>
              <a:t>  жилками лепестков  венчика,   10 тычинок  и завязи.</a:t>
            </a:r>
          </a:p>
          <a:p>
            <a:r>
              <a:rPr lang="ru-RU" dirty="0" smtClean="0"/>
              <a:t>Цветки открываются в 9—10 часов и закрываются в 17—18 часов. Кисличка цветет в мае и часто осенью во второй  раз.</a:t>
            </a:r>
          </a:p>
          <a:p>
            <a:endParaRPr lang="ru-RU" dirty="0"/>
          </a:p>
        </p:txBody>
      </p:sp>
      <p:pic>
        <p:nvPicPr>
          <p:cNvPr id="36866" name="Picture 2" descr="C:\Documents and Settings\Администратор\Рабочий стол\цветы - часы\кислиц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500462" cy="582489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3014658" cy="917596"/>
          </a:xfrm>
        </p:spPr>
        <p:txBody>
          <a:bodyPr/>
          <a:lstStyle/>
          <a:p>
            <a:r>
              <a:rPr lang="ru-RU" dirty="0" smtClean="0"/>
              <a:t>ТОРИЧНИК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40000" contrast="60000"/>
          </a:blip>
          <a:srcRect/>
          <a:stretch>
            <a:fillRect/>
          </a:stretch>
        </p:blipFill>
        <p:spPr bwMode="auto">
          <a:xfrm rot="5400000">
            <a:off x="1035820" y="321448"/>
            <a:ext cx="3357586" cy="48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107154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857232"/>
            <a:ext cx="3643338" cy="350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небольшое растение с мелкими, малозаметными </a:t>
            </a:r>
            <a:r>
              <a:rPr lang="ru-RU" dirty="0" err="1" smtClean="0"/>
              <a:t>розовыми</a:t>
            </a:r>
            <a:r>
              <a:rPr lang="ru-RU" dirty="0" smtClean="0"/>
              <a:t> цветками можно встретить вдоль дорог, по склонам, по полям. Растет он на глинистых и песчаных почвах.</a:t>
            </a:r>
          </a:p>
          <a:p>
            <a:r>
              <a:rPr lang="ru-RU" dirty="0" smtClean="0"/>
              <a:t>Торичник — однолетнее травянистое растение высотой 5—20 см семейства гвоздичных. Стебель разветвленный, простертый, листья линейные, сидячие.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450057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Побеги заканчиваются цветками из 5 лепестков, венчик </a:t>
            </a:r>
            <a:r>
              <a:rPr lang="ru-RU" dirty="0" err="1" smtClean="0"/>
              <a:t>розового</a:t>
            </a:r>
            <a:r>
              <a:rPr lang="ru-RU" dirty="0" smtClean="0"/>
              <a:t> цвета. Служит хорошим подножным кормом для крупного рогатого скота.  Козы эту траву не едят.</a:t>
            </a:r>
          </a:p>
          <a:p>
            <a:r>
              <a:rPr lang="ru-RU" dirty="0" smtClean="0"/>
              <a:t>Цветет с мая до сентября. Цветки раскрываются в 9—10 часов и в  14—15 часов закрываются.</a:t>
            </a: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Цветы раскрываются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28662" y="1071546"/>
          <a:ext cx="7829576" cy="55986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14788"/>
                <a:gridCol w="3914788"/>
              </a:tblGrid>
              <a:tr h="377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В 3-5 часов: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Козлобородник луговой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4-5 часов: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Цикорий </a:t>
                      </a:r>
                      <a:r>
                        <a:rPr lang="ru-RU" sz="1400" dirty="0" smtClean="0"/>
                        <a:t>дикий,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Calibri"/>
                          <a:ea typeface="Calibri"/>
                          <a:cs typeface="Times New Roman"/>
                        </a:rPr>
                        <a:t>Кульбаба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Горчак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5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Осот,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Красноднев</a:t>
                      </a:r>
                      <a:r>
                        <a:rPr lang="ru-RU" sz="1400" dirty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5 – 6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Одуванчик,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Скерда кровельная.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6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Ястребинка зонтичная.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6-7 часов: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Бурачек</a:t>
                      </a:r>
                      <a:r>
                        <a:rPr lang="ru-RU" sz="1400" dirty="0" smtClean="0"/>
                        <a:t>,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Осот полевой,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Ястребинка волосистая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8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7 часов: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Кукушкины слёзки,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Венечник луговой, 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Латук огородный,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Кувшинка </a:t>
                      </a:r>
                      <a:r>
                        <a:rPr lang="ru-RU" sz="1400" dirty="0"/>
                        <a:t>белая.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7- 8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Очный цвет полевой,</a:t>
                      </a:r>
                      <a:endParaRPr lang="ru-RU" sz="11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Туника проросшая.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9-10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Ноготки полевые,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Торичник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20 часов: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/>
                        <a:t>Красноднев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рыжий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7586690" cy="774720"/>
          </a:xfrm>
        </p:spPr>
        <p:txBody>
          <a:bodyPr/>
          <a:lstStyle/>
          <a:p>
            <a:pPr algn="ctr"/>
            <a:r>
              <a:rPr lang="ru-RU" dirty="0" smtClean="0"/>
              <a:t>Цветы закрываются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071538" y="857232"/>
          <a:ext cx="7772400" cy="54147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В 20-22 часов: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/>
                        <a:t>Одуванчик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10 часов: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Цикорий дикий,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Латук огородный,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Осот полевой.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 10 – 11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Очный цвет полевой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 11 -12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Осот огородный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12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Ноготки полевые,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Осот луговой.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13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Туника проросшая,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Ястребинка зонтичная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14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Ястребинка степная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15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Торичник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16-16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Венечник разветвлённый,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Ястребинка волосистая.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17 часов: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Кувшинка белая,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Ястребинка сизая.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 19-20 часов: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Красноднев рыжий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21 час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Дрема луговая,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Табак душистый.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286280" cy="785834"/>
          </a:xfrm>
        </p:spPr>
        <p:txBody>
          <a:bodyPr/>
          <a:lstStyle/>
          <a:p>
            <a:r>
              <a:rPr lang="ru-RU" dirty="0" smtClean="0"/>
              <a:t>КОЗЛОБОРОДНИК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786182" y="928670"/>
            <a:ext cx="5143536" cy="5429288"/>
          </a:xfrm>
        </p:spPr>
        <p:txBody>
          <a:bodyPr>
            <a:normAutofit fontScale="55000" lnSpcReduction="20000"/>
          </a:bodyPr>
          <a:lstStyle/>
          <a:p>
            <a:r>
              <a:rPr lang="ru-RU" sz="3500" dirty="0" smtClean="0"/>
              <a:t>Распространен в степях, на лугах, опушках лесов, балках, обнажениях песка, мела, глины, заходит и в </a:t>
            </a:r>
            <a:r>
              <a:rPr lang="ru-RU" sz="3500" dirty="0" err="1" smtClean="0"/>
              <a:t>нечерноземье</a:t>
            </a:r>
            <a:r>
              <a:rPr lang="ru-RU" sz="3500" dirty="0" smtClean="0"/>
              <a:t>,  но  встречается здесь  реже.</a:t>
            </a:r>
          </a:p>
          <a:p>
            <a:r>
              <a:rPr lang="ru-RU" sz="3500" dirty="0" smtClean="0"/>
              <a:t>Желтые корзинки открыты только утром до 10 часов, а весь день они закрыты. По-видимому, за сходство нераскрытой корзинки с козлиной бородой растение и назвали  козлобородником.</a:t>
            </a:r>
          </a:p>
          <a:p>
            <a:r>
              <a:rPr lang="ru-RU" sz="3500" dirty="0" smtClean="0"/>
              <a:t>Козлобородник—многолетнее травянистое растение высотой 30—60 см семейства сложноцветных. Листья очередные, длинные, узкие, линейные, стеблеобъемлющие. Прямостоячие стебли заканчиваются одиночными корзинками ярко-желтого цвета. Все цветки язычковые, с волосистым хохолком.</a:t>
            </a:r>
          </a:p>
          <a:p>
            <a:r>
              <a:rPr lang="ru-RU" sz="3500" dirty="0" smtClean="0"/>
              <a:t>Цветет козлобородник с мая до августа. Корзинки каж­дый день раскрываются в 3—5 часов и закрываются в 10  часов.</a:t>
            </a:r>
          </a:p>
          <a:p>
            <a:endParaRPr lang="ru-RU" dirty="0"/>
          </a:p>
        </p:txBody>
      </p:sp>
      <p:pic>
        <p:nvPicPr>
          <p:cNvPr id="1028" name="Picture 4" descr="C:\Documents and Settings\Администратор\Рабочий стол\цветы - часы\козлобородни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483040" cy="512922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143644"/>
            <a:ext cx="7772400" cy="560406"/>
          </a:xfrm>
        </p:spPr>
        <p:txBody>
          <a:bodyPr>
            <a:noAutofit/>
          </a:bodyPr>
          <a:lstStyle/>
          <a:p>
            <a:r>
              <a:rPr lang="ru-RU" sz="1400" b="1" u="sng" dirty="0" smtClean="0">
                <a:latin typeface="Monotype Corsiva" pitchFamily="66" charset="0"/>
              </a:rPr>
              <a:t>источник: </a:t>
            </a:r>
            <a:r>
              <a:rPr lang="ru-RU" sz="1400" b="1" dirty="0" smtClean="0">
                <a:latin typeface="Monotype Corsiva" pitchFamily="66" charset="0"/>
              </a:rPr>
              <a:t>ЦВЕТЫ- ЧАСЫ/Издательство «Изобразительное искусство» </a:t>
            </a:r>
            <a:r>
              <a:rPr lang="ru-RU" sz="1400" b="1" dirty="0" smtClean="0">
                <a:latin typeface="Monotype Corsiva" pitchFamily="66" charset="0"/>
              </a:rPr>
              <a:t>Москва- 1980г./ </a:t>
            </a:r>
            <a:br>
              <a:rPr lang="ru-RU" sz="1400" b="1" dirty="0" smtClean="0">
                <a:latin typeface="Monotype Corsiva" pitchFamily="66" charset="0"/>
              </a:rPr>
            </a:br>
            <a:r>
              <a:rPr lang="ru-RU" sz="1400" b="1" dirty="0" smtClean="0">
                <a:latin typeface="Monotype Corsiva" pitchFamily="66" charset="0"/>
              </a:rPr>
              <a:t>Редактор </a:t>
            </a:r>
            <a:r>
              <a:rPr lang="ru-RU" sz="1400" b="1" dirty="0" smtClean="0">
                <a:latin typeface="Monotype Corsiva" pitchFamily="66" charset="0"/>
              </a:rPr>
              <a:t>Л. </a:t>
            </a:r>
            <a:r>
              <a:rPr lang="ru-RU" sz="1400" b="1" dirty="0" err="1" smtClean="0">
                <a:latin typeface="Monotype Corsiva" pitchFamily="66" charset="0"/>
              </a:rPr>
              <a:t>Простова</a:t>
            </a:r>
            <a:r>
              <a:rPr lang="ru-RU" sz="1400" b="1" dirty="0" smtClean="0">
                <a:latin typeface="Monotype Corsiva" pitchFamily="66" charset="0"/>
              </a:rPr>
              <a:t>.</a:t>
            </a:r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928802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ШИПОВНИК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285728"/>
            <a:ext cx="4714908" cy="6429420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Шиповник — скромный родоначальник розы — царицы цветов, издавна называемой так за ее нежность, великолепную окраску  и  чудный  аромат.</a:t>
            </a:r>
          </a:p>
          <a:p>
            <a:r>
              <a:rPr lang="ru-RU" sz="3200" dirty="0" smtClean="0"/>
              <a:t>Шиповник — исключительно декоративный кустарник семейства розоцветных, высотой 1,5—2 м с блестящими красно-буроватыми ветвями, покрытыми загнутыми книзу ши­пами. Листья сидят на коротких черешках, непарноперистые, отдельные листочки яйцевидные. Ароматные </a:t>
            </a:r>
            <a:r>
              <a:rPr lang="ru-RU" sz="3200" dirty="0" err="1" smtClean="0"/>
              <a:t>розовые</a:t>
            </a:r>
            <a:r>
              <a:rPr lang="ru-RU" sz="3200" dirty="0" smtClean="0"/>
              <a:t> или темно-красные цветы одиночные. Плоды — ложные ягоды, покрытые блестящей оранжево-красной оболочкой, имеют шаровидную или эллиптическую  форму.</a:t>
            </a:r>
          </a:p>
          <a:p>
            <a:r>
              <a:rPr lang="ru-RU" sz="3200" dirty="0" smtClean="0"/>
              <a:t>Плоды созревают в августе — сентябре, оставаясь на ветках до зимы. Шиповник можно встретить в лесной и лесостепной зонах Европейской части России, на Урале, в Сибири, Казахстане. Растет по поймам рек среди кустар­ников, на вырубках, в оврагах. Его специально культивируют как витаминное и декоративное растение. Он прекрасно развивается в условиях города, мирится с газами и задымлением.</a:t>
            </a:r>
          </a:p>
          <a:p>
            <a:r>
              <a:rPr lang="ru-RU" sz="3200" dirty="0" smtClean="0"/>
              <a:t>Само название растения уже говорит о том, что оно покрыто шипами, особенно много их на молодых ветвях. Цветет шиповник с половины мая до конца июля. Цветки шиповника повернуты к солнцу, открываются в 4—5 часов и закрываются  в   19—20  часов.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цветы - часы\шиповни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795721" cy="56447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2800344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357166"/>
            <a:ext cx="4400552" cy="62151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Встречается почти повсеместно на пустырях, вдоль дорог,   по  крутым   берегам,   на   холмах.</a:t>
            </a:r>
          </a:p>
          <a:p>
            <a:r>
              <a:rPr lang="ru-RU" dirty="0" smtClean="0"/>
              <a:t>Цикорий - мощное   разветвленное   многолетнее  травянистое растение высотой свыше 1 м, с прямым разветвленным стеблем, острозубчатыми ланцетными листьями, семейства сложноцветных. Большие, красивые светло-синие цветные корзинки сидят большей частью пучками в пазухах листьев. Корень растения утолщенный, веретено­образный, похожий на редьку. Часто выращивается из семян как хозяйственное растение. Мясистые корни цикория употребляются как суррогат кофе. Отбеленные (этиолированные) листья цикория употребляются в качестве острого салата.</a:t>
            </a:r>
          </a:p>
          <a:p>
            <a:r>
              <a:rPr lang="ru-RU" dirty="0" smtClean="0"/>
              <a:t>Цветет в июне и в июле. Цветки цикория раскрываются рано утром между 4 и 5 часами и уже к 10 часам они «засыпают». Поэтому красив цикорий только в утренние часы.</a:t>
            </a:r>
          </a:p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цветы - часы\цикори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827353" cy="558642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1443022" cy="917596"/>
          </a:xfrm>
        </p:spPr>
        <p:txBody>
          <a:bodyPr/>
          <a:lstStyle/>
          <a:p>
            <a:r>
              <a:rPr lang="ru-RU" dirty="0" smtClean="0"/>
              <a:t>МАК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285728"/>
            <a:ext cx="4686304" cy="62151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Рано утром первым раскрывает свои алые огоньки мак. Красиво маковое поле. Крупные цветки, возвышающиеся на длинных стеблях, напоминают застывших ярких бабочек. Когда лепестки опадут, на их месте появится кругленькая коробочка,  а  в  ней семена.</a:t>
            </a:r>
          </a:p>
          <a:p>
            <a:r>
              <a:rPr lang="ru-RU" dirty="0" smtClean="0"/>
              <a:t>Мак самосейка, как и все сорта мака,— однолетнее травянистое растение 30—35 см высотой семейства маковых. Растение имеет прямостоячий стебель, очередные листья, большей частью </a:t>
            </a:r>
            <a:r>
              <a:rPr lang="ru-RU" dirty="0" err="1" smtClean="0"/>
              <a:t>глубо-коперисто-раздельные</a:t>
            </a:r>
            <a:r>
              <a:rPr lang="ru-RU" dirty="0" smtClean="0"/>
              <a:t>. Все растение покрыто торчащими волосками, содержит белый млечный сок. На верхушке стебля один цветок с двумя опадающими чашелистиками, с четырьмя большими лепестками венчика багрово-красного цвета и множеством тычинок.</a:t>
            </a:r>
          </a:p>
          <a:p>
            <a:r>
              <a:rPr lang="ru-RU" dirty="0" smtClean="0"/>
              <a:t>Растет как красивый сорняк на запущенных полях, особенно  в  клевере,  во  ржи,  на  пустырях и  вдоль дорог.</a:t>
            </a:r>
          </a:p>
          <a:p>
            <a:r>
              <a:rPr lang="ru-RU" dirty="0" smtClean="0"/>
              <a:t>Есть    много    культурных   форм,    среди    них    махровые.</a:t>
            </a:r>
          </a:p>
          <a:p>
            <a:r>
              <a:rPr lang="ru-RU" dirty="0" smtClean="0"/>
              <a:t>Цветет в июне и в июле. Каждый цветок живет два дня, после чего опадает. Открываются лепестки венчика в 5 часов и закрываются в  14—15 часов.</a:t>
            </a:r>
          </a:p>
          <a:p>
            <a:endParaRPr lang="ru-RU" dirty="0"/>
          </a:p>
        </p:txBody>
      </p:sp>
      <p:pic>
        <p:nvPicPr>
          <p:cNvPr id="4099" name="Picture 3" descr="C:\Documents and Settings\Администратор\Рабочий стол\цветы - часы\ма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928670"/>
            <a:ext cx="3669444" cy="550072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2228840" cy="631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214290"/>
            <a:ext cx="4329114" cy="635798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растение из семейства лилейных можно увидеть в городе на фоне газона, кустарника или у стены, иногда в  сочетании с  ирисами у воды.</a:t>
            </a:r>
          </a:p>
          <a:p>
            <a:r>
              <a:rPr lang="ru-RU" dirty="0" smtClean="0"/>
              <a:t>Рано весной начинают отрастать сочные зеленые продолговато-ланцетные без черешков листья, со временем об­разующие пышные кусты высотой до 1 м. Листья сохраняются до осени.</a:t>
            </a:r>
          </a:p>
          <a:p>
            <a:r>
              <a:rPr lang="ru-RU" dirty="0" smtClean="0"/>
              <a:t>В начале июня растение выбрасывает шероховатый стебель-цветонос до 120 см, который заканчивается соцветием. Цветет обильно и продолжительно желто-оранжевыми или оранжево-красными цветами, напоминающими лилии. Разводится как декоративное растение, ботаниками предложено как очиститель засоренного воздуха городов, так как сарана энергично поглощает углекислый газ. Цветет в июне и июле.</a:t>
            </a:r>
          </a:p>
          <a:p>
            <a:r>
              <a:rPr lang="ru-RU" dirty="0" smtClean="0"/>
              <a:t>Цветки раскрываются в 5 часов и закрываются в 19—20 часов.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цветы - часы\саран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900497" cy="578645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1657336" cy="917596"/>
          </a:xfrm>
        </p:spPr>
        <p:txBody>
          <a:bodyPr/>
          <a:lstStyle/>
          <a:p>
            <a:r>
              <a:rPr lang="ru-RU" dirty="0" smtClean="0"/>
              <a:t>ОСОТ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714356"/>
            <a:ext cx="5214974" cy="6286544"/>
          </a:xfrm>
        </p:spPr>
        <p:txBody>
          <a:bodyPr>
            <a:noAutofit/>
          </a:bodyPr>
          <a:lstStyle/>
          <a:p>
            <a:r>
              <a:rPr lang="ru-RU" sz="1500" dirty="0" smtClean="0"/>
              <a:t>Осот — злостный и наиболее распространенный сорняк. Его «зловредность» исходит от придаточных почек, находящихся на корнях. Из каждой почки может вырасти новый побег с собственными корнями и стеблем. И чем чаще перерезают корни, тем многочисленнее становится потомство осота. Растет он по огородам, полям, садам, посевам, вдоль дорог,  по  пустырям  и т.  п.</a:t>
            </a:r>
          </a:p>
          <a:p>
            <a:r>
              <a:rPr lang="ru-RU" sz="1500" dirty="0" smtClean="0"/>
              <a:t>Осот — многолетнее травянистое растение высотой 30— 100 см. Стебель большой, прямостоячий, большей частью ветвистый от основания. Листья с острыми ушками, очередные, мягкие, остроконечно-зубчатые, </a:t>
            </a:r>
            <a:r>
              <a:rPr lang="ru-RU" sz="1500" dirty="0" err="1" smtClean="0"/>
              <a:t>перистонадрезанные</a:t>
            </a:r>
            <a:r>
              <a:rPr lang="ru-RU" sz="1500" dirty="0" smtClean="0"/>
              <a:t> с крупной треугольной долей. Верхние листья сидячие, нижние с крылатым черешком, имеют стеблеобъемлющее основание. Желтые корзинки собраны в </a:t>
            </a:r>
            <a:r>
              <a:rPr lang="ru-RU" sz="1500" dirty="0" err="1" smtClean="0"/>
              <a:t>щитоковидную</a:t>
            </a:r>
            <a:r>
              <a:rPr lang="ru-RU" sz="1500" dirty="0" smtClean="0"/>
              <a:t> метелку. Все цветки язычковые, с хохолком. Растение с белым млечным соком. Растение используют как салат и в суп, листья идут также  на  корм  канарейкам.</a:t>
            </a:r>
          </a:p>
          <a:p>
            <a:r>
              <a:rPr lang="ru-RU" sz="1500" dirty="0" smtClean="0"/>
              <a:t>Цветет с конца июня до осени. Осот огородный раскрывает свои корзинки в 5 часов и закрывает в 11 —12 часов. Если он вовсе не раскрывает своих корзинок, то на следующий день  можно ожидать дождь.</a:t>
            </a:r>
          </a:p>
        </p:txBody>
      </p:sp>
      <p:pic>
        <p:nvPicPr>
          <p:cNvPr id="6146" name="Picture 2" descr="C:\Documents and Settings\Администратор\Рабочий стол\цветы - часы\осот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460970" cy="517208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14658" cy="917596"/>
          </a:xfrm>
        </p:spPr>
        <p:txBody>
          <a:bodyPr>
            <a:normAutofit/>
          </a:bodyPr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928670"/>
            <a:ext cx="4714908" cy="55721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Одуванчик — одно из самых распространенных на земле растений, легко приспосабливается к условиям среды, благополучно растет на солнцепеке и в тени, на равнинах и в  горах,  среди другой травы и одиночно.</a:t>
            </a:r>
          </a:p>
          <a:p>
            <a:r>
              <a:rPr lang="ru-RU" dirty="0" smtClean="0"/>
              <a:t>С конца апреля и весь май обочины дорог, </a:t>
            </a:r>
            <a:r>
              <a:rPr lang="ru-RU" dirty="0" err="1" smtClean="0"/>
              <a:t>луговинки</a:t>
            </a:r>
            <a:r>
              <a:rPr lang="ru-RU" dirty="0" smtClean="0"/>
              <a:t>, небольшие пригорки и края полей расцвечиваются ярко-желтым цветом, словно множество крохотных солнышек сияет в изумрудной зелени. Это раскрылись навстречу солнцу одуванчики.</a:t>
            </a:r>
          </a:p>
          <a:p>
            <a:r>
              <a:rPr lang="ru-RU" dirty="0" smtClean="0"/>
              <a:t>Одуванчик — многолетнее травянистое растение, со стержневым мясистым корнем и розеткой прикорневых резных листьев, относится к семейству сложноцветных. Цветочная стрела полая, от 10 до 30 см высоты, иногда даже до 50 см, заканчивающаяся единственной декоративной золотисто-желтой корзинкой. Плоды — пушистые семянки, которые после созревания образуют серо-белые пушистые шары. Во всех органах растения имеется белый млечный сок,  очень  горький на  вкус.</a:t>
            </a:r>
          </a:p>
          <a:p>
            <a:r>
              <a:rPr lang="ru-RU" dirty="0" smtClean="0"/>
              <a:t>Одуванчик обладает большим корнем, далеко идущим в глубь почвы и достигающим водоносных слоев, а потому может расти на сухих, утоптанных местах. Каждый отрезок корня может дать новое растение.</a:t>
            </a:r>
          </a:p>
          <a:p>
            <a:r>
              <a:rPr lang="ru-RU" dirty="0" smtClean="0"/>
              <a:t>Корзинки одуванчика в сырую погоду совсем не раскрываются, а при сухой открываются между 5—6 часами и закрываются  к  14—15 часам.</a:t>
            </a:r>
          </a:p>
          <a:p>
            <a:endParaRPr lang="ru-RU" dirty="0"/>
          </a:p>
        </p:txBody>
      </p:sp>
      <p:pic>
        <p:nvPicPr>
          <p:cNvPr id="7170" name="Picture 2" descr="C:\Documents and Settings\Администратор\Рабочий стол\цветы - часы\одуванчи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5912"/>
            <a:ext cx="4000528" cy="564779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17596"/>
          </a:xfrm>
        </p:spPr>
        <p:txBody>
          <a:bodyPr/>
          <a:lstStyle/>
          <a:p>
            <a:r>
              <a:rPr lang="ru-RU" dirty="0" smtClean="0"/>
              <a:t>ЯСТРЕБИНКА ЗОНТИЧНАЯ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857232"/>
            <a:ext cx="5143536" cy="58579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Ястребинку зонтичную можно встретить везде как сорняк — по паровым полям, опушкам, канавам вдоль дорог. Ястребинка зонтичная — многолетнее травянистое растение до 120 см высоты, того же семейства сложноцветных. Стебель прямостоячий, густо облиственный. Желтые корзинки собраны в зонтиковидное соцветие. Каждая корзинка состоит из язычковых цветков желтого цвета с волосистым хохолком и внешне напоминает ястребинку  волосистую.</a:t>
            </a:r>
          </a:p>
          <a:p>
            <a:r>
              <a:rPr lang="ru-RU" dirty="0" smtClean="0"/>
              <a:t>Цветет с конца июня до сентября. Корзинки ястребинки зонтичной раскрываются в 6 часов и закрываются в 17  часов.</a:t>
            </a:r>
          </a:p>
          <a:p>
            <a:endParaRPr lang="ru-RU" dirty="0"/>
          </a:p>
        </p:txBody>
      </p:sp>
      <p:pic>
        <p:nvPicPr>
          <p:cNvPr id="8194" name="Picture 2" descr="C:\Documents and Settings\Администратор\Рабочий стол\цветы - часы\ястребинка зонтичная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689230" cy="56436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71B5-8118-4364-A4CE-DEC0DEFB81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417</TotalTime>
  <Words>2628</Words>
  <Application>Microsoft Office PowerPoint</Application>
  <PresentationFormat>Экран (4:3)</PresentationFormat>
  <Paragraphs>174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Цветы - часы</vt:lpstr>
      <vt:lpstr>КОЗЛОБОРОДНИК</vt:lpstr>
      <vt:lpstr>ШИПОВНИК</vt:lpstr>
      <vt:lpstr>ЦИКОРИЙ</vt:lpstr>
      <vt:lpstr>МАК</vt:lpstr>
      <vt:lpstr>САРАНА</vt:lpstr>
      <vt:lpstr>ОСОТ</vt:lpstr>
      <vt:lpstr>ОДУВАНЧИК</vt:lpstr>
      <vt:lpstr>ЯСТРЕБИНКА ЗОНТИЧНАЯ</vt:lpstr>
      <vt:lpstr>ЯСТРЕБИНКА ВОЛОСИСТАЯ</vt:lpstr>
      <vt:lpstr>КАРТОФЕЛЬ</vt:lpstr>
      <vt:lpstr>ЛЁН</vt:lpstr>
      <vt:lpstr>БЕЛАЯ КУВШИНКА</vt:lpstr>
      <vt:lpstr>САМОЛЕВКА</vt:lpstr>
      <vt:lpstr>НОГОТКИ</vt:lpstr>
      <vt:lpstr>КИСЛИЦА</vt:lpstr>
      <vt:lpstr>ТОРИЧНИК</vt:lpstr>
      <vt:lpstr>Цветы раскрываются</vt:lpstr>
      <vt:lpstr>Цветы закрываются</vt:lpstr>
      <vt:lpstr>источник: ЦВЕТЫ- ЧАСЫ/Издательство «Изобразительное искусство» Москва- 1980г./  Редактор Л. Простова.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- часы</dc:title>
  <dc:creator>Старцева О. И.</dc:creator>
  <cp:lastModifiedBy>XTreme</cp:lastModifiedBy>
  <cp:revision>56</cp:revision>
  <dcterms:created xsi:type="dcterms:W3CDTF">2012-12-26T06:45:01Z</dcterms:created>
  <dcterms:modified xsi:type="dcterms:W3CDTF">2013-01-07T13:08:34Z</dcterms:modified>
</cp:coreProperties>
</file>