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F3B9A0-2DF8-458D-8EA4-EE7ED3412260}" type="doc">
      <dgm:prSet loTypeId="urn:microsoft.com/office/officeart/2005/8/layout/bList2" loCatId="list" qsTypeId="urn:microsoft.com/office/officeart/2005/8/quickstyle/3d1" qsCatId="3D" csTypeId="urn:microsoft.com/office/officeart/2005/8/colors/accent1_2" csCatId="accent1" phldr="1"/>
      <dgm:spPr/>
    </dgm:pt>
    <dgm:pt modelId="{B5570C7B-F651-436F-B891-A2C1403E2FA4}">
      <dgm:prSet phldrT="[Текст]"/>
      <dgm:spPr/>
      <dgm:t>
        <a:bodyPr/>
        <a:lstStyle/>
        <a:p>
          <a:r>
            <a:rPr lang="en-US" dirty="0" smtClean="0"/>
            <a:t>The </a:t>
          </a:r>
          <a:r>
            <a:rPr lang="en-US" dirty="0" err="1" smtClean="0"/>
            <a:t>Kolomenka</a:t>
          </a:r>
          <a:endParaRPr lang="ru-RU" dirty="0"/>
        </a:p>
      </dgm:t>
    </dgm:pt>
    <dgm:pt modelId="{BF760307-69C9-4A49-8B60-E9C47F538500}" type="parTrans" cxnId="{3531F778-55B2-4830-88E9-981EA9AEB5B0}">
      <dgm:prSet/>
      <dgm:spPr/>
    </dgm:pt>
    <dgm:pt modelId="{6A7824DB-D52A-42D2-B8DE-9CDD4BFAA89D}" type="sibTrans" cxnId="{3531F778-55B2-4830-88E9-981EA9AEB5B0}">
      <dgm:prSet/>
      <dgm:spPr/>
    </dgm:pt>
    <dgm:pt modelId="{97CE4A82-8E7A-4FCA-8476-865514269416}">
      <dgm:prSet phldrT="[Текст]"/>
      <dgm:spPr/>
      <dgm:t>
        <a:bodyPr/>
        <a:lstStyle/>
        <a:p>
          <a:r>
            <a:rPr lang="en-US" dirty="0" smtClean="0"/>
            <a:t>The Oka</a:t>
          </a:r>
          <a:endParaRPr lang="ru-RU" dirty="0"/>
        </a:p>
      </dgm:t>
    </dgm:pt>
    <dgm:pt modelId="{D58E2498-6FD3-420F-B35E-867FB360875F}" type="parTrans" cxnId="{0B000E94-39C0-46AE-82FE-65BD42C81965}">
      <dgm:prSet/>
      <dgm:spPr/>
    </dgm:pt>
    <dgm:pt modelId="{C7E15F20-BEFF-4DB0-8EA6-5C66F93A7B51}" type="sibTrans" cxnId="{0B000E94-39C0-46AE-82FE-65BD42C81965}">
      <dgm:prSet/>
      <dgm:spPr/>
    </dgm:pt>
    <dgm:pt modelId="{01C61F49-9C47-492D-B4A1-C44B90318F05}">
      <dgm:prSet phldrT="[Текст]"/>
      <dgm:spPr/>
      <dgm:t>
        <a:bodyPr/>
        <a:lstStyle/>
        <a:p>
          <a:r>
            <a:rPr lang="en-US" dirty="0" smtClean="0"/>
            <a:t>The </a:t>
          </a:r>
          <a:r>
            <a:rPr lang="en-US" dirty="0" err="1" smtClean="0"/>
            <a:t>Moskva</a:t>
          </a:r>
          <a:endParaRPr lang="ru-RU" dirty="0"/>
        </a:p>
      </dgm:t>
    </dgm:pt>
    <dgm:pt modelId="{6BCAAFDE-9A64-4789-B88D-F876F40A39EE}" type="parTrans" cxnId="{CEA7FC6E-64A4-4C80-976B-ED892388D9C2}">
      <dgm:prSet/>
      <dgm:spPr/>
    </dgm:pt>
    <dgm:pt modelId="{73686ABC-BBE7-4A52-8F3B-21265713ACF9}" type="sibTrans" cxnId="{CEA7FC6E-64A4-4C80-976B-ED892388D9C2}">
      <dgm:prSet/>
      <dgm:spPr/>
    </dgm:pt>
    <dgm:pt modelId="{264B8D25-5697-426B-8C19-8ED8249775CB}" type="pres">
      <dgm:prSet presAssocID="{04F3B9A0-2DF8-458D-8EA4-EE7ED3412260}" presName="diagram" presStyleCnt="0">
        <dgm:presLayoutVars>
          <dgm:dir/>
          <dgm:animLvl val="lvl"/>
          <dgm:resizeHandles val="exact"/>
        </dgm:presLayoutVars>
      </dgm:prSet>
      <dgm:spPr/>
    </dgm:pt>
    <dgm:pt modelId="{9361BEF1-EFE3-4A5C-8784-A36C23986341}" type="pres">
      <dgm:prSet presAssocID="{B5570C7B-F651-436F-B891-A2C1403E2FA4}" presName="compNode" presStyleCnt="0"/>
      <dgm:spPr/>
    </dgm:pt>
    <dgm:pt modelId="{ABDD4F3B-CDD7-4F95-9714-83964B2C0C2B}" type="pres">
      <dgm:prSet presAssocID="{B5570C7B-F651-436F-B891-A2C1403E2FA4}" presName="childRect" presStyleLbl="bgAcc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C73704F-86B5-440C-AE9D-44BD55A0BE22}" type="pres">
      <dgm:prSet presAssocID="{B5570C7B-F651-436F-B891-A2C1403E2FA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AEA2B3-CB81-41D9-9868-2624FE7F9D98}" type="pres">
      <dgm:prSet presAssocID="{B5570C7B-F651-436F-B891-A2C1403E2FA4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5EB48F31-D583-4ABB-930F-9A2DA61375DA}" type="pres">
      <dgm:prSet presAssocID="{B5570C7B-F651-436F-B891-A2C1403E2FA4}" presName="adorn" presStyleLbl="fgAccFollowNode1" presStyleIdx="0" presStyleCnt="3"/>
      <dgm:spPr/>
    </dgm:pt>
    <dgm:pt modelId="{8843CECC-5FD6-4439-AD4F-7BFA9366260E}" type="pres">
      <dgm:prSet presAssocID="{6A7824DB-D52A-42D2-B8DE-9CDD4BFAA89D}" presName="sibTrans" presStyleLbl="sibTrans2D1" presStyleIdx="0" presStyleCnt="0"/>
      <dgm:spPr/>
    </dgm:pt>
    <dgm:pt modelId="{E8C6B1FE-6591-4252-B24D-721B8FA615CF}" type="pres">
      <dgm:prSet presAssocID="{97CE4A82-8E7A-4FCA-8476-865514269416}" presName="compNode" presStyleCnt="0"/>
      <dgm:spPr/>
    </dgm:pt>
    <dgm:pt modelId="{22A719A0-4B8A-491A-8D7B-CFAA9EB3F8DE}" type="pres">
      <dgm:prSet presAssocID="{97CE4A82-8E7A-4FCA-8476-865514269416}" presName="childRect" presStyleLbl="bgAcc1" presStyleIdx="1" presStyleCnt="3" custLinFactNeighborX="-2373" custLinFactNeighborY="-24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81CD3B5-56AA-4732-BCE0-3A4A9DC66A4A}" type="pres">
      <dgm:prSet presAssocID="{97CE4A82-8E7A-4FCA-8476-86551426941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377EBA-6B40-4B66-9E5A-480252C0EAD7}" type="pres">
      <dgm:prSet presAssocID="{97CE4A82-8E7A-4FCA-8476-865514269416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3C2EB6E3-2126-45DC-9B36-0051F324CB7A}" type="pres">
      <dgm:prSet presAssocID="{97CE4A82-8E7A-4FCA-8476-865514269416}" presName="adorn" presStyleLbl="fgAccFollowNode1" presStyleIdx="1" presStyleCnt="3"/>
      <dgm:spPr/>
    </dgm:pt>
    <dgm:pt modelId="{A1377C17-6738-4B75-BA41-69BB1D2614BC}" type="pres">
      <dgm:prSet presAssocID="{C7E15F20-BEFF-4DB0-8EA6-5C66F93A7B51}" presName="sibTrans" presStyleLbl="sibTrans2D1" presStyleIdx="0" presStyleCnt="0"/>
      <dgm:spPr/>
    </dgm:pt>
    <dgm:pt modelId="{6AF2EF55-9C71-4024-8B96-6CDAE8B9B27F}" type="pres">
      <dgm:prSet presAssocID="{01C61F49-9C47-492D-B4A1-C44B90318F05}" presName="compNode" presStyleCnt="0"/>
      <dgm:spPr/>
    </dgm:pt>
    <dgm:pt modelId="{DF15B194-D8EC-4E1B-A14A-36DA2A9E578D}" type="pres">
      <dgm:prSet presAssocID="{01C61F49-9C47-492D-B4A1-C44B90318F05}" presName="childRect" presStyleLbl="bg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8D801C5-CE48-481B-B036-22392DFB8E3C}" type="pres">
      <dgm:prSet presAssocID="{01C61F49-9C47-492D-B4A1-C44B90318F0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E4298-33CF-42B0-8AF0-2F8F524C4452}" type="pres">
      <dgm:prSet presAssocID="{01C61F49-9C47-492D-B4A1-C44B90318F05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241B570C-B5BF-4C8F-AC04-A8B8A3069E79}" type="pres">
      <dgm:prSet presAssocID="{01C61F49-9C47-492D-B4A1-C44B90318F05}" presName="adorn" presStyleLbl="fgAccFollowNode1" presStyleIdx="2" presStyleCnt="3"/>
      <dgm:spPr/>
    </dgm:pt>
  </dgm:ptLst>
  <dgm:cxnLst>
    <dgm:cxn modelId="{CBB8D036-098C-4313-A8B4-4C51366D7613}" type="presOf" srcId="{04F3B9A0-2DF8-458D-8EA4-EE7ED3412260}" destId="{264B8D25-5697-426B-8C19-8ED8249775CB}" srcOrd="0" destOrd="0" presId="urn:microsoft.com/office/officeart/2005/8/layout/bList2"/>
    <dgm:cxn modelId="{8450AAF6-9E46-482C-9E45-71B8046E16AA}" type="presOf" srcId="{B5570C7B-F651-436F-B891-A2C1403E2FA4}" destId="{CC73704F-86B5-440C-AE9D-44BD55A0BE22}" srcOrd="0" destOrd="0" presId="urn:microsoft.com/office/officeart/2005/8/layout/bList2"/>
    <dgm:cxn modelId="{7C0323F0-1F12-44F3-A785-0DA2299B21B7}" type="presOf" srcId="{B5570C7B-F651-436F-B891-A2C1403E2FA4}" destId="{0BAEA2B3-CB81-41D9-9868-2624FE7F9D98}" srcOrd="1" destOrd="0" presId="urn:microsoft.com/office/officeart/2005/8/layout/bList2"/>
    <dgm:cxn modelId="{8CD4055B-A01E-4A27-86FD-1A2E25EC1511}" type="presOf" srcId="{C7E15F20-BEFF-4DB0-8EA6-5C66F93A7B51}" destId="{A1377C17-6738-4B75-BA41-69BB1D2614BC}" srcOrd="0" destOrd="0" presId="urn:microsoft.com/office/officeart/2005/8/layout/bList2"/>
    <dgm:cxn modelId="{44457E6B-9107-4565-AF2D-595D47012844}" type="presOf" srcId="{97CE4A82-8E7A-4FCA-8476-865514269416}" destId="{26377EBA-6B40-4B66-9E5A-480252C0EAD7}" srcOrd="1" destOrd="0" presId="urn:microsoft.com/office/officeart/2005/8/layout/bList2"/>
    <dgm:cxn modelId="{86C058AA-06B3-4746-AF8B-26145B88492D}" type="presOf" srcId="{01C61F49-9C47-492D-B4A1-C44B90318F05}" destId="{A8D801C5-CE48-481B-B036-22392DFB8E3C}" srcOrd="0" destOrd="0" presId="urn:microsoft.com/office/officeart/2005/8/layout/bList2"/>
    <dgm:cxn modelId="{0B000E94-39C0-46AE-82FE-65BD42C81965}" srcId="{04F3B9A0-2DF8-458D-8EA4-EE7ED3412260}" destId="{97CE4A82-8E7A-4FCA-8476-865514269416}" srcOrd="1" destOrd="0" parTransId="{D58E2498-6FD3-420F-B35E-867FB360875F}" sibTransId="{C7E15F20-BEFF-4DB0-8EA6-5C66F93A7B51}"/>
    <dgm:cxn modelId="{3531F778-55B2-4830-88E9-981EA9AEB5B0}" srcId="{04F3B9A0-2DF8-458D-8EA4-EE7ED3412260}" destId="{B5570C7B-F651-436F-B891-A2C1403E2FA4}" srcOrd="0" destOrd="0" parTransId="{BF760307-69C9-4A49-8B60-E9C47F538500}" sibTransId="{6A7824DB-D52A-42D2-B8DE-9CDD4BFAA89D}"/>
    <dgm:cxn modelId="{2F6A360F-04D9-4C3F-AC49-372F688F4F43}" type="presOf" srcId="{6A7824DB-D52A-42D2-B8DE-9CDD4BFAA89D}" destId="{8843CECC-5FD6-4439-AD4F-7BFA9366260E}" srcOrd="0" destOrd="0" presId="urn:microsoft.com/office/officeart/2005/8/layout/bList2"/>
    <dgm:cxn modelId="{F190B18C-1121-4223-A670-384B31EEBE54}" type="presOf" srcId="{97CE4A82-8E7A-4FCA-8476-865514269416}" destId="{081CD3B5-56AA-4732-BCE0-3A4A9DC66A4A}" srcOrd="0" destOrd="0" presId="urn:microsoft.com/office/officeart/2005/8/layout/bList2"/>
    <dgm:cxn modelId="{CEA7FC6E-64A4-4C80-976B-ED892388D9C2}" srcId="{04F3B9A0-2DF8-458D-8EA4-EE7ED3412260}" destId="{01C61F49-9C47-492D-B4A1-C44B90318F05}" srcOrd="2" destOrd="0" parTransId="{6BCAAFDE-9A64-4789-B88D-F876F40A39EE}" sibTransId="{73686ABC-BBE7-4A52-8F3B-21265713ACF9}"/>
    <dgm:cxn modelId="{B1302F5E-A085-4591-9FF1-8DCB25527E5C}" type="presOf" srcId="{01C61F49-9C47-492D-B4A1-C44B90318F05}" destId="{22BE4298-33CF-42B0-8AF0-2F8F524C4452}" srcOrd="1" destOrd="0" presId="urn:microsoft.com/office/officeart/2005/8/layout/bList2"/>
    <dgm:cxn modelId="{BA525255-5CBD-4518-AAF1-68DB52322458}" type="presParOf" srcId="{264B8D25-5697-426B-8C19-8ED8249775CB}" destId="{9361BEF1-EFE3-4A5C-8784-A36C23986341}" srcOrd="0" destOrd="0" presId="urn:microsoft.com/office/officeart/2005/8/layout/bList2"/>
    <dgm:cxn modelId="{E6AD662C-E77C-42F3-853A-7A7A8144C2DD}" type="presParOf" srcId="{9361BEF1-EFE3-4A5C-8784-A36C23986341}" destId="{ABDD4F3B-CDD7-4F95-9714-83964B2C0C2B}" srcOrd="0" destOrd="0" presId="urn:microsoft.com/office/officeart/2005/8/layout/bList2"/>
    <dgm:cxn modelId="{10DF85B9-0671-4AEA-9CF4-84102FE7CF2F}" type="presParOf" srcId="{9361BEF1-EFE3-4A5C-8784-A36C23986341}" destId="{CC73704F-86B5-440C-AE9D-44BD55A0BE22}" srcOrd="1" destOrd="0" presId="urn:microsoft.com/office/officeart/2005/8/layout/bList2"/>
    <dgm:cxn modelId="{0E0B9247-CAD2-42B6-A3E6-DABC0D93FFAA}" type="presParOf" srcId="{9361BEF1-EFE3-4A5C-8784-A36C23986341}" destId="{0BAEA2B3-CB81-41D9-9868-2624FE7F9D98}" srcOrd="2" destOrd="0" presId="urn:microsoft.com/office/officeart/2005/8/layout/bList2"/>
    <dgm:cxn modelId="{6DABAACF-2044-4B3D-8970-78BFDDD7475A}" type="presParOf" srcId="{9361BEF1-EFE3-4A5C-8784-A36C23986341}" destId="{5EB48F31-D583-4ABB-930F-9A2DA61375DA}" srcOrd="3" destOrd="0" presId="urn:microsoft.com/office/officeart/2005/8/layout/bList2"/>
    <dgm:cxn modelId="{30E260FC-4841-4AE8-9693-F7146799AA91}" type="presParOf" srcId="{264B8D25-5697-426B-8C19-8ED8249775CB}" destId="{8843CECC-5FD6-4439-AD4F-7BFA9366260E}" srcOrd="1" destOrd="0" presId="urn:microsoft.com/office/officeart/2005/8/layout/bList2"/>
    <dgm:cxn modelId="{7E6FC8E8-21AF-453D-8A8F-1C65264D2D49}" type="presParOf" srcId="{264B8D25-5697-426B-8C19-8ED8249775CB}" destId="{E8C6B1FE-6591-4252-B24D-721B8FA615CF}" srcOrd="2" destOrd="0" presId="urn:microsoft.com/office/officeart/2005/8/layout/bList2"/>
    <dgm:cxn modelId="{B8959BA3-B859-4F9A-8446-593B3579FC42}" type="presParOf" srcId="{E8C6B1FE-6591-4252-B24D-721B8FA615CF}" destId="{22A719A0-4B8A-491A-8D7B-CFAA9EB3F8DE}" srcOrd="0" destOrd="0" presId="urn:microsoft.com/office/officeart/2005/8/layout/bList2"/>
    <dgm:cxn modelId="{656EAA75-8EBE-4EB9-A03A-4C3CED713374}" type="presParOf" srcId="{E8C6B1FE-6591-4252-B24D-721B8FA615CF}" destId="{081CD3B5-56AA-4732-BCE0-3A4A9DC66A4A}" srcOrd="1" destOrd="0" presId="urn:microsoft.com/office/officeart/2005/8/layout/bList2"/>
    <dgm:cxn modelId="{EDB0DC19-E8DE-4516-B445-9F4ED5866777}" type="presParOf" srcId="{E8C6B1FE-6591-4252-B24D-721B8FA615CF}" destId="{26377EBA-6B40-4B66-9E5A-480252C0EAD7}" srcOrd="2" destOrd="0" presId="urn:microsoft.com/office/officeart/2005/8/layout/bList2"/>
    <dgm:cxn modelId="{7A55964E-21F6-412D-87B4-522C05A2A7B4}" type="presParOf" srcId="{E8C6B1FE-6591-4252-B24D-721B8FA615CF}" destId="{3C2EB6E3-2126-45DC-9B36-0051F324CB7A}" srcOrd="3" destOrd="0" presId="urn:microsoft.com/office/officeart/2005/8/layout/bList2"/>
    <dgm:cxn modelId="{F761F1FD-CC77-40BF-A903-65AEADD88148}" type="presParOf" srcId="{264B8D25-5697-426B-8C19-8ED8249775CB}" destId="{A1377C17-6738-4B75-BA41-69BB1D2614BC}" srcOrd="3" destOrd="0" presId="urn:microsoft.com/office/officeart/2005/8/layout/bList2"/>
    <dgm:cxn modelId="{BAB3CAD3-C501-430B-82E3-83119E7A927C}" type="presParOf" srcId="{264B8D25-5697-426B-8C19-8ED8249775CB}" destId="{6AF2EF55-9C71-4024-8B96-6CDAE8B9B27F}" srcOrd="4" destOrd="0" presId="urn:microsoft.com/office/officeart/2005/8/layout/bList2"/>
    <dgm:cxn modelId="{4410A11B-237F-41F0-8069-288C3CD217B1}" type="presParOf" srcId="{6AF2EF55-9C71-4024-8B96-6CDAE8B9B27F}" destId="{DF15B194-D8EC-4E1B-A14A-36DA2A9E578D}" srcOrd="0" destOrd="0" presId="urn:microsoft.com/office/officeart/2005/8/layout/bList2"/>
    <dgm:cxn modelId="{1AA22C5E-011B-4FE7-8C99-F01BC55B2253}" type="presParOf" srcId="{6AF2EF55-9C71-4024-8B96-6CDAE8B9B27F}" destId="{A8D801C5-CE48-481B-B036-22392DFB8E3C}" srcOrd="1" destOrd="0" presId="urn:microsoft.com/office/officeart/2005/8/layout/bList2"/>
    <dgm:cxn modelId="{B0B9E86B-0116-4805-895C-FEEF9302E36C}" type="presParOf" srcId="{6AF2EF55-9C71-4024-8B96-6CDAE8B9B27F}" destId="{22BE4298-33CF-42B0-8AF0-2F8F524C4452}" srcOrd="2" destOrd="0" presId="urn:microsoft.com/office/officeart/2005/8/layout/bList2"/>
    <dgm:cxn modelId="{814E57C4-08FD-4CA8-94C7-3D6DD37AFD1C}" type="presParOf" srcId="{6AF2EF55-9C71-4024-8B96-6CDAE8B9B27F}" destId="{241B570C-B5BF-4C8F-AC04-A8B8A3069E7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18CA4-4AA8-46D9-9CFB-42AB59C4401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5E6FDC-D874-4329-BA1F-678078174285}">
      <dgm:prSet/>
      <dgm:spPr/>
      <dgm:t>
        <a:bodyPr/>
        <a:lstStyle/>
        <a:p>
          <a:pPr rtl="0"/>
          <a:r>
            <a:rPr lang="en-US" dirty="0" smtClean="0"/>
            <a:t>Developed transport system</a:t>
          </a:r>
          <a:endParaRPr lang="ru-RU" dirty="0"/>
        </a:p>
      </dgm:t>
    </dgm:pt>
    <dgm:pt modelId="{7AF854AB-C349-4AB3-9600-2C13E4F3DA6A}" type="parTrans" cxnId="{D76B8B38-16FA-4B84-A7C7-32DE349CEB98}">
      <dgm:prSet/>
      <dgm:spPr/>
      <dgm:t>
        <a:bodyPr/>
        <a:lstStyle/>
        <a:p>
          <a:endParaRPr lang="ru-RU"/>
        </a:p>
      </dgm:t>
    </dgm:pt>
    <dgm:pt modelId="{07AC405E-5CDD-40DE-BB48-18BD9AE79FFC}" type="sibTrans" cxnId="{D76B8B38-16FA-4B84-A7C7-32DE349CEB98}">
      <dgm:prSet/>
      <dgm:spPr/>
      <dgm:t>
        <a:bodyPr/>
        <a:lstStyle/>
        <a:p>
          <a:endParaRPr lang="ru-RU"/>
        </a:p>
      </dgm:t>
    </dgm:pt>
    <dgm:pt modelId="{A6525795-26FC-47C6-B17E-8B8F19FBCE52}">
      <dgm:prSet/>
      <dgm:spPr/>
      <dgm:t>
        <a:bodyPr/>
        <a:lstStyle/>
        <a:p>
          <a:pPr rtl="0"/>
          <a:r>
            <a:rPr lang="en-US" dirty="0" smtClean="0"/>
            <a:t>Information</a:t>
          </a:r>
          <a:endParaRPr lang="ru-RU" dirty="0"/>
        </a:p>
      </dgm:t>
    </dgm:pt>
    <dgm:pt modelId="{17098D9D-0986-4748-99C9-DAF7273173CA}" type="parTrans" cxnId="{7BBA9B99-C4ED-4958-9C25-B8109B3A7EFA}">
      <dgm:prSet/>
      <dgm:spPr/>
      <dgm:t>
        <a:bodyPr/>
        <a:lstStyle/>
        <a:p>
          <a:endParaRPr lang="ru-RU"/>
        </a:p>
      </dgm:t>
    </dgm:pt>
    <dgm:pt modelId="{65D5F578-249F-4B75-8759-2A30E6709B32}" type="sibTrans" cxnId="{7BBA9B99-C4ED-4958-9C25-B8109B3A7EFA}">
      <dgm:prSet/>
      <dgm:spPr/>
      <dgm:t>
        <a:bodyPr/>
        <a:lstStyle/>
        <a:p>
          <a:endParaRPr lang="ru-RU"/>
        </a:p>
      </dgm:t>
    </dgm:pt>
    <dgm:pt modelId="{BBBBAC2F-625A-4C72-9DEA-FA9BEB123130}">
      <dgm:prSet/>
      <dgm:spPr/>
      <dgm:t>
        <a:bodyPr/>
        <a:lstStyle/>
        <a:p>
          <a:pPr rtl="0"/>
          <a:r>
            <a:rPr lang="en-US" dirty="0" smtClean="0"/>
            <a:t>Sports</a:t>
          </a:r>
          <a:endParaRPr lang="ru-RU" dirty="0"/>
        </a:p>
      </dgm:t>
    </dgm:pt>
    <dgm:pt modelId="{F187BC71-951A-4E1A-88AC-7342C9CC17F1}" type="parTrans" cxnId="{EF3008AF-71E7-491A-A9DD-F3601360FF94}">
      <dgm:prSet/>
      <dgm:spPr/>
      <dgm:t>
        <a:bodyPr/>
        <a:lstStyle/>
        <a:p>
          <a:endParaRPr lang="ru-RU"/>
        </a:p>
      </dgm:t>
    </dgm:pt>
    <dgm:pt modelId="{ECC89154-0C79-496C-B4FC-C5022A1B4D16}" type="sibTrans" cxnId="{EF3008AF-71E7-491A-A9DD-F3601360FF94}">
      <dgm:prSet/>
      <dgm:spPr/>
      <dgm:t>
        <a:bodyPr/>
        <a:lstStyle/>
        <a:p>
          <a:endParaRPr lang="ru-RU"/>
        </a:p>
      </dgm:t>
    </dgm:pt>
    <dgm:pt modelId="{68CB8EE8-A992-4D2E-80C9-F5875BC1C457}">
      <dgm:prSet/>
      <dgm:spPr/>
      <dgm:t>
        <a:bodyPr/>
        <a:lstStyle/>
        <a:p>
          <a:pPr rtl="0"/>
          <a:r>
            <a:rPr lang="en-US" dirty="0" smtClean="0"/>
            <a:t>Shopping malls</a:t>
          </a:r>
          <a:endParaRPr lang="ru-RU" dirty="0"/>
        </a:p>
      </dgm:t>
    </dgm:pt>
    <dgm:pt modelId="{49E45FB0-A0E7-4ACD-BB23-9D44F8BF509D}" type="parTrans" cxnId="{305FD7FD-88AE-4159-9EBD-84CCBDE6BD45}">
      <dgm:prSet/>
      <dgm:spPr/>
      <dgm:t>
        <a:bodyPr/>
        <a:lstStyle/>
        <a:p>
          <a:endParaRPr lang="ru-RU"/>
        </a:p>
      </dgm:t>
    </dgm:pt>
    <dgm:pt modelId="{123D1592-FF7E-4D24-BC0E-C4A74B723551}" type="sibTrans" cxnId="{305FD7FD-88AE-4159-9EBD-84CCBDE6BD45}">
      <dgm:prSet/>
      <dgm:spPr/>
      <dgm:t>
        <a:bodyPr/>
        <a:lstStyle/>
        <a:p>
          <a:endParaRPr lang="ru-RU"/>
        </a:p>
      </dgm:t>
    </dgm:pt>
    <dgm:pt modelId="{2D67A091-7897-4733-A087-B6900A328C3A}">
      <dgm:prSet/>
      <dgm:spPr/>
      <dgm:t>
        <a:bodyPr/>
        <a:lstStyle/>
        <a:p>
          <a:pPr rtl="0"/>
          <a:r>
            <a:rPr lang="en-US" dirty="0" smtClean="0"/>
            <a:t>Entertainments</a:t>
          </a:r>
          <a:endParaRPr lang="ru-RU" dirty="0"/>
        </a:p>
      </dgm:t>
    </dgm:pt>
    <dgm:pt modelId="{64FAFBCB-6A53-47EA-83A4-2E43C54DDF5D}" type="parTrans" cxnId="{98EABD88-9F8E-4F3F-9627-9C661FA7EB92}">
      <dgm:prSet/>
      <dgm:spPr/>
    </dgm:pt>
    <dgm:pt modelId="{3660C189-0F8B-4E4E-B49D-56B31485FF71}" type="sibTrans" cxnId="{98EABD88-9F8E-4F3F-9627-9C661FA7EB92}">
      <dgm:prSet/>
      <dgm:spPr/>
    </dgm:pt>
    <dgm:pt modelId="{7312E80D-2E83-4AE4-91B7-26E4245F67ED}" type="pres">
      <dgm:prSet presAssocID="{04B18CA4-4AA8-46D9-9CFB-42AB59C4401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C57FDF-AE45-4F52-880A-8ABE8AF4D47E}" type="pres">
      <dgm:prSet presAssocID="{465E6FDC-D874-4329-BA1F-678078174285}" presName="circle1" presStyleLbl="node1" presStyleIdx="0" presStyleCnt="5"/>
      <dgm:spPr/>
    </dgm:pt>
    <dgm:pt modelId="{34BDFD7F-E598-4DD0-AB4F-8D784C1FA8D2}" type="pres">
      <dgm:prSet presAssocID="{465E6FDC-D874-4329-BA1F-678078174285}" presName="space" presStyleCnt="0"/>
      <dgm:spPr/>
    </dgm:pt>
    <dgm:pt modelId="{6E1606F4-8633-4AB8-B5AC-181274BF25FD}" type="pres">
      <dgm:prSet presAssocID="{465E6FDC-D874-4329-BA1F-678078174285}" presName="rect1" presStyleLbl="alignAcc1" presStyleIdx="0" presStyleCnt="5"/>
      <dgm:spPr/>
      <dgm:t>
        <a:bodyPr/>
        <a:lstStyle/>
        <a:p>
          <a:endParaRPr lang="ru-RU"/>
        </a:p>
      </dgm:t>
    </dgm:pt>
    <dgm:pt modelId="{77F81654-579D-4D32-B424-8DAA64354808}" type="pres">
      <dgm:prSet presAssocID="{A6525795-26FC-47C6-B17E-8B8F19FBCE52}" presName="vertSpace2" presStyleLbl="node1" presStyleIdx="0" presStyleCnt="5"/>
      <dgm:spPr/>
    </dgm:pt>
    <dgm:pt modelId="{AAB8A3CA-F3A8-463B-96FC-B6A3C34B4CF4}" type="pres">
      <dgm:prSet presAssocID="{A6525795-26FC-47C6-B17E-8B8F19FBCE52}" presName="circle2" presStyleLbl="node1" presStyleIdx="1" presStyleCnt="5"/>
      <dgm:spPr/>
    </dgm:pt>
    <dgm:pt modelId="{4C6613E3-E69A-4565-B9BE-C245BF2A69DF}" type="pres">
      <dgm:prSet presAssocID="{A6525795-26FC-47C6-B17E-8B8F19FBCE52}" presName="rect2" presStyleLbl="alignAcc1" presStyleIdx="1" presStyleCnt="5"/>
      <dgm:spPr/>
      <dgm:t>
        <a:bodyPr/>
        <a:lstStyle/>
        <a:p>
          <a:endParaRPr lang="ru-RU"/>
        </a:p>
      </dgm:t>
    </dgm:pt>
    <dgm:pt modelId="{293842D4-D402-4F2D-AF94-0AF7EEBF2DC1}" type="pres">
      <dgm:prSet presAssocID="{BBBBAC2F-625A-4C72-9DEA-FA9BEB123130}" presName="vertSpace3" presStyleLbl="node1" presStyleIdx="1" presStyleCnt="5"/>
      <dgm:spPr/>
    </dgm:pt>
    <dgm:pt modelId="{EFC17F37-B591-41BF-AEB5-6D8563C1852B}" type="pres">
      <dgm:prSet presAssocID="{BBBBAC2F-625A-4C72-9DEA-FA9BEB123130}" presName="circle3" presStyleLbl="node1" presStyleIdx="2" presStyleCnt="5"/>
      <dgm:spPr/>
    </dgm:pt>
    <dgm:pt modelId="{732F22E7-2251-4349-B621-E0E85C7011D7}" type="pres">
      <dgm:prSet presAssocID="{BBBBAC2F-625A-4C72-9DEA-FA9BEB123130}" presName="rect3" presStyleLbl="alignAcc1" presStyleIdx="2" presStyleCnt="5"/>
      <dgm:spPr/>
      <dgm:t>
        <a:bodyPr/>
        <a:lstStyle/>
        <a:p>
          <a:endParaRPr lang="ru-RU"/>
        </a:p>
      </dgm:t>
    </dgm:pt>
    <dgm:pt modelId="{D64C1407-C566-403D-BAF9-05D3B47FE26C}" type="pres">
      <dgm:prSet presAssocID="{68CB8EE8-A992-4D2E-80C9-F5875BC1C457}" presName="vertSpace4" presStyleLbl="node1" presStyleIdx="2" presStyleCnt="5"/>
      <dgm:spPr/>
    </dgm:pt>
    <dgm:pt modelId="{F1B11949-3135-47D7-9D6B-AE22861FC78A}" type="pres">
      <dgm:prSet presAssocID="{68CB8EE8-A992-4D2E-80C9-F5875BC1C457}" presName="circle4" presStyleLbl="node1" presStyleIdx="3" presStyleCnt="5"/>
      <dgm:spPr/>
    </dgm:pt>
    <dgm:pt modelId="{1B980A4C-C039-4C49-B022-7C86B190773C}" type="pres">
      <dgm:prSet presAssocID="{68CB8EE8-A992-4D2E-80C9-F5875BC1C457}" presName="rect4" presStyleLbl="alignAcc1" presStyleIdx="3" presStyleCnt="5"/>
      <dgm:spPr/>
      <dgm:t>
        <a:bodyPr/>
        <a:lstStyle/>
        <a:p>
          <a:endParaRPr lang="ru-RU"/>
        </a:p>
      </dgm:t>
    </dgm:pt>
    <dgm:pt modelId="{9D00C425-F027-4D94-917C-43D9345A6B0F}" type="pres">
      <dgm:prSet presAssocID="{2D67A091-7897-4733-A087-B6900A328C3A}" presName="vertSpace5" presStyleLbl="node1" presStyleIdx="3" presStyleCnt="5"/>
      <dgm:spPr/>
    </dgm:pt>
    <dgm:pt modelId="{50FD74C9-4408-45E3-9BE6-B49CA567C114}" type="pres">
      <dgm:prSet presAssocID="{2D67A091-7897-4733-A087-B6900A328C3A}" presName="circle5" presStyleLbl="node1" presStyleIdx="4" presStyleCnt="5"/>
      <dgm:spPr/>
    </dgm:pt>
    <dgm:pt modelId="{52A49C1C-AF4C-4920-B6BA-003A66638839}" type="pres">
      <dgm:prSet presAssocID="{2D67A091-7897-4733-A087-B6900A328C3A}" presName="rect5" presStyleLbl="alignAcc1" presStyleIdx="4" presStyleCnt="5"/>
      <dgm:spPr/>
      <dgm:t>
        <a:bodyPr/>
        <a:lstStyle/>
        <a:p>
          <a:endParaRPr lang="ru-RU"/>
        </a:p>
      </dgm:t>
    </dgm:pt>
    <dgm:pt modelId="{9BC52040-CA31-44D0-B01C-727DBE8E64F6}" type="pres">
      <dgm:prSet presAssocID="{465E6FDC-D874-4329-BA1F-678078174285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9DBFA-EF35-4491-AEEF-848B89BC64D3}" type="pres">
      <dgm:prSet presAssocID="{A6525795-26FC-47C6-B17E-8B8F19FBCE52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F9C57-FC41-4780-BD7A-F3E87B419A0D}" type="pres">
      <dgm:prSet presAssocID="{BBBBAC2F-625A-4C72-9DEA-FA9BEB123130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8E56F2-6EA9-4F12-BDB9-3B080B814DF5}" type="pres">
      <dgm:prSet presAssocID="{68CB8EE8-A992-4D2E-80C9-F5875BC1C457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8D640C-7765-4BF1-909A-AF9256E06D4E}" type="pres">
      <dgm:prSet presAssocID="{2D67A091-7897-4733-A087-B6900A328C3A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5FD7FD-88AE-4159-9EBD-84CCBDE6BD45}" srcId="{04B18CA4-4AA8-46D9-9CFB-42AB59C44010}" destId="{68CB8EE8-A992-4D2E-80C9-F5875BC1C457}" srcOrd="3" destOrd="0" parTransId="{49E45FB0-A0E7-4ACD-BB23-9D44F8BF509D}" sibTransId="{123D1592-FF7E-4D24-BC0E-C4A74B723551}"/>
    <dgm:cxn modelId="{64E81222-9CCC-4950-936E-FAD6FBBB69C7}" type="presOf" srcId="{BBBBAC2F-625A-4C72-9DEA-FA9BEB123130}" destId="{A12F9C57-FC41-4780-BD7A-F3E87B419A0D}" srcOrd="1" destOrd="0" presId="urn:microsoft.com/office/officeart/2005/8/layout/target3"/>
    <dgm:cxn modelId="{5A70E951-73EC-433D-98B6-805FA639FE8E}" type="presOf" srcId="{A6525795-26FC-47C6-B17E-8B8F19FBCE52}" destId="{B9A9DBFA-EF35-4491-AEEF-848B89BC64D3}" srcOrd="1" destOrd="0" presId="urn:microsoft.com/office/officeart/2005/8/layout/target3"/>
    <dgm:cxn modelId="{D76B8B38-16FA-4B84-A7C7-32DE349CEB98}" srcId="{04B18CA4-4AA8-46D9-9CFB-42AB59C44010}" destId="{465E6FDC-D874-4329-BA1F-678078174285}" srcOrd="0" destOrd="0" parTransId="{7AF854AB-C349-4AB3-9600-2C13E4F3DA6A}" sibTransId="{07AC405E-5CDD-40DE-BB48-18BD9AE79FFC}"/>
    <dgm:cxn modelId="{7BBA9B99-C4ED-4958-9C25-B8109B3A7EFA}" srcId="{04B18CA4-4AA8-46D9-9CFB-42AB59C44010}" destId="{A6525795-26FC-47C6-B17E-8B8F19FBCE52}" srcOrd="1" destOrd="0" parTransId="{17098D9D-0986-4748-99C9-DAF7273173CA}" sibTransId="{65D5F578-249F-4B75-8759-2A30E6709B32}"/>
    <dgm:cxn modelId="{D5E3CEFE-C919-4D3B-B9CD-6776D74A1752}" type="presOf" srcId="{2D67A091-7897-4733-A087-B6900A328C3A}" destId="{6D8D640C-7765-4BF1-909A-AF9256E06D4E}" srcOrd="1" destOrd="0" presId="urn:microsoft.com/office/officeart/2005/8/layout/target3"/>
    <dgm:cxn modelId="{2E9AF928-4DB6-4273-A040-0B2663EA19DC}" type="presOf" srcId="{465E6FDC-D874-4329-BA1F-678078174285}" destId="{6E1606F4-8633-4AB8-B5AC-181274BF25FD}" srcOrd="0" destOrd="0" presId="urn:microsoft.com/office/officeart/2005/8/layout/target3"/>
    <dgm:cxn modelId="{AEF5202A-0E3F-4A19-B34B-CFB0890C338B}" type="presOf" srcId="{BBBBAC2F-625A-4C72-9DEA-FA9BEB123130}" destId="{732F22E7-2251-4349-B621-E0E85C7011D7}" srcOrd="0" destOrd="0" presId="urn:microsoft.com/office/officeart/2005/8/layout/target3"/>
    <dgm:cxn modelId="{98EABD88-9F8E-4F3F-9627-9C661FA7EB92}" srcId="{04B18CA4-4AA8-46D9-9CFB-42AB59C44010}" destId="{2D67A091-7897-4733-A087-B6900A328C3A}" srcOrd="4" destOrd="0" parTransId="{64FAFBCB-6A53-47EA-83A4-2E43C54DDF5D}" sibTransId="{3660C189-0F8B-4E4E-B49D-56B31485FF71}"/>
    <dgm:cxn modelId="{5FB01A75-CB91-415B-A8CA-80CC9C7D1AE5}" type="presOf" srcId="{68CB8EE8-A992-4D2E-80C9-F5875BC1C457}" destId="{B68E56F2-6EA9-4F12-BDB9-3B080B814DF5}" srcOrd="1" destOrd="0" presId="urn:microsoft.com/office/officeart/2005/8/layout/target3"/>
    <dgm:cxn modelId="{EF3008AF-71E7-491A-A9DD-F3601360FF94}" srcId="{04B18CA4-4AA8-46D9-9CFB-42AB59C44010}" destId="{BBBBAC2F-625A-4C72-9DEA-FA9BEB123130}" srcOrd="2" destOrd="0" parTransId="{F187BC71-951A-4E1A-88AC-7342C9CC17F1}" sibTransId="{ECC89154-0C79-496C-B4FC-C5022A1B4D16}"/>
    <dgm:cxn modelId="{B16D5D7B-70F3-467B-9C3A-7C8E17AAF471}" type="presOf" srcId="{04B18CA4-4AA8-46D9-9CFB-42AB59C44010}" destId="{7312E80D-2E83-4AE4-91B7-26E4245F67ED}" srcOrd="0" destOrd="0" presId="urn:microsoft.com/office/officeart/2005/8/layout/target3"/>
    <dgm:cxn modelId="{B89534C6-E086-42C2-9A16-F745F60E0D41}" type="presOf" srcId="{A6525795-26FC-47C6-B17E-8B8F19FBCE52}" destId="{4C6613E3-E69A-4565-B9BE-C245BF2A69DF}" srcOrd="0" destOrd="0" presId="urn:microsoft.com/office/officeart/2005/8/layout/target3"/>
    <dgm:cxn modelId="{7865C6DC-BCB3-4AE7-82DA-9A5ECFCF576E}" type="presOf" srcId="{2D67A091-7897-4733-A087-B6900A328C3A}" destId="{52A49C1C-AF4C-4920-B6BA-003A66638839}" srcOrd="0" destOrd="0" presId="urn:microsoft.com/office/officeart/2005/8/layout/target3"/>
    <dgm:cxn modelId="{4BC4F1C5-2A27-447F-B725-2F305F8DCC20}" type="presOf" srcId="{68CB8EE8-A992-4D2E-80C9-F5875BC1C457}" destId="{1B980A4C-C039-4C49-B022-7C86B190773C}" srcOrd="0" destOrd="0" presId="urn:microsoft.com/office/officeart/2005/8/layout/target3"/>
    <dgm:cxn modelId="{AFC29863-C0F8-4651-A62C-8BF942CE2402}" type="presOf" srcId="{465E6FDC-D874-4329-BA1F-678078174285}" destId="{9BC52040-CA31-44D0-B01C-727DBE8E64F6}" srcOrd="1" destOrd="0" presId="urn:microsoft.com/office/officeart/2005/8/layout/target3"/>
    <dgm:cxn modelId="{93216433-8959-4D06-B6DF-2C6E3F6D9910}" type="presParOf" srcId="{7312E80D-2E83-4AE4-91B7-26E4245F67ED}" destId="{7CC57FDF-AE45-4F52-880A-8ABE8AF4D47E}" srcOrd="0" destOrd="0" presId="urn:microsoft.com/office/officeart/2005/8/layout/target3"/>
    <dgm:cxn modelId="{15FB0652-25C7-4B76-A986-8635DC8AD574}" type="presParOf" srcId="{7312E80D-2E83-4AE4-91B7-26E4245F67ED}" destId="{34BDFD7F-E598-4DD0-AB4F-8D784C1FA8D2}" srcOrd="1" destOrd="0" presId="urn:microsoft.com/office/officeart/2005/8/layout/target3"/>
    <dgm:cxn modelId="{9E51DE5E-83DB-4E69-9842-F45AC4D13CCF}" type="presParOf" srcId="{7312E80D-2E83-4AE4-91B7-26E4245F67ED}" destId="{6E1606F4-8633-4AB8-B5AC-181274BF25FD}" srcOrd="2" destOrd="0" presId="urn:microsoft.com/office/officeart/2005/8/layout/target3"/>
    <dgm:cxn modelId="{873457A7-061A-4E89-9D92-6150B079BDFC}" type="presParOf" srcId="{7312E80D-2E83-4AE4-91B7-26E4245F67ED}" destId="{77F81654-579D-4D32-B424-8DAA64354808}" srcOrd="3" destOrd="0" presId="urn:microsoft.com/office/officeart/2005/8/layout/target3"/>
    <dgm:cxn modelId="{11E686A7-E955-42A3-8A25-5305C66DC5E1}" type="presParOf" srcId="{7312E80D-2E83-4AE4-91B7-26E4245F67ED}" destId="{AAB8A3CA-F3A8-463B-96FC-B6A3C34B4CF4}" srcOrd="4" destOrd="0" presId="urn:microsoft.com/office/officeart/2005/8/layout/target3"/>
    <dgm:cxn modelId="{A55CCF73-813B-4E01-8099-205B4FAD0C48}" type="presParOf" srcId="{7312E80D-2E83-4AE4-91B7-26E4245F67ED}" destId="{4C6613E3-E69A-4565-B9BE-C245BF2A69DF}" srcOrd="5" destOrd="0" presId="urn:microsoft.com/office/officeart/2005/8/layout/target3"/>
    <dgm:cxn modelId="{B2F611DA-8B9D-476F-B3FF-330D3E91B90A}" type="presParOf" srcId="{7312E80D-2E83-4AE4-91B7-26E4245F67ED}" destId="{293842D4-D402-4F2D-AF94-0AF7EEBF2DC1}" srcOrd="6" destOrd="0" presId="urn:microsoft.com/office/officeart/2005/8/layout/target3"/>
    <dgm:cxn modelId="{C07052DD-1D9B-4A51-B202-FEF83D8D8E9D}" type="presParOf" srcId="{7312E80D-2E83-4AE4-91B7-26E4245F67ED}" destId="{EFC17F37-B591-41BF-AEB5-6D8563C1852B}" srcOrd="7" destOrd="0" presId="urn:microsoft.com/office/officeart/2005/8/layout/target3"/>
    <dgm:cxn modelId="{9762E3CA-1327-4297-B6E3-2CCEC7158EA3}" type="presParOf" srcId="{7312E80D-2E83-4AE4-91B7-26E4245F67ED}" destId="{732F22E7-2251-4349-B621-E0E85C7011D7}" srcOrd="8" destOrd="0" presId="urn:microsoft.com/office/officeart/2005/8/layout/target3"/>
    <dgm:cxn modelId="{13E426A0-0958-436A-871C-BC07536491B8}" type="presParOf" srcId="{7312E80D-2E83-4AE4-91B7-26E4245F67ED}" destId="{D64C1407-C566-403D-BAF9-05D3B47FE26C}" srcOrd="9" destOrd="0" presId="urn:microsoft.com/office/officeart/2005/8/layout/target3"/>
    <dgm:cxn modelId="{C36D9A47-C3DB-49DB-8997-C03229A255B0}" type="presParOf" srcId="{7312E80D-2E83-4AE4-91B7-26E4245F67ED}" destId="{F1B11949-3135-47D7-9D6B-AE22861FC78A}" srcOrd="10" destOrd="0" presId="urn:microsoft.com/office/officeart/2005/8/layout/target3"/>
    <dgm:cxn modelId="{CF6B47D1-ACFA-4F4C-8474-53C5565DED2E}" type="presParOf" srcId="{7312E80D-2E83-4AE4-91B7-26E4245F67ED}" destId="{1B980A4C-C039-4C49-B022-7C86B190773C}" srcOrd="11" destOrd="0" presId="urn:microsoft.com/office/officeart/2005/8/layout/target3"/>
    <dgm:cxn modelId="{AF3524C4-A630-49CF-8DCA-7757F05EC586}" type="presParOf" srcId="{7312E80D-2E83-4AE4-91B7-26E4245F67ED}" destId="{9D00C425-F027-4D94-917C-43D9345A6B0F}" srcOrd="12" destOrd="0" presId="urn:microsoft.com/office/officeart/2005/8/layout/target3"/>
    <dgm:cxn modelId="{3143475D-57F5-4019-A939-13BD84FB694C}" type="presParOf" srcId="{7312E80D-2E83-4AE4-91B7-26E4245F67ED}" destId="{50FD74C9-4408-45E3-9BE6-B49CA567C114}" srcOrd="13" destOrd="0" presId="urn:microsoft.com/office/officeart/2005/8/layout/target3"/>
    <dgm:cxn modelId="{5D18A361-5134-4870-9270-09DF913D9CD9}" type="presParOf" srcId="{7312E80D-2E83-4AE4-91B7-26E4245F67ED}" destId="{52A49C1C-AF4C-4920-B6BA-003A66638839}" srcOrd="14" destOrd="0" presId="urn:microsoft.com/office/officeart/2005/8/layout/target3"/>
    <dgm:cxn modelId="{97D29391-B271-47AF-8F09-2DD6160266CC}" type="presParOf" srcId="{7312E80D-2E83-4AE4-91B7-26E4245F67ED}" destId="{9BC52040-CA31-44D0-B01C-727DBE8E64F6}" srcOrd="15" destOrd="0" presId="urn:microsoft.com/office/officeart/2005/8/layout/target3"/>
    <dgm:cxn modelId="{4CF98DAC-BC2C-4C24-9095-8A2FC67D53F8}" type="presParOf" srcId="{7312E80D-2E83-4AE4-91B7-26E4245F67ED}" destId="{B9A9DBFA-EF35-4491-AEEF-848B89BC64D3}" srcOrd="16" destOrd="0" presId="urn:microsoft.com/office/officeart/2005/8/layout/target3"/>
    <dgm:cxn modelId="{823F777F-0936-4FA4-A4DD-C1E771F1CB22}" type="presParOf" srcId="{7312E80D-2E83-4AE4-91B7-26E4245F67ED}" destId="{A12F9C57-FC41-4780-BD7A-F3E87B419A0D}" srcOrd="17" destOrd="0" presId="urn:microsoft.com/office/officeart/2005/8/layout/target3"/>
    <dgm:cxn modelId="{98CDA1C0-47C2-47F6-B693-141E9371A686}" type="presParOf" srcId="{7312E80D-2E83-4AE4-91B7-26E4245F67ED}" destId="{B68E56F2-6EA9-4F12-BDB9-3B080B814DF5}" srcOrd="18" destOrd="0" presId="urn:microsoft.com/office/officeart/2005/8/layout/target3"/>
    <dgm:cxn modelId="{78AB9D97-9852-4221-960B-F23470639730}" type="presParOf" srcId="{7312E80D-2E83-4AE4-91B7-26E4245F67ED}" destId="{6D8D640C-7765-4BF1-909A-AF9256E06D4E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DDDC55-0278-44B6-A1DD-C5FCAEB4A9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F2539CB-DB0D-41E7-95B6-F433355D1095}">
      <dgm:prSet/>
      <dgm:spPr/>
      <dgm:t>
        <a:bodyPr/>
        <a:lstStyle/>
        <a:p>
          <a:pPr rtl="0"/>
          <a:r>
            <a:rPr lang="en-US" dirty="0" smtClean="0"/>
            <a:t>People have more chances to be employed </a:t>
          </a:r>
          <a:endParaRPr lang="ru-RU" dirty="0"/>
        </a:p>
      </dgm:t>
    </dgm:pt>
    <dgm:pt modelId="{CFD78C6D-1C71-4EBF-A674-83F89915BF1C}" type="parTrans" cxnId="{198C5050-349E-45AD-B997-491F91860455}">
      <dgm:prSet/>
      <dgm:spPr/>
      <dgm:t>
        <a:bodyPr/>
        <a:lstStyle/>
        <a:p>
          <a:endParaRPr lang="ru-RU"/>
        </a:p>
      </dgm:t>
    </dgm:pt>
    <dgm:pt modelId="{E142B3FF-29EA-423C-BEE5-966E74CDE25B}" type="sibTrans" cxnId="{198C5050-349E-45AD-B997-491F91860455}">
      <dgm:prSet/>
      <dgm:spPr/>
      <dgm:t>
        <a:bodyPr/>
        <a:lstStyle/>
        <a:p>
          <a:endParaRPr lang="ru-RU"/>
        </a:p>
      </dgm:t>
    </dgm:pt>
    <dgm:pt modelId="{5E81EF38-AB86-4241-BDFE-C7E314DC5470}">
      <dgm:prSet/>
      <dgm:spPr/>
      <dgm:t>
        <a:bodyPr/>
        <a:lstStyle/>
        <a:p>
          <a:pPr rtl="0"/>
          <a:r>
            <a:rPr lang="en-US" dirty="0" smtClean="0"/>
            <a:t>People are more open-minded</a:t>
          </a:r>
          <a:endParaRPr lang="ru-RU" dirty="0"/>
        </a:p>
      </dgm:t>
    </dgm:pt>
    <dgm:pt modelId="{1BCE4065-FD4E-4EE3-9396-BB7D131421C5}" type="parTrans" cxnId="{AEB60F71-063B-4085-ABD2-87F49B6B2104}">
      <dgm:prSet/>
      <dgm:spPr/>
      <dgm:t>
        <a:bodyPr/>
        <a:lstStyle/>
        <a:p>
          <a:endParaRPr lang="ru-RU"/>
        </a:p>
      </dgm:t>
    </dgm:pt>
    <dgm:pt modelId="{250B13B2-70DD-4448-986E-38D47012E2C6}" type="sibTrans" cxnId="{AEB60F71-063B-4085-ABD2-87F49B6B2104}">
      <dgm:prSet/>
      <dgm:spPr/>
      <dgm:t>
        <a:bodyPr/>
        <a:lstStyle/>
        <a:p>
          <a:endParaRPr lang="ru-RU"/>
        </a:p>
      </dgm:t>
    </dgm:pt>
    <dgm:pt modelId="{CF9C13FA-E652-452D-9625-F725EBAA8626}" type="pres">
      <dgm:prSet presAssocID="{7CDDDC55-0278-44B6-A1DD-C5FCAEB4A9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9B2991-983F-450A-85FB-41FB1A384458}" type="pres">
      <dgm:prSet presAssocID="{3F2539CB-DB0D-41E7-95B6-F433355D109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4385BA-E6A8-49DF-9EE1-BA7B027CD858}" type="pres">
      <dgm:prSet presAssocID="{E142B3FF-29EA-423C-BEE5-966E74CDE25B}" presName="spacer" presStyleCnt="0"/>
      <dgm:spPr/>
    </dgm:pt>
    <dgm:pt modelId="{B513FF4D-13AD-488F-895B-F34F1D2CC811}" type="pres">
      <dgm:prSet presAssocID="{5E81EF38-AB86-4241-BDFE-C7E314DC547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30810E-66B0-4C01-A2B6-83F324A5C8F5}" type="presOf" srcId="{3F2539CB-DB0D-41E7-95B6-F433355D1095}" destId="{D79B2991-983F-450A-85FB-41FB1A384458}" srcOrd="0" destOrd="0" presId="urn:microsoft.com/office/officeart/2005/8/layout/vList2"/>
    <dgm:cxn modelId="{4DCB009C-11B2-4E0D-A0CF-2CF31767857B}" type="presOf" srcId="{5E81EF38-AB86-4241-BDFE-C7E314DC5470}" destId="{B513FF4D-13AD-488F-895B-F34F1D2CC811}" srcOrd="0" destOrd="0" presId="urn:microsoft.com/office/officeart/2005/8/layout/vList2"/>
    <dgm:cxn modelId="{AEB60F71-063B-4085-ABD2-87F49B6B2104}" srcId="{7CDDDC55-0278-44B6-A1DD-C5FCAEB4A9A9}" destId="{5E81EF38-AB86-4241-BDFE-C7E314DC5470}" srcOrd="1" destOrd="0" parTransId="{1BCE4065-FD4E-4EE3-9396-BB7D131421C5}" sibTransId="{250B13B2-70DD-4448-986E-38D47012E2C6}"/>
    <dgm:cxn modelId="{198C5050-349E-45AD-B997-491F91860455}" srcId="{7CDDDC55-0278-44B6-A1DD-C5FCAEB4A9A9}" destId="{3F2539CB-DB0D-41E7-95B6-F433355D1095}" srcOrd="0" destOrd="0" parTransId="{CFD78C6D-1C71-4EBF-A674-83F89915BF1C}" sibTransId="{E142B3FF-29EA-423C-BEE5-966E74CDE25B}"/>
    <dgm:cxn modelId="{8D3F627C-B1BC-4CFE-A776-820B4B42ECAC}" type="presOf" srcId="{7CDDDC55-0278-44B6-A1DD-C5FCAEB4A9A9}" destId="{CF9C13FA-E652-452D-9625-F725EBAA8626}" srcOrd="0" destOrd="0" presId="urn:microsoft.com/office/officeart/2005/8/layout/vList2"/>
    <dgm:cxn modelId="{4D62448C-EC20-4687-BFC1-E17761B8BAC1}" type="presParOf" srcId="{CF9C13FA-E652-452D-9625-F725EBAA8626}" destId="{D79B2991-983F-450A-85FB-41FB1A384458}" srcOrd="0" destOrd="0" presId="urn:microsoft.com/office/officeart/2005/8/layout/vList2"/>
    <dgm:cxn modelId="{B1035BA5-0F18-4C53-83F9-FEDC3EC9F0A6}" type="presParOf" srcId="{CF9C13FA-E652-452D-9625-F725EBAA8626}" destId="{5B4385BA-E6A8-49DF-9EE1-BA7B027CD858}" srcOrd="1" destOrd="0" presId="urn:microsoft.com/office/officeart/2005/8/layout/vList2"/>
    <dgm:cxn modelId="{CD5DDD5B-1DD3-4EBD-B368-1C777C7ADFAB}" type="presParOf" srcId="{CF9C13FA-E652-452D-9625-F725EBAA8626}" destId="{B513FF4D-13AD-488F-895B-F34F1D2CC81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AA67ED-BCEE-4BA3-870C-3875E09BA70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CFBE21F-5B98-4581-BD54-FCF8953990A0}">
      <dgm:prSet/>
      <dgm:spPr/>
      <dgm:t>
        <a:bodyPr/>
        <a:lstStyle/>
        <a:p>
          <a:pPr rtl="0"/>
          <a:r>
            <a:rPr lang="en-US" dirty="0" smtClean="0"/>
            <a:t>Life is cheaper and safer </a:t>
          </a:r>
          <a:endParaRPr lang="ru-RU" dirty="0"/>
        </a:p>
      </dgm:t>
    </dgm:pt>
    <dgm:pt modelId="{DBB08FB0-2B3B-4754-8DE6-249AEC56A12E}" type="parTrans" cxnId="{4ECB0BA2-9E87-496D-B74F-C1476D17EF75}">
      <dgm:prSet/>
      <dgm:spPr/>
      <dgm:t>
        <a:bodyPr/>
        <a:lstStyle/>
        <a:p>
          <a:endParaRPr lang="ru-RU"/>
        </a:p>
      </dgm:t>
    </dgm:pt>
    <dgm:pt modelId="{E360392D-9687-4DB5-965B-A7B1AEC78731}" type="sibTrans" cxnId="{4ECB0BA2-9E87-496D-B74F-C1476D17EF75}">
      <dgm:prSet/>
      <dgm:spPr/>
      <dgm:t>
        <a:bodyPr/>
        <a:lstStyle/>
        <a:p>
          <a:endParaRPr lang="ru-RU"/>
        </a:p>
      </dgm:t>
    </dgm:pt>
    <dgm:pt modelId="{3396BDE0-CAB8-4F02-A551-878370325322}">
      <dgm:prSet/>
      <dgm:spPr/>
      <dgm:t>
        <a:bodyPr/>
        <a:lstStyle/>
        <a:p>
          <a:pPr rtl="0"/>
          <a:r>
            <a:rPr lang="en-US" dirty="0" smtClean="0"/>
            <a:t>There is less crime</a:t>
          </a:r>
          <a:endParaRPr lang="ru-RU" dirty="0"/>
        </a:p>
      </dgm:t>
    </dgm:pt>
    <dgm:pt modelId="{A0C63830-1978-44F0-BF4B-CD8ED8AB129B}" type="parTrans" cxnId="{50C801AB-0C28-4A89-8CD6-94AC4EECF8D4}">
      <dgm:prSet/>
      <dgm:spPr/>
      <dgm:t>
        <a:bodyPr/>
        <a:lstStyle/>
        <a:p>
          <a:endParaRPr lang="ru-RU"/>
        </a:p>
      </dgm:t>
    </dgm:pt>
    <dgm:pt modelId="{5C575207-70DF-4FD1-9A03-E90A0292C768}" type="sibTrans" cxnId="{50C801AB-0C28-4A89-8CD6-94AC4EECF8D4}">
      <dgm:prSet/>
      <dgm:spPr/>
      <dgm:t>
        <a:bodyPr/>
        <a:lstStyle/>
        <a:p>
          <a:endParaRPr lang="ru-RU"/>
        </a:p>
      </dgm:t>
    </dgm:pt>
    <dgm:pt modelId="{690009F5-F87D-4799-95FF-6CA6C6E9C5E2}">
      <dgm:prSet/>
      <dgm:spPr/>
      <dgm:t>
        <a:bodyPr/>
        <a:lstStyle/>
        <a:p>
          <a:pPr rtl="0"/>
          <a:r>
            <a:rPr lang="en-US" dirty="0" smtClean="0"/>
            <a:t>There is less traffic</a:t>
          </a:r>
          <a:endParaRPr lang="ru-RU" dirty="0"/>
        </a:p>
      </dgm:t>
    </dgm:pt>
    <dgm:pt modelId="{50017877-95EB-401E-B9F1-1CA367FA887E}" type="parTrans" cxnId="{2BC4F880-1A9E-4F0D-AC73-02C980574B20}">
      <dgm:prSet/>
      <dgm:spPr/>
      <dgm:t>
        <a:bodyPr/>
        <a:lstStyle/>
        <a:p>
          <a:endParaRPr lang="ru-RU"/>
        </a:p>
      </dgm:t>
    </dgm:pt>
    <dgm:pt modelId="{138646E9-6A0F-4497-89DB-D2E8A56CC316}" type="sibTrans" cxnId="{2BC4F880-1A9E-4F0D-AC73-02C980574B20}">
      <dgm:prSet/>
      <dgm:spPr/>
      <dgm:t>
        <a:bodyPr/>
        <a:lstStyle/>
        <a:p>
          <a:endParaRPr lang="ru-RU"/>
        </a:p>
      </dgm:t>
    </dgm:pt>
    <dgm:pt modelId="{EAC3A9D5-A991-4EA6-BAFE-A2388303FE51}" type="pres">
      <dgm:prSet presAssocID="{32AA67ED-BCEE-4BA3-870C-3875E09BA70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4D9752-56A8-4AA2-9488-F3B7AF1A62A3}" type="pres">
      <dgm:prSet presAssocID="{0CFBE21F-5B98-4581-BD54-FCF8953990A0}" presName="circle1" presStyleLbl="node1" presStyleIdx="0" presStyleCnt="3"/>
      <dgm:spPr/>
    </dgm:pt>
    <dgm:pt modelId="{9B1D61AA-316B-422E-923D-B1CD3F8399AC}" type="pres">
      <dgm:prSet presAssocID="{0CFBE21F-5B98-4581-BD54-FCF8953990A0}" presName="space" presStyleCnt="0"/>
      <dgm:spPr/>
    </dgm:pt>
    <dgm:pt modelId="{A3318CEE-4E1C-4CAA-BBDC-B0757312337C}" type="pres">
      <dgm:prSet presAssocID="{0CFBE21F-5B98-4581-BD54-FCF8953990A0}" presName="rect1" presStyleLbl="alignAcc1" presStyleIdx="0" presStyleCnt="3"/>
      <dgm:spPr/>
      <dgm:t>
        <a:bodyPr/>
        <a:lstStyle/>
        <a:p>
          <a:endParaRPr lang="ru-RU"/>
        </a:p>
      </dgm:t>
    </dgm:pt>
    <dgm:pt modelId="{3D85F6CE-9574-4134-9594-D1D4149597B7}" type="pres">
      <dgm:prSet presAssocID="{3396BDE0-CAB8-4F02-A551-878370325322}" presName="vertSpace2" presStyleLbl="node1" presStyleIdx="0" presStyleCnt="3"/>
      <dgm:spPr/>
    </dgm:pt>
    <dgm:pt modelId="{B428613E-2DFD-43F3-B985-00FB0A6CF817}" type="pres">
      <dgm:prSet presAssocID="{3396BDE0-CAB8-4F02-A551-878370325322}" presName="circle2" presStyleLbl="node1" presStyleIdx="1" presStyleCnt="3"/>
      <dgm:spPr/>
    </dgm:pt>
    <dgm:pt modelId="{563BD6A6-207D-4F36-8166-F502A0575BF3}" type="pres">
      <dgm:prSet presAssocID="{3396BDE0-CAB8-4F02-A551-878370325322}" presName="rect2" presStyleLbl="alignAcc1" presStyleIdx="1" presStyleCnt="3"/>
      <dgm:spPr/>
      <dgm:t>
        <a:bodyPr/>
        <a:lstStyle/>
        <a:p>
          <a:endParaRPr lang="ru-RU"/>
        </a:p>
      </dgm:t>
    </dgm:pt>
    <dgm:pt modelId="{BC18A840-80B1-4C8D-9B02-60931EAB1D36}" type="pres">
      <dgm:prSet presAssocID="{690009F5-F87D-4799-95FF-6CA6C6E9C5E2}" presName="vertSpace3" presStyleLbl="node1" presStyleIdx="1" presStyleCnt="3"/>
      <dgm:spPr/>
    </dgm:pt>
    <dgm:pt modelId="{4C876BEF-3077-40C4-A74A-043B642E7D0D}" type="pres">
      <dgm:prSet presAssocID="{690009F5-F87D-4799-95FF-6CA6C6E9C5E2}" presName="circle3" presStyleLbl="node1" presStyleIdx="2" presStyleCnt="3"/>
      <dgm:spPr/>
    </dgm:pt>
    <dgm:pt modelId="{8412EE21-02A6-4EF5-9C10-AC419D87CC7E}" type="pres">
      <dgm:prSet presAssocID="{690009F5-F87D-4799-95FF-6CA6C6E9C5E2}" presName="rect3" presStyleLbl="alignAcc1" presStyleIdx="2" presStyleCnt="3"/>
      <dgm:spPr/>
      <dgm:t>
        <a:bodyPr/>
        <a:lstStyle/>
        <a:p>
          <a:endParaRPr lang="ru-RU"/>
        </a:p>
      </dgm:t>
    </dgm:pt>
    <dgm:pt modelId="{FB2CBAB1-87B3-4B50-A479-6035BAF511C9}" type="pres">
      <dgm:prSet presAssocID="{0CFBE21F-5B98-4581-BD54-FCF8953990A0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3E6EB5-BBE8-4937-BD0B-2FF807A5FE37}" type="pres">
      <dgm:prSet presAssocID="{3396BDE0-CAB8-4F02-A551-878370325322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12974-D193-4EAC-9E99-BDF4AFAEFCA2}" type="pres">
      <dgm:prSet presAssocID="{690009F5-F87D-4799-95FF-6CA6C6E9C5E2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382E5E-218A-4A06-AB61-ECC2705A308A}" type="presOf" srcId="{3396BDE0-CAB8-4F02-A551-878370325322}" destId="{E83E6EB5-BBE8-4937-BD0B-2FF807A5FE37}" srcOrd="1" destOrd="0" presId="urn:microsoft.com/office/officeart/2005/8/layout/target3"/>
    <dgm:cxn modelId="{2BC4F880-1A9E-4F0D-AC73-02C980574B20}" srcId="{32AA67ED-BCEE-4BA3-870C-3875E09BA70E}" destId="{690009F5-F87D-4799-95FF-6CA6C6E9C5E2}" srcOrd="2" destOrd="0" parTransId="{50017877-95EB-401E-B9F1-1CA367FA887E}" sibTransId="{138646E9-6A0F-4497-89DB-D2E8A56CC316}"/>
    <dgm:cxn modelId="{C4AA7CA9-C33C-45C2-A278-1F5D541B9452}" type="presOf" srcId="{690009F5-F87D-4799-95FF-6CA6C6E9C5E2}" destId="{4DE12974-D193-4EAC-9E99-BDF4AFAEFCA2}" srcOrd="1" destOrd="0" presId="urn:microsoft.com/office/officeart/2005/8/layout/target3"/>
    <dgm:cxn modelId="{41857623-44A7-48CF-AE02-E055C8DD10F1}" type="presOf" srcId="{0CFBE21F-5B98-4581-BD54-FCF8953990A0}" destId="{FB2CBAB1-87B3-4B50-A479-6035BAF511C9}" srcOrd="1" destOrd="0" presId="urn:microsoft.com/office/officeart/2005/8/layout/target3"/>
    <dgm:cxn modelId="{7BC09661-FD1F-4385-A41C-E11867EB9C61}" type="presOf" srcId="{0CFBE21F-5B98-4581-BD54-FCF8953990A0}" destId="{A3318CEE-4E1C-4CAA-BBDC-B0757312337C}" srcOrd="0" destOrd="0" presId="urn:microsoft.com/office/officeart/2005/8/layout/target3"/>
    <dgm:cxn modelId="{3DF015E8-6B35-4BA2-B914-3974613A6CD2}" type="presOf" srcId="{690009F5-F87D-4799-95FF-6CA6C6E9C5E2}" destId="{8412EE21-02A6-4EF5-9C10-AC419D87CC7E}" srcOrd="0" destOrd="0" presId="urn:microsoft.com/office/officeart/2005/8/layout/target3"/>
    <dgm:cxn modelId="{4ECB0BA2-9E87-496D-B74F-C1476D17EF75}" srcId="{32AA67ED-BCEE-4BA3-870C-3875E09BA70E}" destId="{0CFBE21F-5B98-4581-BD54-FCF8953990A0}" srcOrd="0" destOrd="0" parTransId="{DBB08FB0-2B3B-4754-8DE6-249AEC56A12E}" sibTransId="{E360392D-9687-4DB5-965B-A7B1AEC78731}"/>
    <dgm:cxn modelId="{0F4D4586-21D8-425C-A6F6-EDB6BE654A09}" type="presOf" srcId="{3396BDE0-CAB8-4F02-A551-878370325322}" destId="{563BD6A6-207D-4F36-8166-F502A0575BF3}" srcOrd="0" destOrd="0" presId="urn:microsoft.com/office/officeart/2005/8/layout/target3"/>
    <dgm:cxn modelId="{50C801AB-0C28-4A89-8CD6-94AC4EECF8D4}" srcId="{32AA67ED-BCEE-4BA3-870C-3875E09BA70E}" destId="{3396BDE0-CAB8-4F02-A551-878370325322}" srcOrd="1" destOrd="0" parTransId="{A0C63830-1978-44F0-BF4B-CD8ED8AB129B}" sibTransId="{5C575207-70DF-4FD1-9A03-E90A0292C768}"/>
    <dgm:cxn modelId="{42C4DF0E-ABEE-436F-A646-716459C8DF81}" type="presOf" srcId="{32AA67ED-BCEE-4BA3-870C-3875E09BA70E}" destId="{EAC3A9D5-A991-4EA6-BAFE-A2388303FE51}" srcOrd="0" destOrd="0" presId="urn:microsoft.com/office/officeart/2005/8/layout/target3"/>
    <dgm:cxn modelId="{A064256D-0F21-4684-BB73-10F467F418DE}" type="presParOf" srcId="{EAC3A9D5-A991-4EA6-BAFE-A2388303FE51}" destId="{F14D9752-56A8-4AA2-9488-F3B7AF1A62A3}" srcOrd="0" destOrd="0" presId="urn:microsoft.com/office/officeart/2005/8/layout/target3"/>
    <dgm:cxn modelId="{55C1F468-91A1-4466-9F4F-8DCEDE4FA213}" type="presParOf" srcId="{EAC3A9D5-A991-4EA6-BAFE-A2388303FE51}" destId="{9B1D61AA-316B-422E-923D-B1CD3F8399AC}" srcOrd="1" destOrd="0" presId="urn:microsoft.com/office/officeart/2005/8/layout/target3"/>
    <dgm:cxn modelId="{679A4FD8-B0C1-4216-A3A5-E881EB8640DE}" type="presParOf" srcId="{EAC3A9D5-A991-4EA6-BAFE-A2388303FE51}" destId="{A3318CEE-4E1C-4CAA-BBDC-B0757312337C}" srcOrd="2" destOrd="0" presId="urn:microsoft.com/office/officeart/2005/8/layout/target3"/>
    <dgm:cxn modelId="{9CABECBA-57E1-4D74-803A-53C56FFA0B55}" type="presParOf" srcId="{EAC3A9D5-A991-4EA6-BAFE-A2388303FE51}" destId="{3D85F6CE-9574-4134-9594-D1D4149597B7}" srcOrd="3" destOrd="0" presId="urn:microsoft.com/office/officeart/2005/8/layout/target3"/>
    <dgm:cxn modelId="{34E0FC5E-1174-4685-BD9E-4FB84BCA0244}" type="presParOf" srcId="{EAC3A9D5-A991-4EA6-BAFE-A2388303FE51}" destId="{B428613E-2DFD-43F3-B985-00FB0A6CF817}" srcOrd="4" destOrd="0" presId="urn:microsoft.com/office/officeart/2005/8/layout/target3"/>
    <dgm:cxn modelId="{2FF786A3-38B6-4982-873C-8D6D89DB4719}" type="presParOf" srcId="{EAC3A9D5-A991-4EA6-BAFE-A2388303FE51}" destId="{563BD6A6-207D-4F36-8166-F502A0575BF3}" srcOrd="5" destOrd="0" presId="urn:microsoft.com/office/officeart/2005/8/layout/target3"/>
    <dgm:cxn modelId="{7C10CAB3-326E-46DC-8F22-2B02FB179029}" type="presParOf" srcId="{EAC3A9D5-A991-4EA6-BAFE-A2388303FE51}" destId="{BC18A840-80B1-4C8D-9B02-60931EAB1D36}" srcOrd="6" destOrd="0" presId="urn:microsoft.com/office/officeart/2005/8/layout/target3"/>
    <dgm:cxn modelId="{7018BEE3-FACC-45F2-A144-E12401339292}" type="presParOf" srcId="{EAC3A9D5-A991-4EA6-BAFE-A2388303FE51}" destId="{4C876BEF-3077-40C4-A74A-043B642E7D0D}" srcOrd="7" destOrd="0" presId="urn:microsoft.com/office/officeart/2005/8/layout/target3"/>
    <dgm:cxn modelId="{4A48FB22-7797-45AF-BD16-F5D65F33AC84}" type="presParOf" srcId="{EAC3A9D5-A991-4EA6-BAFE-A2388303FE51}" destId="{8412EE21-02A6-4EF5-9C10-AC419D87CC7E}" srcOrd="8" destOrd="0" presId="urn:microsoft.com/office/officeart/2005/8/layout/target3"/>
    <dgm:cxn modelId="{2FBD8EC9-40A6-4DF0-BA9D-77869C21E3D4}" type="presParOf" srcId="{EAC3A9D5-A991-4EA6-BAFE-A2388303FE51}" destId="{FB2CBAB1-87B3-4B50-A479-6035BAF511C9}" srcOrd="9" destOrd="0" presId="urn:microsoft.com/office/officeart/2005/8/layout/target3"/>
    <dgm:cxn modelId="{CD604B6F-48E2-46FC-BF4F-4E58EE94D292}" type="presParOf" srcId="{EAC3A9D5-A991-4EA6-BAFE-A2388303FE51}" destId="{E83E6EB5-BBE8-4937-BD0B-2FF807A5FE37}" srcOrd="10" destOrd="0" presId="urn:microsoft.com/office/officeart/2005/8/layout/target3"/>
    <dgm:cxn modelId="{389A11C2-3D39-47BB-BBDE-AB836BA55C32}" type="presParOf" srcId="{EAC3A9D5-A991-4EA6-BAFE-A2388303FE51}" destId="{4DE12974-D193-4EAC-9E99-BDF4AFAEFCA2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DD4F3B-CDD7-4F95-9714-83964B2C0C2B}">
      <dsp:nvSpPr>
        <dsp:cNvPr id="0" name=""/>
        <dsp:cNvSpPr/>
      </dsp:nvSpPr>
      <dsp:spPr>
        <a:xfrm>
          <a:off x="5562" y="907672"/>
          <a:ext cx="2402387" cy="1793331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AEA2B3-CB81-41D9-9868-2624FE7F9D98}">
      <dsp:nvSpPr>
        <dsp:cNvPr id="0" name=""/>
        <dsp:cNvSpPr/>
      </dsp:nvSpPr>
      <dsp:spPr>
        <a:xfrm>
          <a:off x="5562" y="2701004"/>
          <a:ext cx="2402387" cy="7711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The </a:t>
          </a:r>
          <a:r>
            <a:rPr lang="en-US" sz="2200" kern="1200" dirty="0" err="1" smtClean="0"/>
            <a:t>Kolomenka</a:t>
          </a:r>
          <a:endParaRPr lang="ru-RU" sz="2200" kern="1200" dirty="0"/>
        </a:p>
      </dsp:txBody>
      <dsp:txXfrm>
        <a:off x="5562" y="2701004"/>
        <a:ext cx="1691822" cy="771132"/>
      </dsp:txXfrm>
    </dsp:sp>
    <dsp:sp modelId="{5EB48F31-D583-4ABB-930F-9A2DA61375DA}">
      <dsp:nvSpPr>
        <dsp:cNvPr id="0" name=""/>
        <dsp:cNvSpPr/>
      </dsp:nvSpPr>
      <dsp:spPr>
        <a:xfrm>
          <a:off x="1765343" y="2823491"/>
          <a:ext cx="840835" cy="840835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A719A0-4B8A-491A-8D7B-CFAA9EB3F8DE}">
      <dsp:nvSpPr>
        <dsp:cNvPr id="0" name=""/>
        <dsp:cNvSpPr/>
      </dsp:nvSpPr>
      <dsp:spPr>
        <a:xfrm>
          <a:off x="2757482" y="903279"/>
          <a:ext cx="2402387" cy="1793331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377EBA-6B40-4B66-9E5A-480252C0EAD7}">
      <dsp:nvSpPr>
        <dsp:cNvPr id="0" name=""/>
        <dsp:cNvSpPr/>
      </dsp:nvSpPr>
      <dsp:spPr>
        <a:xfrm>
          <a:off x="2814491" y="2701004"/>
          <a:ext cx="2402387" cy="7711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The Oka</a:t>
          </a:r>
          <a:endParaRPr lang="ru-RU" sz="2200" kern="1200" dirty="0"/>
        </a:p>
      </dsp:txBody>
      <dsp:txXfrm>
        <a:off x="2814491" y="2701004"/>
        <a:ext cx="1691822" cy="771132"/>
      </dsp:txXfrm>
    </dsp:sp>
    <dsp:sp modelId="{3C2EB6E3-2126-45DC-9B36-0051F324CB7A}">
      <dsp:nvSpPr>
        <dsp:cNvPr id="0" name=""/>
        <dsp:cNvSpPr/>
      </dsp:nvSpPr>
      <dsp:spPr>
        <a:xfrm>
          <a:off x="4574273" y="2823491"/>
          <a:ext cx="840835" cy="840835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15B194-D8EC-4E1B-A14A-36DA2A9E578D}">
      <dsp:nvSpPr>
        <dsp:cNvPr id="0" name=""/>
        <dsp:cNvSpPr/>
      </dsp:nvSpPr>
      <dsp:spPr>
        <a:xfrm>
          <a:off x="5623420" y="907672"/>
          <a:ext cx="2402387" cy="1793331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BE4298-33CF-42B0-8AF0-2F8F524C4452}">
      <dsp:nvSpPr>
        <dsp:cNvPr id="0" name=""/>
        <dsp:cNvSpPr/>
      </dsp:nvSpPr>
      <dsp:spPr>
        <a:xfrm>
          <a:off x="5623420" y="2701004"/>
          <a:ext cx="2402387" cy="7711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The </a:t>
          </a:r>
          <a:r>
            <a:rPr lang="en-US" sz="2200" kern="1200" dirty="0" err="1" smtClean="0"/>
            <a:t>Moskva</a:t>
          </a:r>
          <a:endParaRPr lang="ru-RU" sz="2200" kern="1200" dirty="0"/>
        </a:p>
      </dsp:txBody>
      <dsp:txXfrm>
        <a:off x="5623420" y="2701004"/>
        <a:ext cx="1691822" cy="771132"/>
      </dsp:txXfrm>
    </dsp:sp>
    <dsp:sp modelId="{241B570C-B5BF-4C8F-AC04-A8B8A3069E79}">
      <dsp:nvSpPr>
        <dsp:cNvPr id="0" name=""/>
        <dsp:cNvSpPr/>
      </dsp:nvSpPr>
      <dsp:spPr>
        <a:xfrm>
          <a:off x="7383202" y="2823491"/>
          <a:ext cx="840835" cy="840835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C57FDF-AE45-4F52-880A-8ABE8AF4D47E}">
      <dsp:nvSpPr>
        <dsp:cNvPr id="0" name=""/>
        <dsp:cNvSpPr/>
      </dsp:nvSpPr>
      <dsp:spPr>
        <a:xfrm>
          <a:off x="0" y="0"/>
          <a:ext cx="4572000" cy="45720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606F4-8633-4AB8-B5AC-181274BF25FD}">
      <dsp:nvSpPr>
        <dsp:cNvPr id="0" name=""/>
        <dsp:cNvSpPr/>
      </dsp:nvSpPr>
      <dsp:spPr>
        <a:xfrm>
          <a:off x="2286000" y="0"/>
          <a:ext cx="5943600" cy="457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Developed transport system</a:t>
          </a:r>
          <a:endParaRPr lang="ru-RU" sz="3200" kern="1200" dirty="0"/>
        </a:p>
      </dsp:txBody>
      <dsp:txXfrm>
        <a:off x="2286000" y="0"/>
        <a:ext cx="5943600" cy="731520"/>
      </dsp:txXfrm>
    </dsp:sp>
    <dsp:sp modelId="{AAB8A3CA-F3A8-463B-96FC-B6A3C34B4CF4}">
      <dsp:nvSpPr>
        <dsp:cNvPr id="0" name=""/>
        <dsp:cNvSpPr/>
      </dsp:nvSpPr>
      <dsp:spPr>
        <a:xfrm>
          <a:off x="480060" y="731520"/>
          <a:ext cx="3611880" cy="361188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613E3-E69A-4565-B9BE-C245BF2A69DF}">
      <dsp:nvSpPr>
        <dsp:cNvPr id="0" name=""/>
        <dsp:cNvSpPr/>
      </dsp:nvSpPr>
      <dsp:spPr>
        <a:xfrm>
          <a:off x="2286000" y="731520"/>
          <a:ext cx="5943600" cy="36118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Information</a:t>
          </a:r>
          <a:endParaRPr lang="ru-RU" sz="3200" kern="1200" dirty="0"/>
        </a:p>
      </dsp:txBody>
      <dsp:txXfrm>
        <a:off x="2286000" y="731520"/>
        <a:ext cx="5943600" cy="731520"/>
      </dsp:txXfrm>
    </dsp:sp>
    <dsp:sp modelId="{EFC17F37-B591-41BF-AEB5-6D8563C1852B}">
      <dsp:nvSpPr>
        <dsp:cNvPr id="0" name=""/>
        <dsp:cNvSpPr/>
      </dsp:nvSpPr>
      <dsp:spPr>
        <a:xfrm>
          <a:off x="960120" y="1463040"/>
          <a:ext cx="2651760" cy="265176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2F22E7-2251-4349-B621-E0E85C7011D7}">
      <dsp:nvSpPr>
        <dsp:cNvPr id="0" name=""/>
        <dsp:cNvSpPr/>
      </dsp:nvSpPr>
      <dsp:spPr>
        <a:xfrm>
          <a:off x="2286000" y="1463040"/>
          <a:ext cx="5943600" cy="26517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Sports</a:t>
          </a:r>
          <a:endParaRPr lang="ru-RU" sz="3200" kern="1200" dirty="0"/>
        </a:p>
      </dsp:txBody>
      <dsp:txXfrm>
        <a:off x="2286000" y="1463040"/>
        <a:ext cx="5943600" cy="731520"/>
      </dsp:txXfrm>
    </dsp:sp>
    <dsp:sp modelId="{F1B11949-3135-47D7-9D6B-AE22861FC78A}">
      <dsp:nvSpPr>
        <dsp:cNvPr id="0" name=""/>
        <dsp:cNvSpPr/>
      </dsp:nvSpPr>
      <dsp:spPr>
        <a:xfrm>
          <a:off x="1440180" y="2194560"/>
          <a:ext cx="1691640" cy="169164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80A4C-C039-4C49-B022-7C86B190773C}">
      <dsp:nvSpPr>
        <dsp:cNvPr id="0" name=""/>
        <dsp:cNvSpPr/>
      </dsp:nvSpPr>
      <dsp:spPr>
        <a:xfrm>
          <a:off x="2286000" y="2194560"/>
          <a:ext cx="5943600" cy="16916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Shopping malls</a:t>
          </a:r>
          <a:endParaRPr lang="ru-RU" sz="3200" kern="1200" dirty="0"/>
        </a:p>
      </dsp:txBody>
      <dsp:txXfrm>
        <a:off x="2286000" y="2194560"/>
        <a:ext cx="5943600" cy="731520"/>
      </dsp:txXfrm>
    </dsp:sp>
    <dsp:sp modelId="{50FD74C9-4408-45E3-9BE6-B49CA567C114}">
      <dsp:nvSpPr>
        <dsp:cNvPr id="0" name=""/>
        <dsp:cNvSpPr/>
      </dsp:nvSpPr>
      <dsp:spPr>
        <a:xfrm>
          <a:off x="1920240" y="2926080"/>
          <a:ext cx="731519" cy="73151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49C1C-AF4C-4920-B6BA-003A66638839}">
      <dsp:nvSpPr>
        <dsp:cNvPr id="0" name=""/>
        <dsp:cNvSpPr/>
      </dsp:nvSpPr>
      <dsp:spPr>
        <a:xfrm>
          <a:off x="2286000" y="2926080"/>
          <a:ext cx="5943600" cy="7315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Entertainments</a:t>
          </a:r>
          <a:endParaRPr lang="ru-RU" sz="3200" kern="1200" dirty="0"/>
        </a:p>
      </dsp:txBody>
      <dsp:txXfrm>
        <a:off x="2286000" y="2926080"/>
        <a:ext cx="5943600" cy="73151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9B2991-983F-450A-85FB-41FB1A384458}">
      <dsp:nvSpPr>
        <dsp:cNvPr id="0" name=""/>
        <dsp:cNvSpPr/>
      </dsp:nvSpPr>
      <dsp:spPr>
        <a:xfrm>
          <a:off x="0" y="34410"/>
          <a:ext cx="8229600" cy="1909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People have more chances to be employed </a:t>
          </a:r>
          <a:endParaRPr lang="ru-RU" sz="4800" kern="1200" dirty="0"/>
        </a:p>
      </dsp:txBody>
      <dsp:txXfrm>
        <a:off x="0" y="34410"/>
        <a:ext cx="8229600" cy="1909439"/>
      </dsp:txXfrm>
    </dsp:sp>
    <dsp:sp modelId="{B513FF4D-13AD-488F-895B-F34F1D2CC811}">
      <dsp:nvSpPr>
        <dsp:cNvPr id="0" name=""/>
        <dsp:cNvSpPr/>
      </dsp:nvSpPr>
      <dsp:spPr>
        <a:xfrm>
          <a:off x="0" y="2082090"/>
          <a:ext cx="8229600" cy="1909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People are more open-minded</a:t>
          </a:r>
          <a:endParaRPr lang="ru-RU" sz="4800" kern="1200" dirty="0"/>
        </a:p>
      </dsp:txBody>
      <dsp:txXfrm>
        <a:off x="0" y="2082090"/>
        <a:ext cx="8229600" cy="190943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4D9752-56A8-4AA2-9488-F3B7AF1A62A3}">
      <dsp:nvSpPr>
        <dsp:cNvPr id="0" name=""/>
        <dsp:cNvSpPr/>
      </dsp:nvSpPr>
      <dsp:spPr>
        <a:xfrm>
          <a:off x="0" y="0"/>
          <a:ext cx="4572000" cy="45720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318CEE-4E1C-4CAA-BBDC-B0757312337C}">
      <dsp:nvSpPr>
        <dsp:cNvPr id="0" name=""/>
        <dsp:cNvSpPr/>
      </dsp:nvSpPr>
      <dsp:spPr>
        <a:xfrm>
          <a:off x="2286000" y="0"/>
          <a:ext cx="5943600" cy="457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Life is cheaper and safer </a:t>
          </a:r>
          <a:endParaRPr lang="ru-RU" sz="3800" kern="1200" dirty="0"/>
        </a:p>
      </dsp:txBody>
      <dsp:txXfrm>
        <a:off x="2286000" y="0"/>
        <a:ext cx="5943600" cy="1371602"/>
      </dsp:txXfrm>
    </dsp:sp>
    <dsp:sp modelId="{B428613E-2DFD-43F3-B985-00FB0A6CF817}">
      <dsp:nvSpPr>
        <dsp:cNvPr id="0" name=""/>
        <dsp:cNvSpPr/>
      </dsp:nvSpPr>
      <dsp:spPr>
        <a:xfrm>
          <a:off x="800101" y="1371602"/>
          <a:ext cx="2971797" cy="297179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3BD6A6-207D-4F36-8166-F502A0575BF3}">
      <dsp:nvSpPr>
        <dsp:cNvPr id="0" name=""/>
        <dsp:cNvSpPr/>
      </dsp:nvSpPr>
      <dsp:spPr>
        <a:xfrm>
          <a:off x="2286000" y="1371602"/>
          <a:ext cx="5943600" cy="29717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There is less crime</a:t>
          </a:r>
          <a:endParaRPr lang="ru-RU" sz="3800" kern="1200" dirty="0"/>
        </a:p>
      </dsp:txBody>
      <dsp:txXfrm>
        <a:off x="2286000" y="1371602"/>
        <a:ext cx="5943600" cy="1371598"/>
      </dsp:txXfrm>
    </dsp:sp>
    <dsp:sp modelId="{4C876BEF-3077-40C4-A74A-043B642E7D0D}">
      <dsp:nvSpPr>
        <dsp:cNvPr id="0" name=""/>
        <dsp:cNvSpPr/>
      </dsp:nvSpPr>
      <dsp:spPr>
        <a:xfrm>
          <a:off x="1600200" y="2743201"/>
          <a:ext cx="1371598" cy="137159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12EE21-02A6-4EF5-9C10-AC419D87CC7E}">
      <dsp:nvSpPr>
        <dsp:cNvPr id="0" name=""/>
        <dsp:cNvSpPr/>
      </dsp:nvSpPr>
      <dsp:spPr>
        <a:xfrm>
          <a:off x="2286000" y="2743201"/>
          <a:ext cx="5943600" cy="13715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There is less traffic</a:t>
          </a:r>
          <a:endParaRPr lang="ru-RU" sz="3800" kern="1200" dirty="0"/>
        </a:p>
      </dsp:txBody>
      <dsp:txXfrm>
        <a:off x="2286000" y="2743201"/>
        <a:ext cx="5943600" cy="1371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elo.ru/upload/iblock/7df/1_1111774931_.jpg" TargetMode="External"/><Relationship Id="rId2" Type="http://schemas.openxmlformats.org/officeDocument/2006/relationships/hyperlink" Target="http://hvylya.org/wp-content/uploads/2011/12/panama17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mg818.imageshack.us/img818/7672/64463965.jpg" TargetMode="External"/><Relationship Id="rId4" Type="http://schemas.openxmlformats.org/officeDocument/2006/relationships/hyperlink" Target="http://stat17.privet.ru/lr/091c35ff73e64284b7c66bef491320e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_vdGNSowXeIY/STRWNJjUWII/AAAAAAAAADY/wR64w8bVn7o/s320/51EMQZ1X9AL__SL500_AA240_.jpg" TargetMode="External"/><Relationship Id="rId2" Type="http://schemas.openxmlformats.org/officeDocument/2006/relationships/hyperlink" Target="http://im4-tub-ru.yandex.net/i?id=639104719-66-72&amp;n=2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adisonrussianschool.org/wp-content/uploads/2012/03/thank-you-note2.jpg" TargetMode="External"/><Relationship Id="rId4" Type="http://schemas.openxmlformats.org/officeDocument/2006/relationships/hyperlink" Target="http://www.featurepics.com/FI/Thumb300/20080129/Sea-Pollution-Urban-Garbages-596747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2004640"/>
          </a:xfrm>
        </p:spPr>
        <p:txBody>
          <a:bodyPr>
            <a:normAutofit fontScale="90000"/>
          </a:bodyPr>
          <a:lstStyle/>
          <a:p>
            <a:r>
              <a:rPr lang="ru-RU" cap="all" dirty="0" smtClean="0"/>
              <a:t/>
            </a:r>
            <a:br>
              <a:rPr lang="ru-RU" cap="all" dirty="0" smtClean="0"/>
            </a:br>
            <a:r>
              <a:rPr lang="ru-RU" cap="all" dirty="0" smtClean="0"/>
              <a:t/>
            </a:r>
            <a:br>
              <a:rPr lang="ru-RU" cap="all" dirty="0" smtClean="0"/>
            </a:br>
            <a:r>
              <a:rPr lang="ru-RU" cap="all" dirty="0" smtClean="0"/>
              <a:t/>
            </a:r>
            <a:br>
              <a:rPr lang="ru-RU" cap="all" dirty="0" smtClean="0"/>
            </a:br>
            <a:r>
              <a:rPr lang="ru-RU" cap="all" dirty="0" smtClean="0"/>
              <a:t/>
            </a:r>
            <a:br>
              <a:rPr lang="ru-RU" cap="all" dirty="0" smtClean="0"/>
            </a:br>
            <a:r>
              <a:rPr lang="ru-RU" cap="all" dirty="0" smtClean="0"/>
              <a:t/>
            </a:r>
            <a:br>
              <a:rPr lang="ru-RU" cap="all" dirty="0" smtClean="0"/>
            </a:br>
            <a:r>
              <a:rPr lang="de-DE" cap="all" dirty="0" smtClean="0"/>
              <a:t>Advantages </a:t>
            </a:r>
            <a:r>
              <a:rPr lang="de-DE" cap="all" dirty="0" err="1" smtClean="0"/>
              <a:t>and</a:t>
            </a:r>
            <a:r>
              <a:rPr lang="de-DE" cap="all" dirty="0" smtClean="0"/>
              <a:t> Dis</a:t>
            </a:r>
            <a:r>
              <a:rPr lang="en-US" cap="all" dirty="0" smtClean="0"/>
              <a:t>advantages of living in the modern city and in the country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type="subTitle" idx="1"/>
          </p:nvPr>
        </p:nvSpPr>
        <p:spPr>
          <a:xfrm>
            <a:off x="683568" y="3140968"/>
            <a:ext cx="8062912" cy="122195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Учитель иностранных языков</a:t>
            </a:r>
          </a:p>
          <a:p>
            <a:r>
              <a:rPr lang="ru-RU" dirty="0" smtClean="0"/>
              <a:t>МОУ «Дашковская СОШ»</a:t>
            </a:r>
          </a:p>
          <a:p>
            <a:r>
              <a:rPr lang="ru-RU" dirty="0" err="1" smtClean="0"/>
              <a:t>Рудик</a:t>
            </a:r>
            <a:r>
              <a:rPr lang="ru-RU" dirty="0" smtClean="0"/>
              <a:t> Анастасия Сергеевна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of living in the city: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cost if living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2770" name="Picture 2" descr="http://www.floridataxattorney-blog.com/costofliv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071678"/>
            <a:ext cx="4572012" cy="432817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living in the country: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82808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in the countryside is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Cheaper, peaceful,  healthy</a:t>
            </a:r>
          </a:p>
          <a:p>
            <a:endParaRPr lang="ru-RU" dirty="0"/>
          </a:p>
        </p:txBody>
      </p:sp>
      <p:pic>
        <p:nvPicPr>
          <p:cNvPr id="34818" name="Picture 2" descr="http://upload.wikimedia.org/wikipedia/commons/c/c5/Wfm_pollok_country_p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643182"/>
            <a:ext cx="4857784" cy="363484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3116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BetinaScript" pitchFamily="34" charset="0"/>
              </a:rPr>
              <a:t>Thank you</a:t>
            </a:r>
            <a:endParaRPr lang="ru-RU" sz="5400" dirty="0">
              <a:latin typeface="Betina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8"/>
            <a:ext cx="9144000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48000"/>
                <a:satMod val="230000"/>
                <a:alpha val="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Активные ссылки на использованные изображения: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125816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dirty="0" smtClean="0"/>
              <a:t>Изображение </a:t>
            </a:r>
            <a:r>
              <a:rPr lang="ru-RU" sz="9600" dirty="0" smtClean="0"/>
              <a:t>города:</a:t>
            </a:r>
            <a:endParaRPr lang="ru-RU" sz="9600" dirty="0" smtClean="0"/>
          </a:p>
          <a:p>
            <a:pPr>
              <a:buNone/>
            </a:pPr>
            <a:r>
              <a:rPr lang="ru-RU" sz="9600" dirty="0" smtClean="0"/>
              <a:t>     </a:t>
            </a:r>
            <a:r>
              <a:rPr lang="en-US" sz="9600" dirty="0" smtClean="0">
                <a:hlinkClick r:id="rId2"/>
              </a:rPr>
              <a:t>http://hvylya.org/wp-content/uploads/2011/12/panama17.jpg</a:t>
            </a:r>
            <a:endParaRPr lang="ru-RU" sz="9600" dirty="0" smtClean="0"/>
          </a:p>
          <a:p>
            <a:pPr>
              <a:buNone/>
            </a:pPr>
            <a:endParaRPr lang="ru-RU" sz="9600" dirty="0" smtClean="0"/>
          </a:p>
          <a:p>
            <a:pPr>
              <a:buNone/>
            </a:pPr>
            <a:r>
              <a:rPr lang="ru-RU" sz="9600" dirty="0" smtClean="0"/>
              <a:t>Изображение деревни:</a:t>
            </a:r>
            <a:r>
              <a:rPr lang="en-US" sz="9600" dirty="0" smtClean="0"/>
              <a:t> </a:t>
            </a:r>
            <a:r>
              <a:rPr lang="en-US" sz="9600" dirty="0" smtClean="0">
                <a:hlinkClick r:id="rId3"/>
              </a:rPr>
              <a:t>http</a:t>
            </a:r>
            <a:r>
              <a:rPr lang="en-US" sz="9600" dirty="0" smtClean="0">
                <a:hlinkClick r:id="rId3"/>
              </a:rPr>
              <a:t>://www.naselo.ru/upload/iblock/7df/1_1111774931_.jpg</a:t>
            </a:r>
            <a:endParaRPr lang="ru-RU" sz="9600" dirty="0" smtClean="0"/>
          </a:p>
          <a:p>
            <a:pPr>
              <a:buNone/>
            </a:pPr>
            <a:r>
              <a:rPr lang="ru-RU" sz="9600" dirty="0" smtClean="0"/>
              <a:t>Изображение Коломны:</a:t>
            </a:r>
          </a:p>
          <a:p>
            <a:pPr>
              <a:buNone/>
            </a:pPr>
            <a:r>
              <a:rPr lang="ru-RU" sz="9600" dirty="0" smtClean="0"/>
              <a:t> </a:t>
            </a:r>
            <a:r>
              <a:rPr lang="en-US" sz="9600" dirty="0" smtClean="0">
                <a:hlinkClick r:id="rId4"/>
              </a:rPr>
              <a:t>http://stat17.privet.ru/lr/091c35ff73e64284b7c66bef491320ee</a:t>
            </a:r>
            <a:endParaRPr lang="ru-RU" sz="9600" dirty="0" smtClean="0"/>
          </a:p>
          <a:p>
            <a:pPr>
              <a:buNone/>
            </a:pPr>
            <a:r>
              <a:rPr lang="ru-RU" sz="9600" dirty="0" smtClean="0"/>
              <a:t>Изображение людей: </a:t>
            </a:r>
            <a:r>
              <a:rPr lang="en-US" sz="9600" dirty="0" smtClean="0">
                <a:hlinkClick r:id="rId5"/>
              </a:rPr>
              <a:t>http</a:t>
            </a:r>
            <a:r>
              <a:rPr lang="en-US" sz="9600" dirty="0" smtClean="0">
                <a:hlinkClick r:id="rId5"/>
              </a:rPr>
              <a:t>://img818.imageshack.us/img818/7672/64463965.jpg</a:t>
            </a:r>
            <a:endParaRPr lang="ru-RU" sz="9600" dirty="0" smtClean="0"/>
          </a:p>
          <a:p>
            <a:pPr>
              <a:buNone/>
            </a:pPr>
            <a:endParaRPr lang="ru-RU" sz="9600" dirty="0" smtClean="0"/>
          </a:p>
          <a:p>
            <a:pPr>
              <a:buNone/>
            </a:pPr>
            <a:endParaRPr lang="ru-RU" sz="9600" dirty="0" smtClean="0"/>
          </a:p>
          <a:p>
            <a:pPr>
              <a:buNone/>
            </a:pPr>
            <a:endParaRPr lang="ru-RU" sz="9600" dirty="0" smtClean="0"/>
          </a:p>
          <a:p>
            <a:endParaRPr lang="ru-RU" sz="9600" dirty="0" smtClean="0"/>
          </a:p>
          <a:p>
            <a:pPr>
              <a:buNone/>
            </a:pPr>
            <a:endParaRPr lang="ru-RU" sz="60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48000"/>
                <a:satMod val="230000"/>
                <a:alpha val="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7494"/>
            <a:ext cx="7931224" cy="7132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2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Изображение загрязнение окружающей среды </a:t>
            </a:r>
            <a:r>
              <a:rPr lang="en-US" sz="2400" dirty="0" smtClean="0">
                <a:hlinkClick r:id="rId2"/>
              </a:rPr>
              <a:t>http://im4-tub-ru.yandex.net/i?id=639104719-66-72&amp;n=21</a:t>
            </a:r>
            <a:endParaRPr lang="ru-RU" sz="2400" dirty="0" smtClean="0"/>
          </a:p>
          <a:p>
            <a:pPr>
              <a:buNone/>
            </a:pPr>
            <a:r>
              <a:rPr lang="de-DE" sz="2400" dirty="0" smtClean="0"/>
              <a:t>     </a:t>
            </a:r>
            <a:r>
              <a:rPr lang="ru-RU" sz="2400" dirty="0" smtClean="0"/>
              <a:t>Изображение </a:t>
            </a:r>
            <a:r>
              <a:rPr lang="en-US" sz="2400" dirty="0" smtClean="0"/>
              <a:t> </a:t>
            </a:r>
            <a:r>
              <a:rPr lang="ru-RU" sz="2400" dirty="0" smtClean="0"/>
              <a:t>«</a:t>
            </a:r>
            <a:r>
              <a:rPr lang="de-DE" sz="2400" dirty="0" smtClean="0"/>
              <a:t>N</a:t>
            </a:r>
            <a:r>
              <a:rPr lang="en-US" sz="2400" dirty="0" err="1" smtClean="0"/>
              <a:t>oise</a:t>
            </a:r>
            <a:r>
              <a:rPr lang="en-US" sz="2400" dirty="0" smtClean="0"/>
              <a:t> </a:t>
            </a:r>
            <a:r>
              <a:rPr lang="en-US" sz="2400" dirty="0" smtClean="0"/>
              <a:t>pollution</a:t>
            </a:r>
            <a:r>
              <a:rPr lang="ru-RU" sz="2400" dirty="0" smtClean="0"/>
              <a:t>»:</a:t>
            </a:r>
            <a:r>
              <a:rPr lang="en-US" sz="2400" dirty="0" smtClean="0"/>
              <a:t> </a:t>
            </a:r>
            <a:r>
              <a:rPr lang="en-US" sz="2400" dirty="0" smtClean="0">
                <a:hlinkClick r:id="rId3"/>
              </a:rPr>
              <a:t>http://3.bp.blogspot.com/_vdGNSowXeIY/STRWNJjUWII/AAAAAAAAADY/wR64w8bVn7o/s320/51EMQZ1X9AL__SL500_AA240_.jpg</a:t>
            </a:r>
            <a:endParaRPr lang="en-US" sz="2400" dirty="0" smtClean="0"/>
          </a:p>
          <a:p>
            <a:pPr>
              <a:buNone/>
            </a:pPr>
            <a:r>
              <a:rPr lang="ru-RU" sz="2400" dirty="0" smtClean="0"/>
              <a:t>      Изображение </a:t>
            </a:r>
            <a:r>
              <a:rPr lang="ru-RU" sz="2400" dirty="0" smtClean="0"/>
              <a:t>«</a:t>
            </a:r>
            <a:r>
              <a:rPr lang="en-US" sz="2400" dirty="0" smtClean="0"/>
              <a:t>Urban garbage</a:t>
            </a:r>
            <a:r>
              <a:rPr lang="ru-RU" sz="2400" dirty="0" smtClean="0"/>
              <a:t>»: </a:t>
            </a:r>
            <a:r>
              <a:rPr lang="en-US" sz="2400" dirty="0" smtClean="0">
                <a:hlinkClick r:id="rId4"/>
              </a:rPr>
              <a:t>http://www.featurepics.com/FI/Thumb300/20080129/Sea-Pollution-Urban-Garbages-596747.jpg</a:t>
            </a:r>
            <a:endParaRPr lang="ru-RU" sz="2400" dirty="0" smtClean="0"/>
          </a:p>
          <a:p>
            <a:pPr>
              <a:buNone/>
            </a:pPr>
            <a:r>
              <a:rPr lang="de-DE" sz="2400" dirty="0" smtClean="0"/>
              <a:t>      </a:t>
            </a:r>
            <a:r>
              <a:rPr lang="ru-RU" sz="2400" dirty="0" smtClean="0"/>
              <a:t>Изображение </a:t>
            </a:r>
            <a:r>
              <a:rPr lang="ru-RU" sz="2400" dirty="0" smtClean="0"/>
              <a:t>«</a:t>
            </a:r>
            <a:r>
              <a:rPr lang="de-DE" sz="2400" dirty="0" err="1" smtClean="0"/>
              <a:t>Thank</a:t>
            </a:r>
            <a:r>
              <a:rPr lang="de-DE" sz="2400" dirty="0" smtClean="0"/>
              <a:t> </a:t>
            </a:r>
            <a:r>
              <a:rPr lang="de-DE" sz="2400" dirty="0" err="1" smtClean="0"/>
              <a:t>you</a:t>
            </a:r>
            <a:r>
              <a:rPr lang="ru-RU" sz="2400" dirty="0" smtClean="0"/>
              <a:t>»:</a:t>
            </a:r>
            <a:r>
              <a:rPr lang="de-DE" sz="2400" dirty="0" smtClean="0"/>
              <a:t> </a:t>
            </a:r>
            <a:r>
              <a:rPr lang="de-DE" sz="2400" dirty="0" smtClean="0">
                <a:hlinkClick r:id="rId5"/>
              </a:rPr>
              <a:t>http://www.madisonrussianschool.org/wp-content/uploads/2012/03/thank-you-note2.jpg</a:t>
            </a:r>
            <a:endParaRPr lang="de-DE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736"/>
            <a:ext cx="8062912" cy="1031891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4000" cap="all" dirty="0" smtClean="0"/>
              <a:t>Advantages </a:t>
            </a:r>
            <a:r>
              <a:rPr lang="de-DE" sz="4000" cap="all" dirty="0" err="1" smtClean="0"/>
              <a:t>and</a:t>
            </a:r>
            <a:r>
              <a:rPr lang="de-DE" sz="4000" cap="all" dirty="0" smtClean="0"/>
              <a:t> Dis</a:t>
            </a:r>
            <a:r>
              <a:rPr lang="en-US" sz="4000" cap="all" dirty="0" smtClean="0"/>
              <a:t>advantages of living in the modern city and in the country</a:t>
            </a:r>
            <a:endParaRPr lang="ru-RU" sz="4000" cap="all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37444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933056"/>
            <a:ext cx="3713616" cy="27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Kolomna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2900354" cy="457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61912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Kolomna</a:t>
            </a:r>
            <a:r>
              <a:rPr lang="en-US" dirty="0" smtClean="0"/>
              <a:t> is situated on the banks of three rivers: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Life in the city is much</a:t>
            </a:r>
            <a:r>
              <a:rPr lang="ru-RU" smtClean="0"/>
              <a:t> </a:t>
            </a:r>
            <a:r>
              <a:rPr lang="en-US" smtClean="0"/>
              <a:t>easier </a:t>
            </a:r>
            <a:r>
              <a:rPr lang="en-US" dirty="0" smtClean="0"/>
              <a:t>than life in the country </a:t>
            </a:r>
            <a:br>
              <a:rPr lang="en-US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882808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services are better here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6528725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4972056" cy="1399032"/>
          </a:xfrm>
        </p:spPr>
        <p:txBody>
          <a:bodyPr/>
          <a:lstStyle/>
          <a:p>
            <a:r>
              <a:rPr lang="en-US" dirty="0" smtClean="0"/>
              <a:t>People in the city: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428868"/>
          <a:ext cx="8229600" cy="4025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188640"/>
            <a:ext cx="2434469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of living in the city: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Pollution: air pollution</a:t>
            </a:r>
          </a:p>
          <a:p>
            <a:pPr>
              <a:buNone/>
            </a:pPr>
            <a:r>
              <a:rPr lang="en-US" dirty="0" smtClean="0"/>
              <a:t>                     noise pollution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412776"/>
            <a:ext cx="3083992" cy="283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284984"/>
            <a:ext cx="3222104" cy="322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of living in the city: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Urban garbage: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851332"/>
            <a:ext cx="5472608" cy="366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0"/>
      </a:accent1>
      <a:accent2>
        <a:srgbClr val="5F0060"/>
      </a:accent2>
      <a:accent3>
        <a:srgbClr val="17365D"/>
      </a:accent3>
      <a:accent4>
        <a:srgbClr val="8064A2"/>
      </a:accent4>
      <a:accent5>
        <a:srgbClr val="5F0060"/>
      </a:accent5>
      <a:accent6>
        <a:srgbClr val="00B050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77</TotalTime>
  <Words>212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     Advantages and Disadvantages of living in the modern city and in the country</vt:lpstr>
      <vt:lpstr>                  Advantages and Disadvantages of living in the modern city and in the country</vt:lpstr>
      <vt:lpstr>Kolomna</vt:lpstr>
      <vt:lpstr>Kolomna is situated on the banks of three rivers: </vt:lpstr>
      <vt:lpstr>Life in the city is much easier than life in the country  </vt:lpstr>
      <vt:lpstr>The services are better here</vt:lpstr>
      <vt:lpstr>People in the city:</vt:lpstr>
      <vt:lpstr>Disadvantages of living in the city:</vt:lpstr>
      <vt:lpstr>Disadvantages of living in the city:</vt:lpstr>
      <vt:lpstr>Disadvantages of living in the city:</vt:lpstr>
      <vt:lpstr>Advantages of living in the country:</vt:lpstr>
      <vt:lpstr>Life in the countryside is</vt:lpstr>
      <vt:lpstr>Thank you</vt:lpstr>
      <vt:lpstr>Активные ссылки на использованные изображения: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Advantages and disadvantages of living in the modern city and in the country</dc:title>
  <dc:creator>настя</dc:creator>
  <cp:lastModifiedBy>Василек</cp:lastModifiedBy>
  <cp:revision>14</cp:revision>
  <dcterms:created xsi:type="dcterms:W3CDTF">2012-03-05T09:58:30Z</dcterms:created>
  <dcterms:modified xsi:type="dcterms:W3CDTF">2014-01-16T08:05:59Z</dcterms:modified>
</cp:coreProperties>
</file>