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4660"/>
  </p:normalViewPr>
  <p:slideViewPr>
    <p:cSldViewPr>
      <p:cViewPr>
        <p:scale>
          <a:sx n="50" d="100"/>
          <a:sy n="50" d="100"/>
        </p:scale>
        <p:origin x="-211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53AC-9CF5-47FC-A9A0-345A9DDD9EC5}" type="datetimeFigureOut">
              <a:rPr lang="fr-FR"/>
              <a:pPr>
                <a:defRPr/>
              </a:pPr>
              <a:t>09/03/2013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A5BB-0907-468A-B759-49C2E7B002A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E273C-868F-4D2A-BD09-CF0A07EABA11}" type="datetimeFigureOut">
              <a:rPr lang="fr-FR"/>
              <a:pPr>
                <a:defRPr/>
              </a:pPr>
              <a:t>09/03/2013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F690E-8D27-4F5D-A6F3-90D707ACF19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1DBB-CEE9-40B3-A1BB-414799525E71}" type="datetimeFigureOut">
              <a:rPr lang="fr-FR"/>
              <a:pPr>
                <a:defRPr/>
              </a:pPr>
              <a:t>09/03/2013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E595-B9B4-4D9D-9CA5-848A71DD158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659AE-AD09-4F79-8266-B30B7FC4F164}" type="datetimeFigureOut">
              <a:rPr lang="fr-FR"/>
              <a:pPr>
                <a:defRPr/>
              </a:pPr>
              <a:t>09/03/2013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16E6-F51C-48D9-8916-DBD6A493A19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A17FC-2DAB-4449-B7EA-0F07083E34CF}" type="datetimeFigureOut">
              <a:rPr lang="fr-FR"/>
              <a:pPr>
                <a:defRPr/>
              </a:pPr>
              <a:t>09/03/2013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D82A-8B24-4C82-87AD-5002CF8E11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2FE7-0121-411E-93C3-9045E2FA01B4}" type="datetimeFigureOut">
              <a:rPr lang="fr-FR"/>
              <a:pPr>
                <a:defRPr/>
              </a:pPr>
              <a:t>09/03/2013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57B6-EB38-4413-A367-EC78AF95C29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DBF1-7570-48E3-886E-823064D7759D}" type="datetimeFigureOut">
              <a:rPr lang="fr-FR"/>
              <a:pPr>
                <a:defRPr/>
              </a:pPr>
              <a:t>09/03/2013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B1B0B-857C-4351-B819-F07F87482AA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48E4-05FD-49F8-8A9C-0F618E318770}" type="datetimeFigureOut">
              <a:rPr lang="fr-FR"/>
              <a:pPr>
                <a:defRPr/>
              </a:pPr>
              <a:t>09/03/2013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B33B-F03A-465E-82E8-03AFAC77B24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8924F-DF34-4D27-9CA0-7CBD2A0FC93C}" type="datetimeFigureOut">
              <a:rPr lang="fr-FR"/>
              <a:pPr>
                <a:defRPr/>
              </a:pPr>
              <a:t>09/03/2013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D708-06A6-466F-B235-BE7EE782CCD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70A8-D711-40E1-99BE-5F6037430CCE}" type="datetimeFigureOut">
              <a:rPr lang="fr-FR"/>
              <a:pPr>
                <a:defRPr/>
              </a:pPr>
              <a:t>09/03/2013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3B53-8A1F-4E54-9575-86828DC7758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37D8-CE7C-48C0-9122-23A6BCAC58A8}" type="datetimeFigureOut">
              <a:rPr lang="fr-FR"/>
              <a:pPr>
                <a:defRPr/>
              </a:pPr>
              <a:t>09/03/2013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07CA-9B59-4449-8D36-2A8C3741F37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CF821D-124D-4FAE-A260-2956A4DBDE52}" type="datetimeFigureOut">
              <a:rPr lang="fr-FR"/>
              <a:pPr>
                <a:defRPr/>
              </a:pPr>
              <a:t>09/03/2013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370355-0C4C-4C0B-938F-F3E0D08AC7F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oopicture.ru/koala/" TargetMode="External"/><Relationship Id="rId13" Type="http://schemas.openxmlformats.org/officeDocument/2006/relationships/hyperlink" Target="http://wildportal.ru/nosorog/63_nosorog.html" TargetMode="External"/><Relationship Id="rId18" Type="http://schemas.openxmlformats.org/officeDocument/2006/relationships/hyperlink" Target="http://wildportal.ru/tropiki/42-zebra-46-foto.html" TargetMode="External"/><Relationship Id="rId3" Type="http://schemas.openxmlformats.org/officeDocument/2006/relationships/hyperlink" Target="http://chel.kp.ru/daily/25924/2875434/" TargetMode="External"/><Relationship Id="rId7" Type="http://schemas.openxmlformats.org/officeDocument/2006/relationships/hyperlink" Target="http://www.zoopicture.ru/hippopotamus/" TargetMode="External"/><Relationship Id="rId12" Type="http://schemas.openxmlformats.org/officeDocument/2006/relationships/hyperlink" Target="http://animal-photos.ru/bears/" TargetMode="External"/><Relationship Id="rId17" Type="http://schemas.openxmlformats.org/officeDocument/2006/relationships/hyperlink" Target="http://animal-photos.ru/elephants/" TargetMode="External"/><Relationship Id="rId2" Type="http://schemas.openxmlformats.org/officeDocument/2006/relationships/image" Target="../media/image9.jpeg"/><Relationship Id="rId16" Type="http://schemas.openxmlformats.org/officeDocument/2006/relationships/hyperlink" Target="http://udivitelno.com/animals/item/125-ry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agony.ru/2012/08/10/rossiyskie-sportsmeny-na-olimpiyskih-igrah-v-londone-39-foto.html" TargetMode="External"/><Relationship Id="rId11" Type="http://schemas.openxmlformats.org/officeDocument/2006/relationships/hyperlink" Target="http://trinixy.ru/2008/05/20/pantery_32_shtuk.html" TargetMode="External"/><Relationship Id="rId5" Type="http://schemas.openxmlformats.org/officeDocument/2006/relationships/hyperlink" Target="http://www.uznayvse.ru/znamenitosti/&#1077;&#1074;&#1075;&#1077;&#1085;&#1080;&#1103;-&#1082;&#1072;&#1085;&#1072;&#1077;&#1074;&#1072;.html" TargetMode="External"/><Relationship Id="rId15" Type="http://schemas.openxmlformats.org/officeDocument/2006/relationships/hyperlink" Target="http://animal-photos.ru/tigers/page/5/" TargetMode="External"/><Relationship Id="rId10" Type="http://schemas.openxmlformats.org/officeDocument/2006/relationships/hyperlink" Target="http://www.zookaraganda.narod.ru/photoobezian.html" TargetMode="External"/><Relationship Id="rId19" Type="http://schemas.openxmlformats.org/officeDocument/2006/relationships/hyperlink" Target="http://bestgif.ru/photo/1_sentjabrja_den_znanij/animashki_s_dnem_znanij/15-0-1964" TargetMode="External"/><Relationship Id="rId4" Type="http://schemas.openxmlformats.org/officeDocument/2006/relationships/hyperlink" Target="http://ziza.qip.ru/2012/08/09/rossijjskie_sportsmeny_na_olimpijjskikh_igrakh_v_londone_39_foto.html" TargetMode="External"/><Relationship Id="rId9" Type="http://schemas.openxmlformats.org/officeDocument/2006/relationships/hyperlink" Target="http://www.1zoom.ru/&#1046;&#1080;&#1074;&#1086;&#1090;&#1085;&#1099;&#1077;/&#1051;&#1077;&#1086;&#1087;&#1072;&#1088;&#1076;&#1099;/t2/1/" TargetMode="External"/><Relationship Id="rId14" Type="http://schemas.openxmlformats.org/officeDocument/2006/relationships/hyperlink" Target="http://lifeglobe.net/entry/356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707903" y="620689"/>
            <a:ext cx="5221785" cy="2160240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Внеклассное мероприятие на тему «1 сентября – День Знаний!»</a:t>
            </a:r>
            <a:endParaRPr lang="fr-CA" sz="40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29309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Учитель начальных классов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МБОУ СОШ №12, г. Урай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Конькина Екатерина Валерьевна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548680"/>
            <a:ext cx="3816424" cy="2736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3717032"/>
            <a:ext cx="3816424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476672"/>
            <a:ext cx="3024336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chemeClr val="bg1"/>
                </a:solidFill>
              </a:rPr>
              <a:t>.е..е..</a:t>
            </a:r>
            <a:endParaRPr lang="fr-CA" sz="8800" dirty="0" smtClean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2132856"/>
            <a:ext cx="5760640" cy="4021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.о.о.о.</a:t>
            </a:r>
            <a:endParaRPr lang="fr-CA" sz="8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75" y="2434431"/>
            <a:ext cx="428625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о.е..</a:t>
            </a:r>
            <a:r>
              <a:rPr lang="ru-RU" sz="8000" dirty="0" err="1" smtClean="0">
                <a:solidFill>
                  <a:schemeClr val="bg1"/>
                </a:solidFill>
              </a:rPr>
              <a:t>я.а</a:t>
            </a:r>
            <a:endParaRPr lang="fr-CA" sz="8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1844824"/>
            <a:ext cx="3528392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.а..е.а</a:t>
            </a:r>
            <a:endParaRPr lang="fr-CA" sz="8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59" y="2060848"/>
            <a:ext cx="4988967" cy="4065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.е..а</a:t>
            </a:r>
            <a:endParaRPr lang="fr-CA" sz="8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74" y="1988840"/>
            <a:ext cx="4735413" cy="3588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</a:rPr>
              <a:t>.е.е.о.</a:t>
            </a:r>
            <a:endParaRPr lang="fr-CA" sz="8000" dirty="0" smtClean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0750" y="2162969"/>
            <a:ext cx="4762500" cy="3400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1556792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+mn-lt"/>
              </a:rPr>
              <a:t>синий</a:t>
            </a:r>
            <a:endParaRPr lang="ru-RU" sz="8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2708920"/>
            <a:ext cx="3931461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FF00"/>
                </a:solidFill>
                <a:latin typeface="+mn-lt"/>
              </a:rPr>
              <a:t>зелёный</a:t>
            </a:r>
            <a:endParaRPr lang="ru-RU" sz="8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4077072"/>
            <a:ext cx="3911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B050"/>
                </a:solidFill>
                <a:latin typeface="+mn-lt"/>
              </a:rPr>
              <a:t>красный</a:t>
            </a:r>
            <a:endParaRPr lang="ru-RU" sz="8000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1628800"/>
            <a:ext cx="28312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+mn-lt"/>
              </a:rPr>
              <a:t>синий</a:t>
            </a:r>
            <a:endParaRPr lang="ru-RU" sz="8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2780928"/>
            <a:ext cx="39314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FF00"/>
                </a:solidFill>
                <a:latin typeface="+mn-lt"/>
              </a:rPr>
              <a:t>зелёный</a:t>
            </a:r>
            <a:endParaRPr lang="ru-RU" sz="8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3933056"/>
            <a:ext cx="39116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00B050"/>
                </a:solidFill>
                <a:latin typeface="+mn-lt"/>
              </a:rPr>
              <a:t>красный</a:t>
            </a:r>
            <a:endParaRPr lang="ru-RU" sz="8000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23728" y="260648"/>
            <a:ext cx="52218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+mn-lt"/>
              </a:rPr>
              <a:t>Молодцы!</a:t>
            </a:r>
            <a:endParaRPr lang="ru-RU" sz="8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2492896"/>
            <a:ext cx="5688632" cy="3582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Интеллектуальная игра «Дневник моей памяти.»</a:t>
            </a:r>
            <a:endParaRPr lang="fr-CA" sz="4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9" descr="s620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2636912"/>
            <a:ext cx="4032448" cy="312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1916832"/>
            <a:ext cx="8424936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i="1" dirty="0" smtClean="0">
              <a:solidFill>
                <a:srgbClr val="C00000"/>
              </a:solidFill>
              <a:latin typeface="+mn-lt"/>
            </a:endParaRPr>
          </a:p>
          <a:p>
            <a:pPr marL="457200" indent="-457200"/>
            <a:r>
              <a:rPr lang="ru-RU" sz="1200" i="1" dirty="0" smtClean="0">
                <a:solidFill>
                  <a:srgbClr val="002060"/>
                </a:solidFill>
                <a:latin typeface="+mn-lt"/>
              </a:rPr>
              <a:t>1.Фото. </a:t>
            </a:r>
            <a:r>
              <a:rPr lang="ru-RU" sz="1200" i="1" dirty="0" err="1" smtClean="0">
                <a:solidFill>
                  <a:srgbClr val="002060"/>
                </a:solidFill>
                <a:latin typeface="+mn-lt"/>
              </a:rPr>
              <a:t>Мансур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</a:rPr>
              <a:t> Исаев.</a:t>
            </a:r>
            <a:r>
              <a:rPr lang="en-US" sz="1200" i="1" u="sng" dirty="0" smtClean="0">
                <a:solidFill>
                  <a:srgbClr val="002060"/>
                </a:solidFill>
                <a:latin typeface="+mn-lt"/>
                <a:hlinkClick r:id="rId3"/>
              </a:rPr>
              <a:t>http://chel.kp.ru/daily/25924/2875434/</a:t>
            </a:r>
            <a:endParaRPr lang="ru-RU" sz="1200" i="1" u="sng" dirty="0" smtClean="0">
              <a:solidFill>
                <a:srgbClr val="002060"/>
              </a:solidFill>
              <a:latin typeface="+mn-lt"/>
            </a:endParaRPr>
          </a:p>
          <a:p>
            <a:pPr marL="457200" indent="-457200"/>
            <a:r>
              <a:rPr lang="ru-RU" sz="1200" i="1" dirty="0" smtClean="0">
                <a:solidFill>
                  <a:srgbClr val="002060"/>
                </a:solidFill>
                <a:latin typeface="+mn-lt"/>
              </a:rPr>
              <a:t>2. Фото. Елена </a:t>
            </a:r>
            <a:r>
              <a:rPr lang="ru-RU" sz="1200" i="1" dirty="0" err="1" smtClean="0">
                <a:solidFill>
                  <a:srgbClr val="002060"/>
                </a:solidFill>
                <a:latin typeface="+mn-lt"/>
              </a:rPr>
              <a:t>Исинбаева.</a:t>
            </a:r>
            <a:r>
              <a:rPr lang="ru-RU" sz="1200" i="1" u="sng" dirty="0" err="1" smtClean="0">
                <a:solidFill>
                  <a:schemeClr val="tx2">
                    <a:lumMod val="75000"/>
                  </a:schemeClr>
                </a:solidFill>
                <a:latin typeface="+mn-lt"/>
                <a:hlinkClick r:id="rId4"/>
              </a:rPr>
              <a:t>http</a:t>
            </a:r>
            <a:r>
              <a:rPr lang="ru-RU" sz="1200" i="1" u="sng" dirty="0" smtClean="0">
                <a:solidFill>
                  <a:schemeClr val="tx2">
                    <a:lumMod val="75000"/>
                  </a:schemeClr>
                </a:solidFill>
                <a:latin typeface="+mn-lt"/>
                <a:hlinkClick r:id="rId4"/>
              </a:rPr>
              <a:t>://</a:t>
            </a:r>
            <a:r>
              <a:rPr lang="ru-RU" sz="1200" i="1" u="sng" dirty="0" err="1" smtClean="0">
                <a:solidFill>
                  <a:schemeClr val="tx2">
                    <a:lumMod val="75000"/>
                  </a:schemeClr>
                </a:solidFill>
                <a:latin typeface="+mn-lt"/>
                <a:hlinkClick r:id="rId4"/>
              </a:rPr>
              <a:t>ziza.qip.ru</a:t>
            </a:r>
            <a:r>
              <a:rPr lang="ru-RU" sz="1200" i="1" u="sng" dirty="0" smtClean="0">
                <a:solidFill>
                  <a:schemeClr val="tx2">
                    <a:lumMod val="75000"/>
                  </a:schemeClr>
                </a:solidFill>
                <a:latin typeface="+mn-lt"/>
                <a:hlinkClick r:id="rId4"/>
              </a:rPr>
              <a:t>/2012/08/09/rossijjskie_sportsmeny_na_olimpijjskikh_igrakh_v_londone_39_foto.ht</a:t>
            </a:r>
            <a:r>
              <a:rPr lang="ru-RU" sz="1200" u="sng" dirty="0" smtClean="0">
                <a:solidFill>
                  <a:schemeClr val="tx2">
                    <a:lumMod val="75000"/>
                  </a:schemeClr>
                </a:solidFill>
                <a:latin typeface="+mn-lt"/>
                <a:hlinkClick r:id="rId4"/>
              </a:rPr>
              <a:t>ml</a:t>
            </a:r>
            <a:endParaRPr lang="ru-RU" sz="1200" u="sng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457200" indent="-457200"/>
            <a:r>
              <a:rPr lang="ru-RU" sz="1200" i="1" dirty="0" smtClean="0">
                <a:solidFill>
                  <a:srgbClr val="002060"/>
                </a:solidFill>
                <a:latin typeface="+mn-lt"/>
              </a:rPr>
              <a:t>3. Фото. Евгения </a:t>
            </a:r>
            <a:r>
              <a:rPr lang="ru-RU" sz="1200" i="1" dirty="0" err="1" smtClean="0">
                <a:solidFill>
                  <a:srgbClr val="002060"/>
                </a:solidFill>
                <a:latin typeface="+mn-lt"/>
              </a:rPr>
              <a:t>Канаева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457200" indent="-457200"/>
            <a:r>
              <a:rPr lang="ru-RU" sz="1200" u="sng" dirty="0" smtClean="0">
                <a:solidFill>
                  <a:srgbClr val="002060"/>
                </a:solidFill>
                <a:latin typeface="+mn-lt"/>
                <a:hlinkClick r:id="rId5"/>
              </a:rPr>
              <a:t>http://www.uznayvse.ru/znamenitosti/евгения-канаева.html</a:t>
            </a: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/>
            <a:r>
              <a:rPr lang="ru-RU" sz="1200" i="1" dirty="0" smtClean="0">
                <a:solidFill>
                  <a:srgbClr val="002060"/>
                </a:solidFill>
                <a:latin typeface="+mn-lt"/>
              </a:rPr>
              <a:t>4. Фото. Спортсмен в красно – белой форме.</a:t>
            </a:r>
          </a:p>
          <a:p>
            <a:pPr marL="457200" indent="-457200"/>
            <a:r>
              <a:rPr lang="ru-RU" sz="1200" u="sng" dirty="0" smtClean="0">
                <a:solidFill>
                  <a:srgbClr val="002060"/>
                </a:solidFill>
                <a:latin typeface="+mn-lt"/>
                <a:hlinkClick r:id="rId6"/>
              </a:rPr>
              <a:t>http://zagony.ru/2012/08/10/rossiyskie-sportsmeny-na-olimpiyskih-igrah-v-londone-39-foto.html</a:t>
            </a: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5. Фото бегемота. </a:t>
            </a:r>
            <a:r>
              <a:rPr lang="ru-RU" sz="1200" u="sng" dirty="0" smtClean="0">
                <a:solidFill>
                  <a:srgbClr val="002060"/>
                </a:solidFill>
                <a:latin typeface="+mn-lt"/>
                <a:hlinkClick r:id="rId7"/>
              </a:rPr>
              <a:t>http://www.zoopicture.ru/hippopotamus/</a:t>
            </a: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6. Фото коалы. </a:t>
            </a:r>
            <a:r>
              <a:rPr lang="ru-RU" sz="1200" u="sng" dirty="0" smtClean="0">
                <a:solidFill>
                  <a:srgbClr val="002060"/>
                </a:solidFill>
                <a:latin typeface="+mn-lt"/>
                <a:hlinkClick r:id="rId8"/>
              </a:rPr>
              <a:t>http://www.zoopicture.ru/koala/</a:t>
            </a:r>
            <a:endParaRPr lang="ru-RU" sz="1200" u="sng" dirty="0" smtClean="0">
              <a:solidFill>
                <a:srgbClr val="002060"/>
              </a:solidFill>
              <a:latin typeface="+mn-lt"/>
            </a:endParaRPr>
          </a:p>
          <a:p>
            <a:pPr marL="457200" indent="-457200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7. Фото леопарда. </a:t>
            </a:r>
            <a:r>
              <a:rPr lang="ru-RU" sz="1200" u="sng" dirty="0" smtClean="0">
                <a:solidFill>
                  <a:srgbClr val="002060"/>
                </a:solidFill>
                <a:latin typeface="+mn-lt"/>
                <a:hlinkClick r:id="rId9"/>
              </a:rPr>
              <a:t>http://www.1zoom.ru/Животные/Леопарды/t2/1/</a:t>
            </a:r>
            <a:endParaRPr lang="ru-RU" sz="1200" u="sng" dirty="0" smtClean="0">
              <a:solidFill>
                <a:srgbClr val="002060"/>
              </a:solidFill>
              <a:latin typeface="+mn-lt"/>
            </a:endParaRPr>
          </a:p>
          <a:p>
            <a:pPr marL="457200" indent="-457200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8. Фото обезьяны. </a:t>
            </a:r>
            <a:r>
              <a:rPr lang="ru-RU" sz="1200" u="sng" dirty="0" smtClean="0">
                <a:solidFill>
                  <a:srgbClr val="002060"/>
                </a:solidFill>
                <a:latin typeface="+mn-lt"/>
                <a:hlinkClick r:id="rId10"/>
              </a:rPr>
              <a:t>http://www.zookaraganda.narod.ru/photoobezian.html</a:t>
            </a: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9. Фото пантеры. </a:t>
            </a:r>
            <a:r>
              <a:rPr lang="ru-RU" sz="1200" u="sng" dirty="0" smtClean="0">
                <a:solidFill>
                  <a:srgbClr val="002060"/>
                </a:solidFill>
                <a:latin typeface="+mn-lt"/>
                <a:hlinkClick r:id="rId11"/>
              </a:rPr>
              <a:t>http://trinixy.ru/2008/05/20/pantery_32_shtuk.html</a:t>
            </a: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10. Фото медведя. </a:t>
            </a:r>
            <a:r>
              <a:rPr lang="ru-RU" sz="1200" u="sng" dirty="0" smtClean="0">
                <a:solidFill>
                  <a:srgbClr val="002060"/>
                </a:solidFill>
                <a:latin typeface="+mn-lt"/>
                <a:hlinkClick r:id="rId12"/>
              </a:rPr>
              <a:t>http://animal-photos.ru/bears/</a:t>
            </a: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11. Фото носорога. </a:t>
            </a:r>
            <a:r>
              <a:rPr lang="ru-RU" sz="1200" u="sng" dirty="0" smtClean="0">
                <a:solidFill>
                  <a:srgbClr val="002060"/>
                </a:solidFill>
                <a:latin typeface="+mn-lt"/>
                <a:hlinkClick r:id="rId13"/>
              </a:rPr>
              <a:t>http://wildportal.ru/nosorog/63_nosorog.html</a:t>
            </a: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12. Фото жирафа. </a:t>
            </a:r>
            <a:r>
              <a:rPr lang="en-US" sz="1200" u="sng" dirty="0" smtClean="0">
                <a:solidFill>
                  <a:srgbClr val="002060"/>
                </a:solidFill>
                <a:latin typeface="+mn-lt"/>
                <a:hlinkClick r:id="rId14"/>
              </a:rPr>
              <a:t>http://lifeglobe.net/entry/3561</a:t>
            </a: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13. Фото тигра. </a:t>
            </a:r>
            <a:r>
              <a:rPr lang="ru-RU" sz="1200" u="sng" dirty="0" smtClean="0">
                <a:solidFill>
                  <a:srgbClr val="002060"/>
                </a:solidFill>
                <a:latin typeface="+mn-lt"/>
                <a:hlinkClick r:id="rId15"/>
              </a:rPr>
              <a:t>http://animal-photos.ru/tigers/page/5/</a:t>
            </a: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14. Фото рыси. </a:t>
            </a:r>
            <a:r>
              <a:rPr lang="ru-RU" sz="1200" u="sng" dirty="0" smtClean="0">
                <a:solidFill>
                  <a:srgbClr val="002060"/>
                </a:solidFill>
                <a:latin typeface="+mn-lt"/>
                <a:hlinkClick r:id="rId16"/>
              </a:rPr>
              <a:t>http://udivitelno.com/animals/item/125-rysi</a:t>
            </a: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15. Фото  слона. </a:t>
            </a:r>
            <a:r>
              <a:rPr lang="ru-RU" sz="1200" u="sng" dirty="0" smtClean="0">
                <a:solidFill>
                  <a:srgbClr val="002060"/>
                </a:solidFill>
                <a:latin typeface="+mn-lt"/>
                <a:hlinkClick r:id="rId17"/>
              </a:rPr>
              <a:t>http://animal-photos.ru/elephants/</a:t>
            </a:r>
            <a:endParaRPr lang="ru-RU" sz="1200" u="sng" dirty="0" smtClean="0">
              <a:solidFill>
                <a:srgbClr val="002060"/>
              </a:solidFill>
              <a:latin typeface="+mn-lt"/>
            </a:endParaRPr>
          </a:p>
          <a:p>
            <a:pPr marL="457200" indent="-457200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16. Фото  зебры.</a:t>
            </a:r>
            <a:r>
              <a:rPr lang="ru-RU" sz="1200" u="sng" dirty="0" smtClean="0">
                <a:solidFill>
                  <a:srgbClr val="002060"/>
                </a:solidFill>
                <a:latin typeface="+mn-lt"/>
                <a:hlinkClick r:id="rId18"/>
              </a:rPr>
              <a:t> http://wildportal.ru/tropiki/42-zebra-46-foto.html</a:t>
            </a:r>
            <a:endParaRPr lang="ru-RU" sz="1200" u="sng" dirty="0" smtClean="0">
              <a:solidFill>
                <a:srgbClr val="002060"/>
              </a:solidFill>
              <a:latin typeface="+mn-lt"/>
            </a:endParaRPr>
          </a:p>
          <a:p>
            <a:pPr marL="457200" indent="-457200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17. Картинка « С Днём Знаний». </a:t>
            </a:r>
            <a:r>
              <a:rPr lang="en-US" sz="1200" u="sng" dirty="0" smtClean="0">
                <a:solidFill>
                  <a:schemeClr val="tx2">
                    <a:lumMod val="75000"/>
                  </a:schemeClr>
                </a:solidFill>
                <a:latin typeface="+mn-lt"/>
                <a:hlinkClick r:id="rId19"/>
              </a:rPr>
              <a:t>http://bestgif.ru/photo/1_sentjabrja_den_znanij/animashki_s_dnem_znanij/15-0-1964</a:t>
            </a:r>
            <a:endParaRPr lang="ru-RU" sz="1200" u="sng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457200" indent="-457200"/>
            <a:endParaRPr lang="ru-RU" sz="12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457200" indent="-457200"/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/>
            <a:endParaRPr lang="ru-RU" sz="1200" dirty="0" smtClean="0"/>
          </a:p>
          <a:p>
            <a:pPr marL="457200" indent="-457200"/>
            <a:endParaRPr lang="ru-RU" sz="1200" dirty="0" smtClean="0">
              <a:solidFill>
                <a:srgbClr val="C00000"/>
              </a:solidFill>
              <a:latin typeface="+mn-lt"/>
            </a:endParaRPr>
          </a:p>
          <a:p>
            <a:pPr marL="457200" indent="-457200"/>
            <a:endParaRPr lang="ru-RU" sz="2400" dirty="0" smtClean="0">
              <a:solidFill>
                <a:srgbClr val="C00000"/>
              </a:solidFill>
              <a:latin typeface="+mn-lt"/>
            </a:endParaRPr>
          </a:p>
          <a:p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620688"/>
            <a:ext cx="4996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Список использованных источников: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Мансур</a:t>
            </a:r>
            <a:r>
              <a:rPr lang="ru-RU" sz="4000" dirty="0" smtClean="0">
                <a:solidFill>
                  <a:schemeClr val="bg1"/>
                </a:solidFill>
              </a:rPr>
              <a:t> Исаев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Дзюдо</a:t>
            </a:r>
            <a:endParaRPr lang="fr-CA" sz="2400" dirty="0" smtClean="0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2195735" y="2132856"/>
            <a:ext cx="4968553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Елена </a:t>
            </a:r>
            <a:r>
              <a:rPr lang="ru-RU" sz="4000" dirty="0" err="1" smtClean="0">
                <a:solidFill>
                  <a:schemeClr val="bg1"/>
                </a:solidFill>
              </a:rPr>
              <a:t>Исинбаева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Прыжки с шестом</a:t>
            </a:r>
            <a:endParaRPr lang="fr-CA" sz="2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2871" y="1916832"/>
            <a:ext cx="3058258" cy="4209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Евгения 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</a:rPr>
              <a:t>Канаева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Художественная гимнастика</a:t>
            </a:r>
            <a:endParaRPr lang="fr-CA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5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2276872"/>
            <a:ext cx="4095750" cy="2990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2060848"/>
            <a:ext cx="5488437" cy="3983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1268760"/>
            <a:ext cx="3312368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3789040"/>
            <a:ext cx="3312368" cy="2505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476673"/>
            <a:ext cx="396044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620688"/>
            <a:ext cx="2520280" cy="31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692696"/>
            <a:ext cx="314553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4077072"/>
            <a:ext cx="3960440" cy="2520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620688"/>
            <a:ext cx="309634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692696"/>
            <a:ext cx="2880320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752" y="3717032"/>
            <a:ext cx="3384376" cy="2610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132</Template>
  <TotalTime>216</TotalTime>
  <Words>225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132</vt:lpstr>
      <vt:lpstr>Внеклассное мероприятие на тему «1 сентября – День Знаний!»</vt:lpstr>
      <vt:lpstr>Интеллектуальная игра «Дневник моей памяти.»</vt:lpstr>
      <vt:lpstr>Мансур Исаев  Дзюдо</vt:lpstr>
      <vt:lpstr>Елена Исинбаева Прыжки с шестом</vt:lpstr>
      <vt:lpstr>Евгения Канаева Художественная гимнастика</vt:lpstr>
      <vt:lpstr>Слайд 6</vt:lpstr>
      <vt:lpstr>Слайд 7</vt:lpstr>
      <vt:lpstr>Слайд 8</vt:lpstr>
      <vt:lpstr>Слайд 9</vt:lpstr>
      <vt:lpstr>Слайд 10</vt:lpstr>
      <vt:lpstr>.е..е..</vt:lpstr>
      <vt:lpstr>.о.о.о.</vt:lpstr>
      <vt:lpstr>о.е..я.а</vt:lpstr>
      <vt:lpstr>.а..е.а</vt:lpstr>
      <vt:lpstr>.е..а</vt:lpstr>
      <vt:lpstr>.е.е.о.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на тему «1 сентября – День Знаний!»</dc:title>
  <dc:creator>Михаил</dc:creator>
  <cp:lastModifiedBy>Олег</cp:lastModifiedBy>
  <cp:revision>33</cp:revision>
  <dcterms:created xsi:type="dcterms:W3CDTF">2013-03-08T09:47:31Z</dcterms:created>
  <dcterms:modified xsi:type="dcterms:W3CDTF">2013-03-09T18:52:23Z</dcterms:modified>
</cp:coreProperties>
</file>