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9" r:id="rId1"/>
  </p:sldMasterIdLst>
  <p:sldIdLst>
    <p:sldId id="256" r:id="rId2"/>
    <p:sldId id="273" r:id="rId3"/>
    <p:sldId id="284" r:id="rId4"/>
    <p:sldId id="285" r:id="rId5"/>
    <p:sldId id="307" r:id="rId6"/>
    <p:sldId id="302" r:id="rId7"/>
    <p:sldId id="305" r:id="rId8"/>
    <p:sldId id="304" r:id="rId9"/>
    <p:sldId id="290" r:id="rId10"/>
    <p:sldId id="308" r:id="rId11"/>
    <p:sldId id="309" r:id="rId12"/>
    <p:sldId id="312" r:id="rId13"/>
    <p:sldId id="311" r:id="rId14"/>
    <p:sldId id="313" r:id="rId15"/>
    <p:sldId id="314" r:id="rId16"/>
    <p:sldId id="315" r:id="rId17"/>
    <p:sldId id="316" r:id="rId18"/>
    <p:sldId id="317" r:id="rId19"/>
    <p:sldId id="310" r:id="rId20"/>
    <p:sldId id="268" r:id="rId21"/>
    <p:sldId id="318" r:id="rId22"/>
    <p:sldId id="303" r:id="rId23"/>
    <p:sldId id="276" r:id="rId24"/>
    <p:sldId id="260" r:id="rId25"/>
    <p:sldId id="262" r:id="rId26"/>
    <p:sldId id="261" r:id="rId27"/>
    <p:sldId id="257" r:id="rId28"/>
    <p:sldId id="259" r:id="rId29"/>
    <p:sldId id="258" r:id="rId30"/>
    <p:sldId id="286" r:id="rId31"/>
    <p:sldId id="287" r:id="rId32"/>
    <p:sldId id="289" r:id="rId33"/>
    <p:sldId id="306" r:id="rId34"/>
    <p:sldId id="295" r:id="rId35"/>
    <p:sldId id="30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6566-0132-40A1-945F-190273FFBA8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6566-0132-40A1-945F-190273FFBA8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6566-0132-40A1-945F-190273FFBA8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6566-0132-40A1-945F-190273FFBA8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6566-0132-40A1-945F-190273FFBA8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6566-0132-40A1-945F-190273FFBA8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6566-0132-40A1-945F-190273FFBA8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6566-0132-40A1-945F-190273FFBA8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6566-0132-40A1-945F-190273FFBA8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6566-0132-40A1-945F-190273FFBA8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6566-0132-40A1-945F-190273FFBA8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6566-0132-40A1-945F-190273FFBA80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608AE-9DE2-4860-ACA7-3BE45417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35232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Дифференциация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К-Т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65802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Якимчук Т.А.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МОУ «Канашевская СОШ»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Красноармейского р-на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Челябинской обл.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2995634" cy="207170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улитка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Слайд18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200024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2995634" cy="207170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девятка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207087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3" y="1928802"/>
            <a:ext cx="2113440" cy="31939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2995634" cy="207170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свисток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795332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2214554"/>
            <a:ext cx="2790698" cy="1748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2995634" cy="207170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дудка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527674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52" y="2143116"/>
            <a:ext cx="3209948" cy="27281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2995634" cy="207170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канат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8422550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9178" y="1944846"/>
            <a:ext cx="3216621" cy="30557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2995634" cy="207170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капитан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736835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604" y="1714488"/>
            <a:ext cx="2954676" cy="314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2995634" cy="207170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копыто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57617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52" y="1928802"/>
            <a:ext cx="3171825" cy="2990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2995634" cy="207170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9753467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71914" y="1600201"/>
            <a:ext cx="2057144" cy="33289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2995634" cy="207170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катание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7167455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315346" y="1956133"/>
            <a:ext cx="2899463" cy="31809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2995634" cy="207170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молоток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0234077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1807914"/>
            <a:ext cx="2995634" cy="30489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9d86bcd0c9d6.pn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571604" y="1706448"/>
            <a:ext cx="2931960" cy="3365626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72066" y="2174875"/>
            <a:ext cx="2714644" cy="318295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Танин мишка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f_14836853.jpg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1571612"/>
            <a:ext cx="2867045" cy="3857651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214414" y="2174875"/>
            <a:ext cx="2928958" cy="282576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Катюшка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214414" y="2571744"/>
            <a:ext cx="2928958" cy="242889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конфеты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6879325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687173" y="2174875"/>
            <a:ext cx="2901740" cy="2897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2995634" cy="235745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под зонтиком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97670e0942ce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544712" y="1600201"/>
            <a:ext cx="2909823" cy="33289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f2d834c1347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643050"/>
            <a:ext cx="2857520" cy="3571901"/>
          </a:xfrm>
        </p:spPr>
      </p:pic>
      <p:sp>
        <p:nvSpPr>
          <p:cNvPr id="13" name="Текст 12"/>
          <p:cNvSpPr>
            <a:spLocks noGrp="1"/>
          </p:cNvSpPr>
          <p:nvPr>
            <p:ph sz="half" idx="2"/>
          </p:nvPr>
        </p:nvSpPr>
        <p:spPr>
          <a:xfrm>
            <a:off x="4648200" y="2285991"/>
            <a:ext cx="3138510" cy="300039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 Айболит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1449058.jpg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00562" y="1428736"/>
            <a:ext cx="2928958" cy="4013381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214414" y="2174875"/>
            <a:ext cx="3282974" cy="268288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пьют сок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трубочки.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929330"/>
            <a:ext cx="4040188" cy="762000"/>
          </a:xfrm>
        </p:spPr>
        <p:txBody>
          <a:bodyPr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5929330"/>
            <a:ext cx="4041775" cy="762000"/>
          </a:xfrm>
        </p:spPr>
        <p:txBody>
          <a:bodyPr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8996623.jpg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714876" y="1500174"/>
            <a:ext cx="2946818" cy="392909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214414" y="1714488"/>
            <a:ext cx="3282974" cy="314327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Коля и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 катаются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санках.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9174698.jpg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29124" y="1428736"/>
            <a:ext cx="3190153" cy="4083396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142976" y="1571613"/>
            <a:ext cx="3354412" cy="321471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Вика и Костя танцуют польку.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929330"/>
            <a:ext cx="4040188" cy="762000"/>
          </a:xfrm>
        </p:spPr>
        <p:txBody>
          <a:bodyPr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5929330"/>
            <a:ext cx="4041775" cy="762000"/>
          </a:xfrm>
        </p:spPr>
        <p:txBody>
          <a:bodyPr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1529890.jpg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00562" y="1500174"/>
            <a:ext cx="2619394" cy="3929091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214414" y="1500175"/>
            <a:ext cx="3282974" cy="335758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Коля и Катя любят петь.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929330"/>
            <a:ext cx="4040188" cy="762000"/>
          </a:xfrm>
        </p:spPr>
        <p:txBody>
          <a:bodyPr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6511550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14414" y="1571612"/>
            <a:ext cx="3500462" cy="380752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5929330"/>
            <a:ext cx="4041775" cy="762000"/>
          </a:xfrm>
        </p:spPr>
        <p:txBody>
          <a:bodyPr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3" y="2174875"/>
            <a:ext cx="3357586" cy="3182951"/>
          </a:xfrm>
        </p:spPr>
        <p:txBody>
          <a:bodyPr>
            <a:normAutofit fontScale="92500"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Костя украшает ёлку к празднику.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929330"/>
            <a:ext cx="4040188" cy="762000"/>
          </a:xfrm>
        </p:spPr>
        <p:txBody>
          <a:bodyPr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5929330"/>
            <a:ext cx="4041775" cy="762000"/>
          </a:xfrm>
        </p:spPr>
        <p:txBody>
          <a:bodyPr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Содержимое 15" descr="kids040.jpg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68925" y="1142984"/>
            <a:ext cx="5075075" cy="4429156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142976" y="1571613"/>
            <a:ext cx="3354412" cy="3286148"/>
          </a:xfrm>
        </p:spPr>
        <p:txBody>
          <a:bodyPr>
            <a:normAutofit lnSpcReduction="10000"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делают уборку в своей комнате.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c46bbd8aabd.pn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857356" y="2143116"/>
            <a:ext cx="2411975" cy="3020305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500306"/>
            <a:ext cx="3141685" cy="285752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Тоня на качелях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a585690f0d7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785926"/>
            <a:ext cx="3570024" cy="2857519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1643051"/>
            <a:ext cx="2928958" cy="342902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любят коктейль.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48984cc78a2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928802"/>
            <a:ext cx="3429024" cy="299618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4810" y="1785925"/>
            <a:ext cx="3857652" cy="350046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отдыхают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 морском курорте.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95094f4d353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0" y="1928802"/>
            <a:ext cx="2469183" cy="282893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857363"/>
            <a:ext cx="3138510" cy="350046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Божья коровка ползёт по листику.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6248" y="1785926"/>
            <a:ext cx="3357586" cy="3143272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Костя катается на коньках и играет в хоккей.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post-236762-127157874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1847625"/>
            <a:ext cx="3214686" cy="3444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Иней на ели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00100" y="1600201"/>
            <a:ext cx="3929090" cy="3043245"/>
          </a:xfrm>
        </p:spPr>
        <p:txBody>
          <a:bodyPr>
            <a:normAutofit fontScale="92500" lnSpcReduction="20000"/>
          </a:bodyPr>
          <a:lstStyle/>
          <a:p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Иней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лег                 на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ветки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ели, </a:t>
            </a:r>
            <a:b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Ветки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ели побелели. </a:t>
            </a:r>
          </a:p>
          <a:p>
            <a:endParaRPr lang="ru-RU" dirty="0"/>
          </a:p>
        </p:txBody>
      </p:sp>
      <p:pic>
        <p:nvPicPr>
          <p:cNvPr id="10" name="Содержимое 9" descr="077a5438ec1d.pn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28" y="1142984"/>
            <a:ext cx="2838479" cy="5297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Катина 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лейка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785786" y="1600201"/>
            <a:ext cx="4357718" cy="3971939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Есть у Кати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лейка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Вот такая лейка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Катя любит поливать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Лейкою из бочки.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Катя любит напевать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 лето и цветочки.</a:t>
            </a:r>
          </a:p>
          <a:p>
            <a:endParaRPr lang="ru-RU" dirty="0"/>
          </a:p>
        </p:txBody>
      </p:sp>
      <p:pic>
        <p:nvPicPr>
          <p:cNvPr id="8" name="Содержимое 7" descr="987819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1928802"/>
            <a:ext cx="2975264" cy="2873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6a4c9ba6054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1785926"/>
            <a:ext cx="3361129" cy="3386027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2995634" cy="235745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с лейками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2995634" cy="235745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Ёжик в листьях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e3c3c9df52bb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928802"/>
            <a:ext cx="3281386" cy="314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2995634" cy="235745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 яхта.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166532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5" y="1600200"/>
            <a:ext cx="2513301" cy="37005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2995634" cy="235745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Тани яблоко.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5079127.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648120" y="1600201"/>
            <a:ext cx="2292539" cy="3543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2995634" cy="235745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Зайка любит лето.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504955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1785926"/>
            <a:ext cx="2564786" cy="3257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0248848.gif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2143116"/>
            <a:ext cx="3281386" cy="2479006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4" y="1928801"/>
            <a:ext cx="3500462" cy="342902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Маленькая пчёлка Мая любит летать.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142</Words>
  <Application>Microsoft Office PowerPoint</Application>
  <PresentationFormat>Экран (4:3)</PresentationFormat>
  <Paragraphs>45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Дифференциация К-Т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Иней на ели</vt:lpstr>
      <vt:lpstr>Катина  лейка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Ль-Й</dc:title>
  <dc:creator>Ттьяна</dc:creator>
  <cp:lastModifiedBy>Ттьяна</cp:lastModifiedBy>
  <cp:revision>14</cp:revision>
  <dcterms:created xsi:type="dcterms:W3CDTF">2010-12-02T16:49:41Z</dcterms:created>
  <dcterms:modified xsi:type="dcterms:W3CDTF">2010-12-08T16:48:59Z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1876949</vt:lpwstr>
  </property>
  <property fmtid="{D5CDD505-2E9C-101B-9397-08002B2CF9AE}" name="NXPowerLiteSettings" pid="3">
    <vt:lpwstr>F3200358026400</vt:lpwstr>
  </property>
  <property fmtid="{D5CDD505-2E9C-101B-9397-08002B2CF9AE}" name="NXPowerLiteVersion" pid="4">
    <vt:lpwstr>D5.0.6</vt:lpwstr>
  </property>
</Properties>
</file>