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8" r:id="rId5"/>
    <p:sldId id="261" r:id="rId6"/>
    <p:sldId id="262" r:id="rId7"/>
    <p:sldId id="265" r:id="rId8"/>
    <p:sldId id="264" r:id="rId9"/>
    <p:sldId id="269" r:id="rId10"/>
    <p:sldId id="270" r:id="rId11"/>
    <p:sldId id="272" r:id="rId12"/>
    <p:sldId id="274" r:id="rId13"/>
    <p:sldId id="273" r:id="rId14"/>
    <p:sldId id="266" r:id="rId15"/>
    <p:sldId id="278" r:id="rId16"/>
    <p:sldId id="263" r:id="rId17"/>
    <p:sldId id="281" r:id="rId18"/>
    <p:sldId id="283" r:id="rId19"/>
    <p:sldId id="267" r:id="rId20"/>
    <p:sldId id="282" r:id="rId21"/>
    <p:sldId id="271" r:id="rId22"/>
    <p:sldId id="268" r:id="rId23"/>
    <p:sldId id="279" r:id="rId24"/>
    <p:sldId id="275" r:id="rId25"/>
    <p:sldId id="276" r:id="rId26"/>
    <p:sldId id="277" r:id="rId27"/>
    <p:sldId id="280" r:id="rId28"/>
    <p:sldId id="25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1" autoAdjust="0"/>
    <p:restoredTop sz="94660"/>
  </p:normalViewPr>
  <p:slideViewPr>
    <p:cSldViewPr>
      <p:cViewPr>
        <p:scale>
          <a:sx n="50" d="100"/>
          <a:sy n="50" d="100"/>
        </p:scale>
        <p:origin x="-191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2" y="404664"/>
            <a:ext cx="1656184" cy="1380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251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5F-96BA-4961-A453-62E32AF6036E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5F74-298D-4C46-B5F6-D09E584E5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093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5F-96BA-4961-A453-62E32AF6036E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5F74-298D-4C46-B5F6-D09E584E5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78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A25F-96BA-4961-A453-62E32AF6036E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5F74-298D-4C46-B5F6-D09E584E5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331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s-marshak.ru/books/b/b11/b11_01.jpg" TargetMode="External"/><Relationship Id="rId13" Type="http://schemas.openxmlformats.org/officeDocument/2006/relationships/hyperlink" Target="http://www.planetaskazok.ru/images/stories/marshak/rasseiany/i_005.jpg" TargetMode="External"/><Relationship Id="rId18" Type="http://schemas.openxmlformats.org/officeDocument/2006/relationships/hyperlink" Target="http://s-marshak.ru/books/v/v01/v01_01.jpg" TargetMode="External"/><Relationship Id="rId3" Type="http://schemas.openxmlformats.org/officeDocument/2006/relationships/hyperlink" Target="http://lib.rus.ec/b/208440/read" TargetMode="External"/><Relationship Id="rId21" Type="http://schemas.openxmlformats.org/officeDocument/2006/relationships/hyperlink" Target="http://www.neizvestniy-geniy.ru/images/works/photo/2012/04/607393_1.gif" TargetMode="External"/><Relationship Id="rId7" Type="http://schemas.openxmlformats.org/officeDocument/2006/relationships/hyperlink" Target="http://baby-scool.narod.ru/media/book/skazki/marschak/img/usatii.jpg" TargetMode="External"/><Relationship Id="rId12" Type="http://schemas.openxmlformats.org/officeDocument/2006/relationships/hyperlink" Target="http://lib.rus.ec/i/57/109257/i_006.png" TargetMode="External"/><Relationship Id="rId17" Type="http://schemas.openxmlformats.org/officeDocument/2006/relationships/hyperlink" Target="http://taksa.hobby.ru/vaksa_2.gif" TargetMode="External"/><Relationship Id="rId2" Type="http://schemas.openxmlformats.org/officeDocument/2006/relationships/hyperlink" Target="http://pedsovet.su/load/321-1-0-28506" TargetMode="External"/><Relationship Id="rId16" Type="http://schemas.openxmlformats.org/officeDocument/2006/relationships/hyperlink" Target="http://cwer.ws/media/files/u1799148/Petya.JPG" TargetMode="External"/><Relationship Id="rId20" Type="http://schemas.openxmlformats.org/officeDocument/2006/relationships/hyperlink" Target="http://price-list.in.ua/item_foto_720038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2006-07.photosight.ru/14/1538319.jpg" TargetMode="External"/><Relationship Id="rId11" Type="http://schemas.openxmlformats.org/officeDocument/2006/relationships/hyperlink" Target="http://mir-skazki.com.ua/image/cache/data/%D0%9E%D0%BD%D0%B8%D0%BA%D1%81/big-500x500.jpg" TargetMode="External"/><Relationship Id="rId24" Type="http://schemas.openxmlformats.org/officeDocument/2006/relationships/hyperlink" Target="http://multiki.clan.su/vot.kakoj.rassejannyj.0-04-19.jpg" TargetMode="External"/><Relationship Id="rId5" Type="http://schemas.openxmlformats.org/officeDocument/2006/relationships/hyperlink" Target="http://www.wise-travel.ru/image/big/13901.jpg" TargetMode="External"/><Relationship Id="rId15" Type="http://schemas.openxmlformats.org/officeDocument/2006/relationships/hyperlink" Target="http://www.animator.ru/film_img/variants/film_5364_00.jpg" TargetMode="External"/><Relationship Id="rId23" Type="http://schemas.openxmlformats.org/officeDocument/2006/relationships/hyperlink" Target="http://img-fotki.yandex.ru/get/5821/47867939.a9/0_70582_5e7b4944_XL" TargetMode="External"/><Relationship Id="rId10" Type="http://schemas.openxmlformats.org/officeDocument/2006/relationships/hyperlink" Target="http://www.libex.ru/dimg/23252.jpg" TargetMode="External"/><Relationship Id="rId19" Type="http://schemas.openxmlformats.org/officeDocument/2006/relationships/hyperlink" Target="http://img-fotki.yandex.ru/get/4424/19411616.157/0_8d305_47b45e34_XL" TargetMode="External"/><Relationship Id="rId4" Type="http://schemas.openxmlformats.org/officeDocument/2006/relationships/hyperlink" Target="http://www.shkolnymir.info/images/stories/Pisately/Marshak.jpg" TargetMode="External"/><Relationship Id="rId9" Type="http://schemas.openxmlformats.org/officeDocument/2006/relationships/hyperlink" Target="http://content.foto.mail.ru/mail/lelik7777/4980/i-7362.jpg" TargetMode="External"/><Relationship Id="rId14" Type="http://schemas.openxmlformats.org/officeDocument/2006/relationships/hyperlink" Target="http://www.modernlib.ru/books/marshak_samuil_yakovlevich/vot_kakoy_rasseyanniy/i_001.png" TargetMode="External"/><Relationship Id="rId22" Type="http://schemas.openxmlformats.org/officeDocument/2006/relationships/hyperlink" Target="http://www.libex.ru/dimg/1ff9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Автор:</a:t>
            </a:r>
            <a:br>
              <a:rPr lang="ru-RU" sz="2800" dirty="0" smtClean="0"/>
            </a:br>
            <a:r>
              <a:rPr lang="ru-RU" sz="2800" dirty="0" smtClean="0"/>
              <a:t> Носкова Марина Александровна</a:t>
            </a:r>
            <a:br>
              <a:rPr lang="ru-RU" sz="2800" dirty="0" smtClean="0"/>
            </a:br>
            <a:r>
              <a:rPr lang="ru-RU" sz="2800" dirty="0" smtClean="0"/>
              <a:t>учитель начальных </a:t>
            </a:r>
            <a:br>
              <a:rPr lang="ru-RU" sz="2800" dirty="0" smtClean="0"/>
            </a:br>
            <a:r>
              <a:rPr lang="ru-RU" sz="2800" dirty="0" smtClean="0"/>
              <a:t>классов</a:t>
            </a:r>
            <a:br>
              <a:rPr lang="ru-RU" sz="2800" dirty="0" smtClean="0"/>
            </a:br>
            <a:r>
              <a:rPr lang="ru-RU" sz="2800" dirty="0" smtClean="0"/>
              <a:t>МБОУ СОШ № 2 </a:t>
            </a:r>
            <a:br>
              <a:rPr lang="ru-RU" sz="2800" dirty="0" smtClean="0"/>
            </a:br>
            <a:r>
              <a:rPr lang="ru-RU" sz="2800" dirty="0" smtClean="0"/>
              <a:t>города Верещагино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6108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Что человек рассеянный </a:t>
            </a:r>
            <a:br>
              <a:rPr lang="ru-RU" i="1" dirty="0" smtClean="0"/>
            </a:br>
            <a:r>
              <a:rPr lang="ru-RU" i="1" dirty="0" smtClean="0"/>
              <a:t>натянул на пятки?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www.animator.ru/film_img/variants/film_5364_0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1700808"/>
            <a:ext cx="577629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Чего боялся мальчик Петя?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21506" name="Picture 2" descr="http://www.cwer.ru/media/files/u1799148/Pety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1340768"/>
            <a:ext cx="361950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rmAutofit/>
          </a:bodyPr>
          <a:lstStyle/>
          <a:p>
            <a:r>
              <a:rPr lang="ru-RU" i="1" dirty="0" smtClean="0"/>
              <a:t>Назовите кличку таксы </a:t>
            </a:r>
            <a:br>
              <a:rPr lang="ru-RU" i="1" dirty="0" smtClean="0"/>
            </a:br>
            <a:r>
              <a:rPr lang="ru-RU" i="1" dirty="0" smtClean="0"/>
              <a:t>Коли и Васи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taksa.hobby.ru/vaksa_2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2132856"/>
            <a:ext cx="274583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Сколько лет лодырям?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462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20482" name="Picture 2" descr="http://img-fotki.yandex.ru/get/4424/19411616.157/0_8d305_47b45e34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1268760"/>
            <a:ext cx="5791200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Как звали братьев близнецов?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www.neizvestniy-geniy.ru/images/works/photo/2012/04/607393_1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7136" y="1196753"/>
            <a:ext cx="6340445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6632"/>
          </a:xfrm>
        </p:spPr>
        <p:txBody>
          <a:bodyPr>
            <a:normAutofit fontScale="55000" lnSpcReduction="20000"/>
          </a:bodyPr>
          <a:lstStyle/>
          <a:p>
            <a:endParaRPr lang="ru-RU"/>
          </a:p>
        </p:txBody>
      </p:sp>
      <p:pic>
        <p:nvPicPr>
          <p:cNvPr id="26626" name="Picture 2" descr="http://img-fotki.yandex.ru/get/5821/47867939.a9/0_70582_5e7b4944_XL">
            <a:hlinkClick r:id="rId2" action="ppaction://hlinksldjump"/>
            <a:hlinkHover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1556792"/>
            <a:ext cx="3971925" cy="4762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3848" y="548680"/>
            <a:ext cx="28803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1887 год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Воронеж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06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42" name="Picture 2" descr="http://img-2006-07.photosight.ru/14/153831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412776"/>
            <a:ext cx="6305550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www.likebook.ru/store/pictures/175/175997/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548680"/>
            <a:ext cx="6408712" cy="58326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1052736"/>
            <a:ext cx="2030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 года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1340769"/>
            <a:ext cx="8229600" cy="259432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31746" name="Picture 2" descr="http://s-marshak.ru/books/b/b11/b11_0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620688"/>
            <a:ext cx="7086600" cy="5012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16216" y="2636912"/>
            <a:ext cx="1636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Ваня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" name="Picture 2" descr="http://content.foto.mail.ru/mail/lelik7777/4980/i-736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476672"/>
            <a:ext cx="5904656" cy="58540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2132856"/>
            <a:ext cx="7040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475707"/>
          </a:xfrm>
        </p:spPr>
        <p:txBody>
          <a:bodyPr/>
          <a:lstStyle/>
          <a:p>
            <a:r>
              <a:rPr lang="ru-RU" dirty="0" smtClean="0"/>
              <a:t>Викторина </a:t>
            </a:r>
            <a:br>
              <a:rPr lang="ru-RU" dirty="0" smtClean="0"/>
            </a:br>
            <a:r>
              <a:rPr lang="ru-RU" dirty="0" smtClean="0"/>
              <a:t>«Жизнь и творчество </a:t>
            </a:r>
            <a:br>
              <a:rPr lang="ru-RU" dirty="0" smtClean="0"/>
            </a:br>
            <a:r>
              <a:rPr lang="ru-RU" dirty="0" smtClean="0"/>
              <a:t>С. Я. Маршака»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08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6632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30722" name="Picture 2" descr="http://multiki.clan.su/vot.kakoj.rassejannyj.0-04-1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404664"/>
            <a:ext cx="6791325" cy="60486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260648"/>
            <a:ext cx="5239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Улица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Бассейная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www.planetaskazok.ru/images/stories/marshak/rasseiany/i_00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764704"/>
            <a:ext cx="4464496" cy="56689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836712"/>
            <a:ext cx="47525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сковороду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lib.rus.ec/i/57/109257/i_006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764704"/>
            <a:ext cx="4175852" cy="56166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3789040"/>
            <a:ext cx="34563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перчатки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3077" y="2420888"/>
            <a:ext cx="48303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темноты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462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23554" name="Picture 2" descr="http://s-marshak.ru/books/v/v01/v01_0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620688"/>
            <a:ext cx="471572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endParaRPr lang="ru-RU"/>
          </a:p>
        </p:txBody>
      </p:sp>
      <p:pic>
        <p:nvPicPr>
          <p:cNvPr id="24578" name="Picture 2" descr="http://price-list.in.ua/item_foto_720038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620688"/>
            <a:ext cx="3986363" cy="53869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96136" y="2492896"/>
            <a:ext cx="27806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 лет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216024"/>
          </a:xfrm>
        </p:spPr>
        <p:txBody>
          <a:bodyPr>
            <a:normAutofit fontScale="32500" lnSpcReduction="20000"/>
          </a:bodyPr>
          <a:lstStyle/>
          <a:p>
            <a:endParaRPr lang="ru-RU"/>
          </a:p>
        </p:txBody>
      </p:sp>
      <p:pic>
        <p:nvPicPr>
          <p:cNvPr id="25602" name="Picture 2" descr="http://www.libex.ru/dimg/1ff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476672"/>
            <a:ext cx="5001147" cy="5976664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5148064" y="3212976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923928" y="3645024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право 9"/>
          <p:cNvSpPr/>
          <p:nvPr/>
        </p:nvSpPr>
        <p:spPr>
          <a:xfrm>
            <a:off x="5076056" y="3212976"/>
            <a:ext cx="136815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923928" y="3645024"/>
            <a:ext cx="21602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195736" y="1484784"/>
            <a:ext cx="5288632" cy="36499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</a:t>
            </a: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Ссылки: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89451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 smtClean="0">
                <a:hlinkClick r:id="rId2"/>
              </a:rPr>
              <a:t>http://pedsovet.su/load/321-1-0-28506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http://lib.rus.ec/b/208440/read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http://www.shkolnymir.info/images/stories/Pisately/Marshak.jpg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http://www.wise-travel.ru/image/big/13901.jpg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http://img-2006-07.photosight.ru/14/1538319.jpg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http://baby-scool.narod.ru/media/book/skazki/marschak/img/usatii.jpg</a:t>
            </a:r>
            <a:endParaRPr lang="ru-RU" sz="1400" dirty="0" smtClean="0"/>
          </a:p>
          <a:p>
            <a:r>
              <a:rPr lang="en-US" sz="1400" dirty="0" smtClean="0">
                <a:hlinkClick r:id="rId8"/>
              </a:rPr>
              <a:t>http://s-marshak.ru/books/b/b11/b11_01.jpg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http://content.foto.mail.ru/mail/lelik7777/4980/i-7362.jpg</a:t>
            </a:r>
            <a:endParaRPr lang="ru-RU" sz="1400" dirty="0" smtClean="0"/>
          </a:p>
          <a:p>
            <a:r>
              <a:rPr lang="en-US" sz="1400" dirty="0" smtClean="0">
                <a:hlinkClick r:id="rId10"/>
              </a:rPr>
              <a:t>http://www.libex.ru/dimg/23252.jpg</a:t>
            </a:r>
            <a:endParaRPr lang="ru-RU" sz="1400" dirty="0" smtClean="0"/>
          </a:p>
          <a:p>
            <a:r>
              <a:rPr lang="en-US" sz="1400" dirty="0" smtClean="0">
                <a:hlinkClick r:id="rId11"/>
              </a:rPr>
              <a:t>http://mir-skazki.com.ua/image/cache/data/%D0%9E%D0%BD%D0%B8%D0%BA%D1%81/big-500x500.jpg</a:t>
            </a:r>
            <a:endParaRPr lang="ru-RU" sz="1400" dirty="0" smtClean="0"/>
          </a:p>
          <a:p>
            <a:r>
              <a:rPr lang="en-US" sz="1400" dirty="0" smtClean="0">
                <a:hlinkClick r:id="rId12"/>
              </a:rPr>
              <a:t>http://lib.rus.ec/i/57/109257/i_006.png</a:t>
            </a:r>
            <a:endParaRPr lang="ru-RU" sz="1400" dirty="0" smtClean="0"/>
          </a:p>
          <a:p>
            <a:r>
              <a:rPr lang="en-US" sz="1400" dirty="0" smtClean="0">
                <a:hlinkClick r:id="rId13"/>
              </a:rPr>
              <a:t>http://www.planetaskazok.ru/images/stories/marshak/rasseiany/i_005.jpg</a:t>
            </a:r>
            <a:endParaRPr lang="ru-RU" sz="1400" dirty="0" smtClean="0"/>
          </a:p>
          <a:p>
            <a:r>
              <a:rPr lang="en-US" sz="1400" dirty="0" smtClean="0">
                <a:hlinkClick r:id="rId14"/>
              </a:rPr>
              <a:t>http://www.modernlib.ru/books/marshak_samuil_yakovlevich/vot_kakoy_rasseyanniy/i_001.png</a:t>
            </a:r>
            <a:endParaRPr lang="ru-RU" sz="1400" dirty="0" smtClean="0"/>
          </a:p>
          <a:p>
            <a:r>
              <a:rPr lang="en-US" sz="1400" dirty="0" smtClean="0">
                <a:hlinkClick r:id="rId15"/>
              </a:rPr>
              <a:t>http://www.animator.ru/film_img/variants/film_5364_00.jpg</a:t>
            </a:r>
            <a:endParaRPr lang="ru-RU" sz="1400" dirty="0" smtClean="0"/>
          </a:p>
          <a:p>
            <a:r>
              <a:rPr lang="en-US" sz="1400" dirty="0" smtClean="0">
                <a:hlinkClick r:id="rId16"/>
              </a:rPr>
              <a:t>http://cwer.ws/media/files/u1799148/Petya.JPG</a:t>
            </a:r>
            <a:endParaRPr lang="ru-RU" sz="1400" dirty="0" smtClean="0"/>
          </a:p>
          <a:p>
            <a:r>
              <a:rPr lang="en-US" sz="1400" dirty="0" smtClean="0">
                <a:hlinkClick r:id="rId17"/>
              </a:rPr>
              <a:t>http://taksa.hobby.ru/vaksa_2.gif</a:t>
            </a:r>
            <a:endParaRPr lang="ru-RU" sz="1400" dirty="0" smtClean="0"/>
          </a:p>
          <a:p>
            <a:r>
              <a:rPr lang="en-US" sz="1400" dirty="0" smtClean="0">
                <a:hlinkClick r:id="rId18"/>
              </a:rPr>
              <a:t>http://s-marshak.ru/books/v/v01/v01_01.jpg</a:t>
            </a:r>
            <a:endParaRPr lang="ru-RU" sz="1400" dirty="0" smtClean="0"/>
          </a:p>
          <a:p>
            <a:r>
              <a:rPr lang="en-US" sz="1400" dirty="0" smtClean="0">
                <a:hlinkClick r:id="rId19"/>
              </a:rPr>
              <a:t>http://img-fotki.yandex.ru/get/4424/19411616.157/0_8d305_47b45e34_XL</a:t>
            </a:r>
            <a:endParaRPr lang="ru-RU" sz="1400" dirty="0" smtClean="0"/>
          </a:p>
          <a:p>
            <a:r>
              <a:rPr lang="en-US" sz="1400" dirty="0" smtClean="0">
                <a:hlinkClick r:id="rId20"/>
              </a:rPr>
              <a:t>http://price-list.in.ua/item_foto_720038.png</a:t>
            </a:r>
            <a:endParaRPr lang="ru-RU" sz="1400" dirty="0" smtClean="0"/>
          </a:p>
          <a:p>
            <a:r>
              <a:rPr lang="en-US" sz="1400" dirty="0" smtClean="0">
                <a:hlinkClick r:id="rId21"/>
              </a:rPr>
              <a:t>http://www.neizvestniy-geniy.ru/images/works/photo/2012/04/607393_1.gif</a:t>
            </a:r>
            <a:endParaRPr lang="ru-RU" sz="1400" dirty="0" smtClean="0"/>
          </a:p>
          <a:p>
            <a:r>
              <a:rPr lang="en-US" sz="1400" dirty="0" smtClean="0">
                <a:hlinkClick r:id="rId22"/>
              </a:rPr>
              <a:t>http://www.libex.ru/dimg/1ff9.jpg</a:t>
            </a:r>
            <a:endParaRPr lang="ru-RU" sz="1400" dirty="0" smtClean="0"/>
          </a:p>
          <a:p>
            <a:r>
              <a:rPr lang="en-US" sz="1400" dirty="0" smtClean="0">
                <a:hlinkClick r:id="rId23"/>
              </a:rPr>
              <a:t>http://img-fotki.yandex.ru/get/5821/47867939.a9/0_70582_5e7b4944_XL</a:t>
            </a:r>
            <a:endParaRPr lang="ru-RU" sz="1400" dirty="0" smtClean="0"/>
          </a:p>
          <a:p>
            <a:r>
              <a:rPr lang="en-US" sz="1400" dirty="0" smtClean="0">
                <a:hlinkClick r:id="rId24"/>
              </a:rPr>
              <a:t>http://multiki.clan.su/vot.kakoj.rassejannyj.0-04-19.jpg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42794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/>
          <a:lstStyle/>
          <a:p>
            <a:r>
              <a:rPr lang="ru-RU" i="1" dirty="0" smtClean="0"/>
              <a:t>В каком году родился Самуил Яковлевич Маршак?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shkolnymir.info/images/stories/Pisately/Marsha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7668" y="2132856"/>
            <a:ext cx="290102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В каком городе родился </a:t>
            </a:r>
            <a:br>
              <a:rPr lang="ru-RU" i="1" dirty="0" smtClean="0"/>
            </a:br>
            <a:r>
              <a:rPr lang="ru-RU" i="1" dirty="0" smtClean="0"/>
              <a:t>С. Я. Маршак?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wise-travel.ru/image/big/1390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1772816"/>
            <a:ext cx="5904656" cy="4644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Сколько лет девочке из произведения </a:t>
            </a:r>
            <a:br>
              <a:rPr lang="ru-RU" i="1" dirty="0" smtClean="0"/>
            </a:br>
            <a:r>
              <a:rPr lang="ru-RU" i="1" dirty="0" smtClean="0"/>
              <a:t>«Усатый полосатый»?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http://baby-scool.narod.ru/media/book/skazki/marschak/img/usati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2276873"/>
            <a:ext cx="3838575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Как зовут мальчика, который </a:t>
            </a:r>
            <a:br>
              <a:rPr lang="ru-RU" i="1" dirty="0" smtClean="0"/>
            </a:br>
            <a:r>
              <a:rPr lang="ru-RU" i="1" dirty="0" smtClean="0"/>
              <a:t>имеет большой карман?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s-marshak.ru/books/b/b11/b11_0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1628800"/>
            <a:ext cx="365416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Назови цифру, которая написана у почтальона на медной бляшке.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6" name="Picture 4" descr="http://www.libex.ru/dimg/2325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1628800"/>
            <a:ext cx="356439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На какой улице жил </a:t>
            </a:r>
            <a:br>
              <a:rPr lang="ru-RU" i="1" dirty="0" smtClean="0"/>
            </a:br>
            <a:r>
              <a:rPr lang="ru-RU" i="1" dirty="0" smtClean="0"/>
              <a:t>человек рассеянный?</a:t>
            </a:r>
            <a:endParaRPr lang="ru-RU" i="1" dirty="0"/>
          </a:p>
        </p:txBody>
      </p:sp>
      <p:pic>
        <p:nvPicPr>
          <p:cNvPr id="12290" name="Picture 2" descr="http://mir-skazki.com.ua/image/cache/data/%D0%9E%D0%BD%D0%B8%D0%BA%D1%81/big-500x50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1556792"/>
            <a:ext cx="476250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Что надел человек рассеянный вместо шапки?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www.modernlib.ru/books/marshak_samuil_yakovlevich/vot_kakoy_rasseyanniy/i_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1556792"/>
            <a:ext cx="3533775" cy="486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156</Words>
  <Application>Microsoft Office PowerPoint</Application>
  <PresentationFormat>Экран (4:3)</PresentationFormat>
  <Paragraphs>53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Автор:  Носкова Марина Александровна учитель начальных  классов МБОУ СОШ № 2  города Верещагино</vt:lpstr>
      <vt:lpstr>Викторина  «Жизнь и творчество  С. Я. Маршака»</vt:lpstr>
      <vt:lpstr>В каком году родился Самуил Яковлевич Маршак?</vt:lpstr>
      <vt:lpstr>В каком городе родился  С. Я. Маршак?</vt:lpstr>
      <vt:lpstr>Сколько лет девочке из произведения  «Усатый полосатый»?</vt:lpstr>
      <vt:lpstr>Как зовут мальчика, который  имеет большой карман?</vt:lpstr>
      <vt:lpstr>Назови цифру, которая написана у почтальона на медной бляшке.</vt:lpstr>
      <vt:lpstr>На какой улице жил  человек рассеянный?</vt:lpstr>
      <vt:lpstr>Что надел человек рассеянный вместо шапки?</vt:lpstr>
      <vt:lpstr>Что человек рассеянный  натянул на пятки?</vt:lpstr>
      <vt:lpstr>Чего боялся мальчик Петя?</vt:lpstr>
      <vt:lpstr>Назовите кличку таксы  Коли и Васи</vt:lpstr>
      <vt:lpstr>Сколько лет лодырям?</vt:lpstr>
      <vt:lpstr>Как звали братьев близнецов?</vt:lpstr>
      <vt:lpstr>Слайд 15</vt:lpstr>
      <vt:lpstr>Воронеж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Ссылки: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Олег</cp:lastModifiedBy>
  <cp:revision>30</cp:revision>
  <dcterms:created xsi:type="dcterms:W3CDTF">2012-07-08T17:13:52Z</dcterms:created>
  <dcterms:modified xsi:type="dcterms:W3CDTF">2013-01-10T16:33:48Z</dcterms:modified>
</cp:coreProperties>
</file>