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58" autoAdjust="0"/>
  </p:normalViewPr>
  <p:slideViewPr>
    <p:cSldViewPr>
      <p:cViewPr varScale="1">
        <p:scale>
          <a:sx n="88" d="100"/>
          <a:sy n="88" d="100"/>
        </p:scale>
        <p:origin x="-33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42501F-3E80-42F7-B5A1-CAB69FCE2864}" type="doc">
      <dgm:prSet loTypeId="urn:microsoft.com/office/officeart/2005/8/layout/orgChart1" loCatId="hierarchy" qsTypeId="urn:microsoft.com/office/officeart/2005/8/quickstyle/simple3" qsCatId="simple" csTypeId="urn:microsoft.com/office/officeart/2005/8/colors/accent1_2#1" csCatId="accent1" phldr="1"/>
      <dgm:spPr/>
      <dgm:t>
        <a:bodyPr/>
        <a:lstStyle/>
        <a:p>
          <a:endParaRPr lang="ru-RU"/>
        </a:p>
      </dgm:t>
    </dgm:pt>
    <dgm:pt modelId="{A419FFAC-35F0-4DDE-9DBB-EA455E78ED31}">
      <dgm:prSet phldrT="[Текст]"/>
      <dgm:spPr/>
      <dgm:t>
        <a:bodyPr/>
        <a:lstStyle/>
        <a:p>
          <a:r>
            <a:rPr lang="en-US" dirty="0" smtClean="0"/>
            <a:t>Stonehenge</a:t>
          </a:r>
          <a:endParaRPr lang="ru-RU" dirty="0"/>
        </a:p>
      </dgm:t>
    </dgm:pt>
    <dgm:pt modelId="{4DE6303E-2FFD-42AC-B46C-B6FF98933472}" type="parTrans" cxnId="{944736AB-7153-4EEC-963B-233372CC6AB7}">
      <dgm:prSet/>
      <dgm:spPr/>
      <dgm:t>
        <a:bodyPr/>
        <a:lstStyle/>
        <a:p>
          <a:endParaRPr lang="ru-RU"/>
        </a:p>
      </dgm:t>
    </dgm:pt>
    <dgm:pt modelId="{666ABB14-B88F-4DEF-A829-B5E7598B07D2}" type="sibTrans" cxnId="{944736AB-7153-4EEC-963B-233372CC6AB7}">
      <dgm:prSet/>
      <dgm:spPr/>
      <dgm:t>
        <a:bodyPr/>
        <a:lstStyle/>
        <a:p>
          <a:endParaRPr lang="ru-RU"/>
        </a:p>
      </dgm:t>
    </dgm:pt>
    <dgm:pt modelId="{984D1666-1958-45F5-9CC8-5CE7B832C25B}">
      <dgm:prSet phldrT="[Текст]"/>
      <dgm:spPr/>
      <dgm:t>
        <a:bodyPr/>
        <a:lstStyle/>
        <a:p>
          <a:r>
            <a:rPr lang="en-US" dirty="0" err="1" smtClean="0"/>
            <a:t>Boaditsei</a:t>
          </a:r>
          <a:r>
            <a:rPr lang="en-US" dirty="0" smtClean="0"/>
            <a:t> tomb</a:t>
          </a:r>
          <a:endParaRPr lang="ru-RU" dirty="0"/>
        </a:p>
      </dgm:t>
    </dgm:pt>
    <dgm:pt modelId="{7B895A04-CD63-47C7-808A-09132A4BBCCB}" type="parTrans" cxnId="{BB552E67-FFFF-4FCD-B91F-A5D003C56429}">
      <dgm:prSet/>
      <dgm:spPr/>
      <dgm:t>
        <a:bodyPr/>
        <a:lstStyle/>
        <a:p>
          <a:endParaRPr lang="ru-RU"/>
        </a:p>
      </dgm:t>
    </dgm:pt>
    <dgm:pt modelId="{6DB29289-CC14-46B7-B27E-D8291F9F20B5}" type="sibTrans" cxnId="{BB552E67-FFFF-4FCD-B91F-A5D003C56429}">
      <dgm:prSet/>
      <dgm:spPr/>
      <dgm:t>
        <a:bodyPr/>
        <a:lstStyle/>
        <a:p>
          <a:endParaRPr lang="ru-RU"/>
        </a:p>
      </dgm:t>
    </dgm:pt>
    <dgm:pt modelId="{59C4E63F-8C79-4FDD-8AD1-B6006029C564}">
      <dgm:prSet phldrT="[Текст]"/>
      <dgm:spPr/>
      <dgm:t>
        <a:bodyPr/>
        <a:lstStyle/>
        <a:p>
          <a:r>
            <a:rPr lang="en-US" dirty="0" smtClean="0"/>
            <a:t>The Romans</a:t>
          </a:r>
          <a:endParaRPr lang="ru-RU" dirty="0"/>
        </a:p>
      </dgm:t>
    </dgm:pt>
    <dgm:pt modelId="{2029A8B0-75F1-4ED2-B0F1-4676E3B8A553}" type="parTrans" cxnId="{3F67979D-FD70-4316-8459-BFC65393031D}">
      <dgm:prSet/>
      <dgm:spPr/>
      <dgm:t>
        <a:bodyPr/>
        <a:lstStyle/>
        <a:p>
          <a:endParaRPr lang="ru-RU"/>
        </a:p>
      </dgm:t>
    </dgm:pt>
    <dgm:pt modelId="{0474094E-8209-4DB0-A688-3F823F4AF0B5}" type="sibTrans" cxnId="{3F67979D-FD70-4316-8459-BFC65393031D}">
      <dgm:prSet/>
      <dgm:spPr/>
      <dgm:t>
        <a:bodyPr/>
        <a:lstStyle/>
        <a:p>
          <a:endParaRPr lang="ru-RU"/>
        </a:p>
      </dgm:t>
    </dgm:pt>
    <dgm:pt modelId="{E1AC0F80-AB27-4166-BB37-F6236CE6CB06}">
      <dgm:prSet phldrT="[Текст]"/>
      <dgm:spPr/>
      <dgm:t>
        <a:bodyPr/>
        <a:lstStyle/>
        <a:p>
          <a:r>
            <a:rPr lang="en-US" dirty="0" smtClean="0"/>
            <a:t>Druids Temple</a:t>
          </a:r>
          <a:endParaRPr lang="ru-RU" dirty="0"/>
        </a:p>
      </dgm:t>
    </dgm:pt>
    <dgm:pt modelId="{56917BFE-AB7A-4B77-8D12-81DE339CCFB3}" type="parTrans" cxnId="{216ECEA0-0830-42A9-872C-E499876EE8DF}">
      <dgm:prSet/>
      <dgm:spPr/>
      <dgm:t>
        <a:bodyPr/>
        <a:lstStyle/>
        <a:p>
          <a:endParaRPr lang="ru-RU"/>
        </a:p>
      </dgm:t>
    </dgm:pt>
    <dgm:pt modelId="{60D33EC8-FA2F-48BF-9F3E-D4327379CF6E}" type="sibTrans" cxnId="{216ECEA0-0830-42A9-872C-E499876EE8DF}">
      <dgm:prSet/>
      <dgm:spPr/>
      <dgm:t>
        <a:bodyPr/>
        <a:lstStyle/>
        <a:p>
          <a:endParaRPr lang="ru-RU"/>
        </a:p>
      </dgm:t>
    </dgm:pt>
    <dgm:pt modelId="{7457FFCD-C4A0-4EC9-94F9-51C26E5F5C60}">
      <dgm:prSet phldrT="[Текст]"/>
      <dgm:spPr/>
      <dgm:t>
        <a:bodyPr/>
        <a:lstStyle/>
        <a:p>
          <a:r>
            <a:rPr lang="en-US" dirty="0" smtClean="0"/>
            <a:t>Legends</a:t>
          </a:r>
          <a:endParaRPr lang="ru-RU" dirty="0"/>
        </a:p>
      </dgm:t>
    </dgm:pt>
    <dgm:pt modelId="{C4D31C39-7FE9-4FAB-9232-9253CFB299EF}" type="parTrans" cxnId="{CAA07F74-C5CE-43BE-ACF7-6F59DDE84765}">
      <dgm:prSet/>
      <dgm:spPr/>
      <dgm:t>
        <a:bodyPr/>
        <a:lstStyle/>
        <a:p>
          <a:endParaRPr lang="ru-RU"/>
        </a:p>
      </dgm:t>
    </dgm:pt>
    <dgm:pt modelId="{5CDE4485-2BEE-442F-B6D2-BC2D7FA94E82}" type="sibTrans" cxnId="{CAA07F74-C5CE-43BE-ACF7-6F59DDE84765}">
      <dgm:prSet/>
      <dgm:spPr/>
      <dgm:t>
        <a:bodyPr/>
        <a:lstStyle/>
        <a:p>
          <a:endParaRPr lang="ru-RU"/>
        </a:p>
      </dgm:t>
    </dgm:pt>
    <dgm:pt modelId="{20E25525-E779-448E-836A-1F749483B32C}">
      <dgm:prSet phldrT="[Текст]"/>
      <dgm:spPr/>
      <dgm:t>
        <a:bodyPr/>
        <a:lstStyle/>
        <a:p>
          <a:r>
            <a:rPr lang="en-US" dirty="0" smtClean="0"/>
            <a:t>Swiss or Germans</a:t>
          </a:r>
          <a:endParaRPr lang="ru-RU" dirty="0"/>
        </a:p>
      </dgm:t>
    </dgm:pt>
    <dgm:pt modelId="{D57D0E79-F3DC-4BCC-AD1C-27C95B3BBC8B}" type="parTrans" cxnId="{A092EB80-14C0-439A-896F-2434D19BCE19}">
      <dgm:prSet/>
      <dgm:spPr/>
      <dgm:t>
        <a:bodyPr/>
        <a:lstStyle/>
        <a:p>
          <a:endParaRPr lang="ru-RU"/>
        </a:p>
      </dgm:t>
    </dgm:pt>
    <dgm:pt modelId="{264E1277-7B9D-45D6-9B2F-0E14E9CCD1D7}" type="sibTrans" cxnId="{A092EB80-14C0-439A-896F-2434D19BCE19}">
      <dgm:prSet/>
      <dgm:spPr/>
      <dgm:t>
        <a:bodyPr/>
        <a:lstStyle/>
        <a:p>
          <a:endParaRPr lang="ru-RU"/>
        </a:p>
      </dgm:t>
    </dgm:pt>
    <dgm:pt modelId="{C4E035A3-C14D-4D18-9881-2C813622FFE1}">
      <dgm:prSet phldrT="[Текст]"/>
      <dgm:spPr/>
      <dgm:t>
        <a:bodyPr/>
        <a:lstStyle/>
        <a:p>
          <a:r>
            <a:rPr lang="en-US" dirty="0" smtClean="0"/>
            <a:t>Observatory</a:t>
          </a:r>
          <a:endParaRPr lang="ru-RU" dirty="0"/>
        </a:p>
      </dgm:t>
    </dgm:pt>
    <dgm:pt modelId="{042EECFC-499C-4D05-91CE-00536233085E}" type="parTrans" cxnId="{3D2FDC73-C7BB-4FDC-B638-FBB76019C928}">
      <dgm:prSet/>
      <dgm:spPr/>
      <dgm:t>
        <a:bodyPr/>
        <a:lstStyle/>
        <a:p>
          <a:endParaRPr lang="ru-RU"/>
        </a:p>
      </dgm:t>
    </dgm:pt>
    <dgm:pt modelId="{1E9D57E1-F917-43BF-8BDD-EA15C307EE8C}" type="sibTrans" cxnId="{3D2FDC73-C7BB-4FDC-B638-FBB76019C928}">
      <dgm:prSet/>
      <dgm:spPr/>
      <dgm:t>
        <a:bodyPr/>
        <a:lstStyle/>
        <a:p>
          <a:endParaRPr lang="ru-RU"/>
        </a:p>
      </dgm:t>
    </dgm:pt>
    <dgm:pt modelId="{7688314B-CC36-4426-A88E-FB5224D953AD}">
      <dgm:prSet phldrT="[Текст]"/>
      <dgm:spPr/>
      <dgm:t>
        <a:bodyPr/>
        <a:lstStyle/>
        <a:p>
          <a:r>
            <a:rPr lang="en-US" dirty="0" smtClean="0"/>
            <a:t>Graveyard</a:t>
          </a:r>
          <a:endParaRPr lang="ru-RU" dirty="0"/>
        </a:p>
      </dgm:t>
    </dgm:pt>
    <dgm:pt modelId="{8909845F-394F-48F4-A2EE-2355B33BC9D5}" type="parTrans" cxnId="{DEAD74C0-CE1B-4C1F-A527-424DBFD9C243}">
      <dgm:prSet/>
      <dgm:spPr/>
      <dgm:t>
        <a:bodyPr/>
        <a:lstStyle/>
        <a:p>
          <a:endParaRPr lang="ru-RU"/>
        </a:p>
      </dgm:t>
    </dgm:pt>
    <dgm:pt modelId="{18FC9D5E-C953-4EFB-AE6E-9E0B2BA09C52}" type="sibTrans" cxnId="{DEAD74C0-CE1B-4C1F-A527-424DBFD9C243}">
      <dgm:prSet/>
      <dgm:spPr/>
      <dgm:t>
        <a:bodyPr/>
        <a:lstStyle/>
        <a:p>
          <a:endParaRPr lang="ru-RU"/>
        </a:p>
      </dgm:t>
    </dgm:pt>
    <dgm:pt modelId="{49BAB7C4-A94A-40D0-8EEA-E0DE7C2308AA}" type="pres">
      <dgm:prSet presAssocID="{2442501F-3E80-42F7-B5A1-CAB69FCE2864}" presName="hierChild1" presStyleCnt="0">
        <dgm:presLayoutVars>
          <dgm:orgChart val="1"/>
          <dgm:chPref val="1"/>
          <dgm:dir/>
          <dgm:animOne val="branch"/>
          <dgm:animLvl val="lvl"/>
          <dgm:resizeHandles/>
        </dgm:presLayoutVars>
      </dgm:prSet>
      <dgm:spPr/>
      <dgm:t>
        <a:bodyPr/>
        <a:lstStyle/>
        <a:p>
          <a:endParaRPr lang="ru-RU"/>
        </a:p>
      </dgm:t>
    </dgm:pt>
    <dgm:pt modelId="{11950A1B-DC37-4A5C-9DE5-7FAFF3B3C321}" type="pres">
      <dgm:prSet presAssocID="{A419FFAC-35F0-4DDE-9DBB-EA455E78ED31}" presName="hierRoot1" presStyleCnt="0">
        <dgm:presLayoutVars>
          <dgm:hierBranch val="init"/>
        </dgm:presLayoutVars>
      </dgm:prSet>
      <dgm:spPr/>
    </dgm:pt>
    <dgm:pt modelId="{F2A66B01-60D3-4B2A-873C-A83382330207}" type="pres">
      <dgm:prSet presAssocID="{A419FFAC-35F0-4DDE-9DBB-EA455E78ED31}" presName="rootComposite1" presStyleCnt="0"/>
      <dgm:spPr/>
    </dgm:pt>
    <dgm:pt modelId="{5FEF36F8-8449-4574-88A3-E378EEC54D09}" type="pres">
      <dgm:prSet presAssocID="{A419FFAC-35F0-4DDE-9DBB-EA455E78ED31}" presName="rootText1" presStyleLbl="node0" presStyleIdx="0" presStyleCnt="1" custScaleX="108354" custScaleY="102699">
        <dgm:presLayoutVars>
          <dgm:chPref val="3"/>
        </dgm:presLayoutVars>
      </dgm:prSet>
      <dgm:spPr/>
      <dgm:t>
        <a:bodyPr/>
        <a:lstStyle/>
        <a:p>
          <a:endParaRPr lang="ru-RU"/>
        </a:p>
      </dgm:t>
    </dgm:pt>
    <dgm:pt modelId="{E92D8E3E-6A75-4223-A05F-20A0A92CC937}" type="pres">
      <dgm:prSet presAssocID="{A419FFAC-35F0-4DDE-9DBB-EA455E78ED31}" presName="rootConnector1" presStyleLbl="node1" presStyleIdx="0" presStyleCnt="0"/>
      <dgm:spPr/>
      <dgm:t>
        <a:bodyPr/>
        <a:lstStyle/>
        <a:p>
          <a:endParaRPr lang="ru-RU"/>
        </a:p>
      </dgm:t>
    </dgm:pt>
    <dgm:pt modelId="{CACD31ED-E790-43E6-851D-3B2562AC9191}" type="pres">
      <dgm:prSet presAssocID="{A419FFAC-35F0-4DDE-9DBB-EA455E78ED31}" presName="hierChild2" presStyleCnt="0"/>
      <dgm:spPr/>
    </dgm:pt>
    <dgm:pt modelId="{E0ECE4DB-6522-4BF7-BE86-4A618C73C207}" type="pres">
      <dgm:prSet presAssocID="{7B895A04-CD63-47C7-808A-09132A4BBCCB}" presName="Name37" presStyleLbl="parChTrans1D2" presStyleIdx="0" presStyleCnt="7"/>
      <dgm:spPr/>
      <dgm:t>
        <a:bodyPr/>
        <a:lstStyle/>
        <a:p>
          <a:endParaRPr lang="ru-RU"/>
        </a:p>
      </dgm:t>
    </dgm:pt>
    <dgm:pt modelId="{0910D00D-ACBA-427E-9462-DF8E269E770D}" type="pres">
      <dgm:prSet presAssocID="{984D1666-1958-45F5-9CC8-5CE7B832C25B}" presName="hierRoot2" presStyleCnt="0">
        <dgm:presLayoutVars>
          <dgm:hierBranch val="init"/>
        </dgm:presLayoutVars>
      </dgm:prSet>
      <dgm:spPr/>
    </dgm:pt>
    <dgm:pt modelId="{0247B583-A84E-4B52-86AD-92FE32185560}" type="pres">
      <dgm:prSet presAssocID="{984D1666-1958-45F5-9CC8-5CE7B832C25B}" presName="rootComposite" presStyleCnt="0"/>
      <dgm:spPr/>
    </dgm:pt>
    <dgm:pt modelId="{E92D923F-45BA-49CB-AA19-1ECFD213FD21}" type="pres">
      <dgm:prSet presAssocID="{984D1666-1958-45F5-9CC8-5CE7B832C25B}" presName="rootText" presStyleLbl="node2" presStyleIdx="0" presStyleCnt="7" custScaleX="80099" custScaleY="58249" custLinFactX="59895" custLinFactY="33925" custLinFactNeighborX="100000" custLinFactNeighborY="100000">
        <dgm:presLayoutVars>
          <dgm:chPref val="3"/>
        </dgm:presLayoutVars>
      </dgm:prSet>
      <dgm:spPr/>
      <dgm:t>
        <a:bodyPr/>
        <a:lstStyle/>
        <a:p>
          <a:endParaRPr lang="ru-RU"/>
        </a:p>
      </dgm:t>
    </dgm:pt>
    <dgm:pt modelId="{6C322F3E-5CCD-49EE-B64B-64260FB6A7CE}" type="pres">
      <dgm:prSet presAssocID="{984D1666-1958-45F5-9CC8-5CE7B832C25B}" presName="rootConnector" presStyleLbl="node2" presStyleIdx="0" presStyleCnt="7"/>
      <dgm:spPr/>
      <dgm:t>
        <a:bodyPr/>
        <a:lstStyle/>
        <a:p>
          <a:endParaRPr lang="ru-RU"/>
        </a:p>
      </dgm:t>
    </dgm:pt>
    <dgm:pt modelId="{A883FFD9-CA9D-455A-BA86-69FE62724D7C}" type="pres">
      <dgm:prSet presAssocID="{984D1666-1958-45F5-9CC8-5CE7B832C25B}" presName="hierChild4" presStyleCnt="0"/>
      <dgm:spPr/>
    </dgm:pt>
    <dgm:pt modelId="{C009CCBD-A038-4CEF-9EF7-1513C386C321}" type="pres">
      <dgm:prSet presAssocID="{984D1666-1958-45F5-9CC8-5CE7B832C25B}" presName="hierChild5" presStyleCnt="0"/>
      <dgm:spPr/>
    </dgm:pt>
    <dgm:pt modelId="{A9A5B886-67E7-4841-B77C-4DEDFC55DBBF}" type="pres">
      <dgm:prSet presAssocID="{C4D31C39-7FE9-4FAB-9232-9253CFB299EF}" presName="Name37" presStyleLbl="parChTrans1D2" presStyleIdx="1" presStyleCnt="7"/>
      <dgm:spPr/>
      <dgm:t>
        <a:bodyPr/>
        <a:lstStyle/>
        <a:p>
          <a:endParaRPr lang="ru-RU"/>
        </a:p>
      </dgm:t>
    </dgm:pt>
    <dgm:pt modelId="{C6E60B72-83A3-49D4-BE1D-E42029FACFD7}" type="pres">
      <dgm:prSet presAssocID="{7457FFCD-C4A0-4EC9-94F9-51C26E5F5C60}" presName="hierRoot2" presStyleCnt="0">
        <dgm:presLayoutVars>
          <dgm:hierBranch val="init"/>
        </dgm:presLayoutVars>
      </dgm:prSet>
      <dgm:spPr/>
    </dgm:pt>
    <dgm:pt modelId="{70D5323D-5A34-4559-81F5-E8A803842BFF}" type="pres">
      <dgm:prSet presAssocID="{7457FFCD-C4A0-4EC9-94F9-51C26E5F5C60}" presName="rootComposite" presStyleCnt="0"/>
      <dgm:spPr/>
    </dgm:pt>
    <dgm:pt modelId="{B417C24B-B8D4-4B73-A0C1-F0B3A92943FB}" type="pres">
      <dgm:prSet presAssocID="{7457FFCD-C4A0-4EC9-94F9-51C26E5F5C60}" presName="rootText" presStyleLbl="node2" presStyleIdx="1" presStyleCnt="7" custScaleX="80099" custScaleY="58249">
        <dgm:presLayoutVars>
          <dgm:chPref val="3"/>
        </dgm:presLayoutVars>
      </dgm:prSet>
      <dgm:spPr/>
      <dgm:t>
        <a:bodyPr/>
        <a:lstStyle/>
        <a:p>
          <a:endParaRPr lang="ru-RU"/>
        </a:p>
      </dgm:t>
    </dgm:pt>
    <dgm:pt modelId="{02252E91-63C9-4BF1-BA63-C27DA8EA6DAA}" type="pres">
      <dgm:prSet presAssocID="{7457FFCD-C4A0-4EC9-94F9-51C26E5F5C60}" presName="rootConnector" presStyleLbl="node2" presStyleIdx="1" presStyleCnt="7"/>
      <dgm:spPr/>
      <dgm:t>
        <a:bodyPr/>
        <a:lstStyle/>
        <a:p>
          <a:endParaRPr lang="ru-RU"/>
        </a:p>
      </dgm:t>
    </dgm:pt>
    <dgm:pt modelId="{30504975-9661-41FF-8F5F-E400604BED50}" type="pres">
      <dgm:prSet presAssocID="{7457FFCD-C4A0-4EC9-94F9-51C26E5F5C60}" presName="hierChild4" presStyleCnt="0"/>
      <dgm:spPr/>
    </dgm:pt>
    <dgm:pt modelId="{FA7ECB62-3DA4-4B64-BBDC-5D8A79824387}" type="pres">
      <dgm:prSet presAssocID="{7457FFCD-C4A0-4EC9-94F9-51C26E5F5C60}" presName="hierChild5" presStyleCnt="0"/>
      <dgm:spPr/>
    </dgm:pt>
    <dgm:pt modelId="{A2283A27-2BE2-4F48-85F1-59DFCEE77659}" type="pres">
      <dgm:prSet presAssocID="{2029A8B0-75F1-4ED2-B0F1-4676E3B8A553}" presName="Name37" presStyleLbl="parChTrans1D2" presStyleIdx="2" presStyleCnt="7"/>
      <dgm:spPr/>
      <dgm:t>
        <a:bodyPr/>
        <a:lstStyle/>
        <a:p>
          <a:endParaRPr lang="ru-RU"/>
        </a:p>
      </dgm:t>
    </dgm:pt>
    <dgm:pt modelId="{8D03E524-49CB-44ED-A1A1-F2DA5BCB8B0A}" type="pres">
      <dgm:prSet presAssocID="{59C4E63F-8C79-4FDD-8AD1-B6006029C564}" presName="hierRoot2" presStyleCnt="0">
        <dgm:presLayoutVars>
          <dgm:hierBranch val="init"/>
        </dgm:presLayoutVars>
      </dgm:prSet>
      <dgm:spPr/>
    </dgm:pt>
    <dgm:pt modelId="{47E9D877-5B2C-4DFC-914F-17E5B5DB3105}" type="pres">
      <dgm:prSet presAssocID="{59C4E63F-8C79-4FDD-8AD1-B6006029C564}" presName="rootComposite" presStyleCnt="0"/>
      <dgm:spPr/>
    </dgm:pt>
    <dgm:pt modelId="{8A89C287-CA86-4D1B-ADD2-8ADA4D4E3361}" type="pres">
      <dgm:prSet presAssocID="{59C4E63F-8C79-4FDD-8AD1-B6006029C564}" presName="rootText" presStyleLbl="node2" presStyleIdx="2" presStyleCnt="7" custScaleX="89149" custScaleY="57514">
        <dgm:presLayoutVars>
          <dgm:chPref val="3"/>
        </dgm:presLayoutVars>
      </dgm:prSet>
      <dgm:spPr/>
      <dgm:t>
        <a:bodyPr/>
        <a:lstStyle/>
        <a:p>
          <a:endParaRPr lang="ru-RU"/>
        </a:p>
      </dgm:t>
    </dgm:pt>
    <dgm:pt modelId="{B877693D-30C4-4C76-91E4-20D15F73890E}" type="pres">
      <dgm:prSet presAssocID="{59C4E63F-8C79-4FDD-8AD1-B6006029C564}" presName="rootConnector" presStyleLbl="node2" presStyleIdx="2" presStyleCnt="7"/>
      <dgm:spPr/>
      <dgm:t>
        <a:bodyPr/>
        <a:lstStyle/>
        <a:p>
          <a:endParaRPr lang="ru-RU"/>
        </a:p>
      </dgm:t>
    </dgm:pt>
    <dgm:pt modelId="{6EAAD8C2-9455-4EF7-B570-A90B744813A6}" type="pres">
      <dgm:prSet presAssocID="{59C4E63F-8C79-4FDD-8AD1-B6006029C564}" presName="hierChild4" presStyleCnt="0"/>
      <dgm:spPr/>
    </dgm:pt>
    <dgm:pt modelId="{31A6182D-FD4B-44B5-9E73-FCB96095422F}" type="pres">
      <dgm:prSet presAssocID="{59C4E63F-8C79-4FDD-8AD1-B6006029C564}" presName="hierChild5" presStyleCnt="0"/>
      <dgm:spPr/>
    </dgm:pt>
    <dgm:pt modelId="{2C1A743F-4640-466C-9A11-4E0B2B0173C4}" type="pres">
      <dgm:prSet presAssocID="{D57D0E79-F3DC-4BCC-AD1C-27C95B3BBC8B}" presName="Name37" presStyleLbl="parChTrans1D2" presStyleIdx="3" presStyleCnt="7"/>
      <dgm:spPr/>
      <dgm:t>
        <a:bodyPr/>
        <a:lstStyle/>
        <a:p>
          <a:endParaRPr lang="ru-RU"/>
        </a:p>
      </dgm:t>
    </dgm:pt>
    <dgm:pt modelId="{C0F99D41-726D-41DF-97AE-C685DA6608EA}" type="pres">
      <dgm:prSet presAssocID="{20E25525-E779-448E-836A-1F749483B32C}" presName="hierRoot2" presStyleCnt="0">
        <dgm:presLayoutVars>
          <dgm:hierBranch val="init"/>
        </dgm:presLayoutVars>
      </dgm:prSet>
      <dgm:spPr/>
    </dgm:pt>
    <dgm:pt modelId="{A9589F0B-DF7E-4006-9D35-2992D2E98D8E}" type="pres">
      <dgm:prSet presAssocID="{20E25525-E779-448E-836A-1F749483B32C}" presName="rootComposite" presStyleCnt="0"/>
      <dgm:spPr/>
    </dgm:pt>
    <dgm:pt modelId="{CBE07F3D-F284-4C00-90CC-C1F3FB3C11D6}" type="pres">
      <dgm:prSet presAssocID="{20E25525-E779-448E-836A-1F749483B32C}" presName="rootText" presStyleLbl="node2" presStyleIdx="3" presStyleCnt="7" custScaleX="80099" custScaleY="58249">
        <dgm:presLayoutVars>
          <dgm:chPref val="3"/>
        </dgm:presLayoutVars>
      </dgm:prSet>
      <dgm:spPr/>
      <dgm:t>
        <a:bodyPr/>
        <a:lstStyle/>
        <a:p>
          <a:endParaRPr lang="ru-RU"/>
        </a:p>
      </dgm:t>
    </dgm:pt>
    <dgm:pt modelId="{472D2C10-2257-4078-AF8B-30F39AAD796A}" type="pres">
      <dgm:prSet presAssocID="{20E25525-E779-448E-836A-1F749483B32C}" presName="rootConnector" presStyleLbl="node2" presStyleIdx="3" presStyleCnt="7"/>
      <dgm:spPr/>
      <dgm:t>
        <a:bodyPr/>
        <a:lstStyle/>
        <a:p>
          <a:endParaRPr lang="ru-RU"/>
        </a:p>
      </dgm:t>
    </dgm:pt>
    <dgm:pt modelId="{733EB177-AECD-4F30-9F49-7FE968B0979C}" type="pres">
      <dgm:prSet presAssocID="{20E25525-E779-448E-836A-1F749483B32C}" presName="hierChild4" presStyleCnt="0"/>
      <dgm:spPr/>
    </dgm:pt>
    <dgm:pt modelId="{D23A6CBE-70A2-4A6E-8661-732D3B9C02B2}" type="pres">
      <dgm:prSet presAssocID="{20E25525-E779-448E-836A-1F749483B32C}" presName="hierChild5" presStyleCnt="0"/>
      <dgm:spPr/>
    </dgm:pt>
    <dgm:pt modelId="{3B20180A-BCD5-4BFF-B857-754FE73B4712}" type="pres">
      <dgm:prSet presAssocID="{042EECFC-499C-4D05-91CE-00536233085E}" presName="Name37" presStyleLbl="parChTrans1D2" presStyleIdx="4" presStyleCnt="7"/>
      <dgm:spPr/>
      <dgm:t>
        <a:bodyPr/>
        <a:lstStyle/>
        <a:p>
          <a:endParaRPr lang="ru-RU"/>
        </a:p>
      </dgm:t>
    </dgm:pt>
    <dgm:pt modelId="{AB1FD040-4B16-4FF1-ACA2-3CDB9995677E}" type="pres">
      <dgm:prSet presAssocID="{C4E035A3-C14D-4D18-9881-2C813622FFE1}" presName="hierRoot2" presStyleCnt="0">
        <dgm:presLayoutVars>
          <dgm:hierBranch val="init"/>
        </dgm:presLayoutVars>
      </dgm:prSet>
      <dgm:spPr/>
    </dgm:pt>
    <dgm:pt modelId="{0C8EFEAD-18EF-4369-AA92-ABDB70CFAE2F}" type="pres">
      <dgm:prSet presAssocID="{C4E035A3-C14D-4D18-9881-2C813622FFE1}" presName="rootComposite" presStyleCnt="0"/>
      <dgm:spPr/>
    </dgm:pt>
    <dgm:pt modelId="{1FD03F71-59E0-4918-9857-CAF5E4DDC8F1}" type="pres">
      <dgm:prSet presAssocID="{C4E035A3-C14D-4D18-9881-2C813622FFE1}" presName="rootText" presStyleLbl="node2" presStyleIdx="4" presStyleCnt="7" custScaleX="80099" custScaleY="58249">
        <dgm:presLayoutVars>
          <dgm:chPref val="3"/>
        </dgm:presLayoutVars>
      </dgm:prSet>
      <dgm:spPr/>
      <dgm:t>
        <a:bodyPr/>
        <a:lstStyle/>
        <a:p>
          <a:endParaRPr lang="ru-RU"/>
        </a:p>
      </dgm:t>
    </dgm:pt>
    <dgm:pt modelId="{E5811447-AD41-43AF-9820-3F2BE539C1F1}" type="pres">
      <dgm:prSet presAssocID="{C4E035A3-C14D-4D18-9881-2C813622FFE1}" presName="rootConnector" presStyleLbl="node2" presStyleIdx="4" presStyleCnt="7"/>
      <dgm:spPr/>
      <dgm:t>
        <a:bodyPr/>
        <a:lstStyle/>
        <a:p>
          <a:endParaRPr lang="ru-RU"/>
        </a:p>
      </dgm:t>
    </dgm:pt>
    <dgm:pt modelId="{1A8EF23D-E44C-4956-ADBB-AEEC0AC33A07}" type="pres">
      <dgm:prSet presAssocID="{C4E035A3-C14D-4D18-9881-2C813622FFE1}" presName="hierChild4" presStyleCnt="0"/>
      <dgm:spPr/>
    </dgm:pt>
    <dgm:pt modelId="{2D4D1B4F-BF73-4C4B-AE18-4741C95173F2}" type="pres">
      <dgm:prSet presAssocID="{C4E035A3-C14D-4D18-9881-2C813622FFE1}" presName="hierChild5" presStyleCnt="0"/>
      <dgm:spPr/>
    </dgm:pt>
    <dgm:pt modelId="{97801940-EAEF-46A0-9F61-E11BC570A8C7}" type="pres">
      <dgm:prSet presAssocID="{8909845F-394F-48F4-A2EE-2355B33BC9D5}" presName="Name37" presStyleLbl="parChTrans1D2" presStyleIdx="5" presStyleCnt="7"/>
      <dgm:spPr/>
      <dgm:t>
        <a:bodyPr/>
        <a:lstStyle/>
        <a:p>
          <a:endParaRPr lang="ru-RU"/>
        </a:p>
      </dgm:t>
    </dgm:pt>
    <dgm:pt modelId="{12D00527-35F6-4339-897E-6E0B722424CC}" type="pres">
      <dgm:prSet presAssocID="{7688314B-CC36-4426-A88E-FB5224D953AD}" presName="hierRoot2" presStyleCnt="0">
        <dgm:presLayoutVars>
          <dgm:hierBranch val="init"/>
        </dgm:presLayoutVars>
      </dgm:prSet>
      <dgm:spPr/>
    </dgm:pt>
    <dgm:pt modelId="{8D4525FD-7C21-482F-8AD3-4D38FCD08AD5}" type="pres">
      <dgm:prSet presAssocID="{7688314B-CC36-4426-A88E-FB5224D953AD}" presName="rootComposite" presStyleCnt="0"/>
      <dgm:spPr/>
    </dgm:pt>
    <dgm:pt modelId="{D0F3995D-1ECB-4ED9-89A0-CE2369677DB9}" type="pres">
      <dgm:prSet presAssocID="{7688314B-CC36-4426-A88E-FB5224D953AD}" presName="rootText" presStyleLbl="node2" presStyleIdx="5" presStyleCnt="7" custScaleX="80099" custScaleY="58249">
        <dgm:presLayoutVars>
          <dgm:chPref val="3"/>
        </dgm:presLayoutVars>
      </dgm:prSet>
      <dgm:spPr/>
      <dgm:t>
        <a:bodyPr/>
        <a:lstStyle/>
        <a:p>
          <a:endParaRPr lang="ru-RU"/>
        </a:p>
      </dgm:t>
    </dgm:pt>
    <dgm:pt modelId="{16C60C0C-DC5E-4117-BB1A-558C4F348521}" type="pres">
      <dgm:prSet presAssocID="{7688314B-CC36-4426-A88E-FB5224D953AD}" presName="rootConnector" presStyleLbl="node2" presStyleIdx="5" presStyleCnt="7"/>
      <dgm:spPr/>
      <dgm:t>
        <a:bodyPr/>
        <a:lstStyle/>
        <a:p>
          <a:endParaRPr lang="ru-RU"/>
        </a:p>
      </dgm:t>
    </dgm:pt>
    <dgm:pt modelId="{79B19307-3CC3-4211-A389-1E22393AB4B8}" type="pres">
      <dgm:prSet presAssocID="{7688314B-CC36-4426-A88E-FB5224D953AD}" presName="hierChild4" presStyleCnt="0"/>
      <dgm:spPr/>
    </dgm:pt>
    <dgm:pt modelId="{9225237D-41EA-4675-A483-78FBC4E5B8F4}" type="pres">
      <dgm:prSet presAssocID="{7688314B-CC36-4426-A88E-FB5224D953AD}" presName="hierChild5" presStyleCnt="0"/>
      <dgm:spPr/>
    </dgm:pt>
    <dgm:pt modelId="{F6EFFACD-BE7E-45FE-9707-201A5F56C4D9}" type="pres">
      <dgm:prSet presAssocID="{56917BFE-AB7A-4B77-8D12-81DE339CCFB3}" presName="Name37" presStyleLbl="parChTrans1D2" presStyleIdx="6" presStyleCnt="7"/>
      <dgm:spPr/>
      <dgm:t>
        <a:bodyPr/>
        <a:lstStyle/>
        <a:p>
          <a:endParaRPr lang="ru-RU"/>
        </a:p>
      </dgm:t>
    </dgm:pt>
    <dgm:pt modelId="{1ED78C35-7C42-45DB-A7AC-C24C8B4AE103}" type="pres">
      <dgm:prSet presAssocID="{E1AC0F80-AB27-4166-BB37-F6236CE6CB06}" presName="hierRoot2" presStyleCnt="0">
        <dgm:presLayoutVars>
          <dgm:hierBranch val="init"/>
        </dgm:presLayoutVars>
      </dgm:prSet>
      <dgm:spPr/>
    </dgm:pt>
    <dgm:pt modelId="{529F70C4-6530-4DA1-A801-594D2712739C}" type="pres">
      <dgm:prSet presAssocID="{E1AC0F80-AB27-4166-BB37-F6236CE6CB06}" presName="rootComposite" presStyleCnt="0"/>
      <dgm:spPr/>
    </dgm:pt>
    <dgm:pt modelId="{E92AF557-F6C5-4CD9-A5CA-442BCC713EBC}" type="pres">
      <dgm:prSet presAssocID="{E1AC0F80-AB27-4166-BB37-F6236CE6CB06}" presName="rootText" presStyleLbl="node2" presStyleIdx="6" presStyleCnt="7" custScaleX="70485" custScaleY="56037" custLinFactX="-71965" custLinFactY="33925" custLinFactNeighborX="-100000" custLinFactNeighborY="100000">
        <dgm:presLayoutVars>
          <dgm:chPref val="3"/>
        </dgm:presLayoutVars>
      </dgm:prSet>
      <dgm:spPr/>
      <dgm:t>
        <a:bodyPr/>
        <a:lstStyle/>
        <a:p>
          <a:endParaRPr lang="ru-RU"/>
        </a:p>
      </dgm:t>
    </dgm:pt>
    <dgm:pt modelId="{8057D5FF-DC54-4C72-A060-CED2226338E6}" type="pres">
      <dgm:prSet presAssocID="{E1AC0F80-AB27-4166-BB37-F6236CE6CB06}" presName="rootConnector" presStyleLbl="node2" presStyleIdx="6" presStyleCnt="7"/>
      <dgm:spPr/>
      <dgm:t>
        <a:bodyPr/>
        <a:lstStyle/>
        <a:p>
          <a:endParaRPr lang="ru-RU"/>
        </a:p>
      </dgm:t>
    </dgm:pt>
    <dgm:pt modelId="{8961ACCA-E60C-4C0A-B85F-9EBB22A92029}" type="pres">
      <dgm:prSet presAssocID="{E1AC0F80-AB27-4166-BB37-F6236CE6CB06}" presName="hierChild4" presStyleCnt="0"/>
      <dgm:spPr/>
    </dgm:pt>
    <dgm:pt modelId="{E9361471-2405-417C-9679-2A15292CD96B}" type="pres">
      <dgm:prSet presAssocID="{E1AC0F80-AB27-4166-BB37-F6236CE6CB06}" presName="hierChild5" presStyleCnt="0"/>
      <dgm:spPr/>
    </dgm:pt>
    <dgm:pt modelId="{91C03F84-B5B5-4F72-8F12-FD1F2D70C782}" type="pres">
      <dgm:prSet presAssocID="{A419FFAC-35F0-4DDE-9DBB-EA455E78ED31}" presName="hierChild3" presStyleCnt="0"/>
      <dgm:spPr/>
    </dgm:pt>
  </dgm:ptLst>
  <dgm:cxnLst>
    <dgm:cxn modelId="{8882DC8C-F601-4B20-8842-BD471FE720A1}" type="presOf" srcId="{042EECFC-499C-4D05-91CE-00536233085E}" destId="{3B20180A-BCD5-4BFF-B857-754FE73B4712}" srcOrd="0" destOrd="0" presId="urn:microsoft.com/office/officeart/2005/8/layout/orgChart1"/>
    <dgm:cxn modelId="{72BE87A8-99B1-4299-AD4F-9E0F7FF6B98A}" type="presOf" srcId="{C4E035A3-C14D-4D18-9881-2C813622FFE1}" destId="{E5811447-AD41-43AF-9820-3F2BE539C1F1}" srcOrd="1" destOrd="0" presId="urn:microsoft.com/office/officeart/2005/8/layout/orgChart1"/>
    <dgm:cxn modelId="{A092EB80-14C0-439A-896F-2434D19BCE19}" srcId="{A419FFAC-35F0-4DDE-9DBB-EA455E78ED31}" destId="{20E25525-E779-448E-836A-1F749483B32C}" srcOrd="3" destOrd="0" parTransId="{D57D0E79-F3DC-4BCC-AD1C-27C95B3BBC8B}" sibTransId="{264E1277-7B9D-45D6-9B2F-0E14E9CCD1D7}"/>
    <dgm:cxn modelId="{A0954D10-E4F1-4FF5-B9A3-EB9E7B4AB551}" type="presOf" srcId="{7688314B-CC36-4426-A88E-FB5224D953AD}" destId="{D0F3995D-1ECB-4ED9-89A0-CE2369677DB9}" srcOrd="0" destOrd="0" presId="urn:microsoft.com/office/officeart/2005/8/layout/orgChart1"/>
    <dgm:cxn modelId="{0171E380-28F3-406F-8A98-BF068148B5E6}" type="presOf" srcId="{984D1666-1958-45F5-9CC8-5CE7B832C25B}" destId="{E92D923F-45BA-49CB-AA19-1ECFD213FD21}" srcOrd="0" destOrd="0" presId="urn:microsoft.com/office/officeart/2005/8/layout/orgChart1"/>
    <dgm:cxn modelId="{3F67979D-FD70-4316-8459-BFC65393031D}" srcId="{A419FFAC-35F0-4DDE-9DBB-EA455E78ED31}" destId="{59C4E63F-8C79-4FDD-8AD1-B6006029C564}" srcOrd="2" destOrd="0" parTransId="{2029A8B0-75F1-4ED2-B0F1-4676E3B8A553}" sibTransId="{0474094E-8209-4DB0-A688-3F823F4AF0B5}"/>
    <dgm:cxn modelId="{1E934025-FBDF-4BB8-BD81-5CD8951929F7}" type="presOf" srcId="{8909845F-394F-48F4-A2EE-2355B33BC9D5}" destId="{97801940-EAEF-46A0-9F61-E11BC570A8C7}" srcOrd="0" destOrd="0" presId="urn:microsoft.com/office/officeart/2005/8/layout/orgChart1"/>
    <dgm:cxn modelId="{E7D40E9B-A3DE-446B-A767-011092F93280}" type="presOf" srcId="{59C4E63F-8C79-4FDD-8AD1-B6006029C564}" destId="{B877693D-30C4-4C76-91E4-20D15F73890E}" srcOrd="1" destOrd="0" presId="urn:microsoft.com/office/officeart/2005/8/layout/orgChart1"/>
    <dgm:cxn modelId="{81373D1A-1423-4F2B-9A18-918C4F73E786}" type="presOf" srcId="{C4E035A3-C14D-4D18-9881-2C813622FFE1}" destId="{1FD03F71-59E0-4918-9857-CAF5E4DDC8F1}" srcOrd="0" destOrd="0" presId="urn:microsoft.com/office/officeart/2005/8/layout/orgChart1"/>
    <dgm:cxn modelId="{216ECEA0-0830-42A9-872C-E499876EE8DF}" srcId="{A419FFAC-35F0-4DDE-9DBB-EA455E78ED31}" destId="{E1AC0F80-AB27-4166-BB37-F6236CE6CB06}" srcOrd="6" destOrd="0" parTransId="{56917BFE-AB7A-4B77-8D12-81DE339CCFB3}" sibTransId="{60D33EC8-FA2F-48BF-9F3E-D4327379CF6E}"/>
    <dgm:cxn modelId="{3501CD10-1DF5-4141-B676-77E623AB790B}" type="presOf" srcId="{A419FFAC-35F0-4DDE-9DBB-EA455E78ED31}" destId="{5FEF36F8-8449-4574-88A3-E378EEC54D09}" srcOrd="0" destOrd="0" presId="urn:microsoft.com/office/officeart/2005/8/layout/orgChart1"/>
    <dgm:cxn modelId="{90FF2C91-DF4B-4A17-9BA5-F51B0A820519}" type="presOf" srcId="{7B895A04-CD63-47C7-808A-09132A4BBCCB}" destId="{E0ECE4DB-6522-4BF7-BE86-4A618C73C207}" srcOrd="0" destOrd="0" presId="urn:microsoft.com/office/officeart/2005/8/layout/orgChart1"/>
    <dgm:cxn modelId="{E4FDEAFA-F6FF-407F-8C58-0B018752253E}" type="presOf" srcId="{2442501F-3E80-42F7-B5A1-CAB69FCE2864}" destId="{49BAB7C4-A94A-40D0-8EEA-E0DE7C2308AA}" srcOrd="0" destOrd="0" presId="urn:microsoft.com/office/officeart/2005/8/layout/orgChart1"/>
    <dgm:cxn modelId="{071A1187-2C16-48BA-8BF7-E4B56FCC8D02}" type="presOf" srcId="{E1AC0F80-AB27-4166-BB37-F6236CE6CB06}" destId="{E92AF557-F6C5-4CD9-A5CA-442BCC713EBC}" srcOrd="0" destOrd="0" presId="urn:microsoft.com/office/officeart/2005/8/layout/orgChart1"/>
    <dgm:cxn modelId="{CAA07F74-C5CE-43BE-ACF7-6F59DDE84765}" srcId="{A419FFAC-35F0-4DDE-9DBB-EA455E78ED31}" destId="{7457FFCD-C4A0-4EC9-94F9-51C26E5F5C60}" srcOrd="1" destOrd="0" parTransId="{C4D31C39-7FE9-4FAB-9232-9253CFB299EF}" sibTransId="{5CDE4485-2BEE-442F-B6D2-BC2D7FA94E82}"/>
    <dgm:cxn modelId="{2CF7F572-4249-4B6A-A2CB-38C4B835F036}" type="presOf" srcId="{C4D31C39-7FE9-4FAB-9232-9253CFB299EF}" destId="{A9A5B886-67E7-4841-B77C-4DEDFC55DBBF}" srcOrd="0" destOrd="0" presId="urn:microsoft.com/office/officeart/2005/8/layout/orgChart1"/>
    <dgm:cxn modelId="{7CFC874A-4B15-45E8-A39A-D09DEE22916E}" type="presOf" srcId="{7688314B-CC36-4426-A88E-FB5224D953AD}" destId="{16C60C0C-DC5E-4117-BB1A-558C4F348521}" srcOrd="1" destOrd="0" presId="urn:microsoft.com/office/officeart/2005/8/layout/orgChart1"/>
    <dgm:cxn modelId="{4E8FC162-0C76-47BF-8EAA-340C881AC888}" type="presOf" srcId="{E1AC0F80-AB27-4166-BB37-F6236CE6CB06}" destId="{8057D5FF-DC54-4C72-A060-CED2226338E6}" srcOrd="1" destOrd="0" presId="urn:microsoft.com/office/officeart/2005/8/layout/orgChart1"/>
    <dgm:cxn modelId="{E1821955-AAF0-4831-A287-C4AE031D7371}" type="presOf" srcId="{A419FFAC-35F0-4DDE-9DBB-EA455E78ED31}" destId="{E92D8E3E-6A75-4223-A05F-20A0A92CC937}" srcOrd="1" destOrd="0" presId="urn:microsoft.com/office/officeart/2005/8/layout/orgChart1"/>
    <dgm:cxn modelId="{DEAD74C0-CE1B-4C1F-A527-424DBFD9C243}" srcId="{A419FFAC-35F0-4DDE-9DBB-EA455E78ED31}" destId="{7688314B-CC36-4426-A88E-FB5224D953AD}" srcOrd="5" destOrd="0" parTransId="{8909845F-394F-48F4-A2EE-2355B33BC9D5}" sibTransId="{18FC9D5E-C953-4EFB-AE6E-9E0B2BA09C52}"/>
    <dgm:cxn modelId="{FFBB7731-25D2-463B-BE3C-8711CA91292F}" type="presOf" srcId="{7457FFCD-C4A0-4EC9-94F9-51C26E5F5C60}" destId="{B417C24B-B8D4-4B73-A0C1-F0B3A92943FB}" srcOrd="0" destOrd="0" presId="urn:microsoft.com/office/officeart/2005/8/layout/orgChart1"/>
    <dgm:cxn modelId="{3D2FDC73-C7BB-4FDC-B638-FBB76019C928}" srcId="{A419FFAC-35F0-4DDE-9DBB-EA455E78ED31}" destId="{C4E035A3-C14D-4D18-9881-2C813622FFE1}" srcOrd="4" destOrd="0" parTransId="{042EECFC-499C-4D05-91CE-00536233085E}" sibTransId="{1E9D57E1-F917-43BF-8BDD-EA15C307EE8C}"/>
    <dgm:cxn modelId="{87750AB2-04E2-405F-8E10-17CC7E0F273F}" type="presOf" srcId="{7457FFCD-C4A0-4EC9-94F9-51C26E5F5C60}" destId="{02252E91-63C9-4BF1-BA63-C27DA8EA6DAA}" srcOrd="1" destOrd="0" presId="urn:microsoft.com/office/officeart/2005/8/layout/orgChart1"/>
    <dgm:cxn modelId="{944736AB-7153-4EEC-963B-233372CC6AB7}" srcId="{2442501F-3E80-42F7-B5A1-CAB69FCE2864}" destId="{A419FFAC-35F0-4DDE-9DBB-EA455E78ED31}" srcOrd="0" destOrd="0" parTransId="{4DE6303E-2FFD-42AC-B46C-B6FF98933472}" sibTransId="{666ABB14-B88F-4DEF-A829-B5E7598B07D2}"/>
    <dgm:cxn modelId="{4B1AD535-2FA3-4777-A331-EDA3EB62B64F}" type="presOf" srcId="{2029A8B0-75F1-4ED2-B0F1-4676E3B8A553}" destId="{A2283A27-2BE2-4F48-85F1-59DFCEE77659}" srcOrd="0" destOrd="0" presId="urn:microsoft.com/office/officeart/2005/8/layout/orgChart1"/>
    <dgm:cxn modelId="{26195AD0-7B22-4108-8ABA-CC517F8C772B}" type="presOf" srcId="{56917BFE-AB7A-4B77-8D12-81DE339CCFB3}" destId="{F6EFFACD-BE7E-45FE-9707-201A5F56C4D9}" srcOrd="0" destOrd="0" presId="urn:microsoft.com/office/officeart/2005/8/layout/orgChart1"/>
    <dgm:cxn modelId="{14B9C200-1660-4D3F-AFCE-0140EAB6DF22}" type="presOf" srcId="{59C4E63F-8C79-4FDD-8AD1-B6006029C564}" destId="{8A89C287-CA86-4D1B-ADD2-8ADA4D4E3361}" srcOrd="0" destOrd="0" presId="urn:microsoft.com/office/officeart/2005/8/layout/orgChart1"/>
    <dgm:cxn modelId="{B7552631-2689-43BB-A408-E77D9604046A}" type="presOf" srcId="{20E25525-E779-448E-836A-1F749483B32C}" destId="{472D2C10-2257-4078-AF8B-30F39AAD796A}" srcOrd="1" destOrd="0" presId="urn:microsoft.com/office/officeart/2005/8/layout/orgChart1"/>
    <dgm:cxn modelId="{BB552E67-FFFF-4FCD-B91F-A5D003C56429}" srcId="{A419FFAC-35F0-4DDE-9DBB-EA455E78ED31}" destId="{984D1666-1958-45F5-9CC8-5CE7B832C25B}" srcOrd="0" destOrd="0" parTransId="{7B895A04-CD63-47C7-808A-09132A4BBCCB}" sibTransId="{6DB29289-CC14-46B7-B27E-D8291F9F20B5}"/>
    <dgm:cxn modelId="{11F2A6FE-59E0-433A-8463-D37307991888}" type="presOf" srcId="{20E25525-E779-448E-836A-1F749483B32C}" destId="{CBE07F3D-F284-4C00-90CC-C1F3FB3C11D6}" srcOrd="0" destOrd="0" presId="urn:microsoft.com/office/officeart/2005/8/layout/orgChart1"/>
    <dgm:cxn modelId="{B44C269A-64D7-4E93-B0E1-250EC09C7A0E}" type="presOf" srcId="{D57D0E79-F3DC-4BCC-AD1C-27C95B3BBC8B}" destId="{2C1A743F-4640-466C-9A11-4E0B2B0173C4}" srcOrd="0" destOrd="0" presId="urn:microsoft.com/office/officeart/2005/8/layout/orgChart1"/>
    <dgm:cxn modelId="{6555B053-12EB-40FF-9FCB-27122A485DFF}" type="presOf" srcId="{984D1666-1958-45F5-9CC8-5CE7B832C25B}" destId="{6C322F3E-5CCD-49EE-B64B-64260FB6A7CE}" srcOrd="1" destOrd="0" presId="urn:microsoft.com/office/officeart/2005/8/layout/orgChart1"/>
    <dgm:cxn modelId="{07CF0BF1-52B1-4AEE-A5F1-048047EA3ACA}" type="presParOf" srcId="{49BAB7C4-A94A-40D0-8EEA-E0DE7C2308AA}" destId="{11950A1B-DC37-4A5C-9DE5-7FAFF3B3C321}" srcOrd="0" destOrd="0" presId="urn:microsoft.com/office/officeart/2005/8/layout/orgChart1"/>
    <dgm:cxn modelId="{FD0DC1CA-7CEA-41E1-A1BF-8BD83CBAAD0B}" type="presParOf" srcId="{11950A1B-DC37-4A5C-9DE5-7FAFF3B3C321}" destId="{F2A66B01-60D3-4B2A-873C-A83382330207}" srcOrd="0" destOrd="0" presId="urn:microsoft.com/office/officeart/2005/8/layout/orgChart1"/>
    <dgm:cxn modelId="{C0AA5409-3210-4673-B363-ECBAB68E9640}" type="presParOf" srcId="{F2A66B01-60D3-4B2A-873C-A83382330207}" destId="{5FEF36F8-8449-4574-88A3-E378EEC54D09}" srcOrd="0" destOrd="0" presId="urn:microsoft.com/office/officeart/2005/8/layout/orgChart1"/>
    <dgm:cxn modelId="{0990A3EA-DF24-4221-8227-B7849713C986}" type="presParOf" srcId="{F2A66B01-60D3-4B2A-873C-A83382330207}" destId="{E92D8E3E-6A75-4223-A05F-20A0A92CC937}" srcOrd="1" destOrd="0" presId="urn:microsoft.com/office/officeart/2005/8/layout/orgChart1"/>
    <dgm:cxn modelId="{FDC7219B-991C-4320-A68B-39D1D7F0E9BF}" type="presParOf" srcId="{11950A1B-DC37-4A5C-9DE5-7FAFF3B3C321}" destId="{CACD31ED-E790-43E6-851D-3B2562AC9191}" srcOrd="1" destOrd="0" presId="urn:microsoft.com/office/officeart/2005/8/layout/orgChart1"/>
    <dgm:cxn modelId="{18E0F517-2893-4643-8028-0232EFDAFAAE}" type="presParOf" srcId="{CACD31ED-E790-43E6-851D-3B2562AC9191}" destId="{E0ECE4DB-6522-4BF7-BE86-4A618C73C207}" srcOrd="0" destOrd="0" presId="urn:microsoft.com/office/officeart/2005/8/layout/orgChart1"/>
    <dgm:cxn modelId="{3311F8EC-1E56-4D8B-B56D-2E83FC246590}" type="presParOf" srcId="{CACD31ED-E790-43E6-851D-3B2562AC9191}" destId="{0910D00D-ACBA-427E-9462-DF8E269E770D}" srcOrd="1" destOrd="0" presId="urn:microsoft.com/office/officeart/2005/8/layout/orgChart1"/>
    <dgm:cxn modelId="{7F7AD28A-C407-462D-8F56-13FEE41E99A2}" type="presParOf" srcId="{0910D00D-ACBA-427E-9462-DF8E269E770D}" destId="{0247B583-A84E-4B52-86AD-92FE32185560}" srcOrd="0" destOrd="0" presId="urn:microsoft.com/office/officeart/2005/8/layout/orgChart1"/>
    <dgm:cxn modelId="{3F7245C7-FC9A-4BB4-800E-1EC5C59A083E}" type="presParOf" srcId="{0247B583-A84E-4B52-86AD-92FE32185560}" destId="{E92D923F-45BA-49CB-AA19-1ECFD213FD21}" srcOrd="0" destOrd="0" presId="urn:microsoft.com/office/officeart/2005/8/layout/orgChart1"/>
    <dgm:cxn modelId="{2303FE1A-6B57-42EC-9454-52F83A1482B5}" type="presParOf" srcId="{0247B583-A84E-4B52-86AD-92FE32185560}" destId="{6C322F3E-5CCD-49EE-B64B-64260FB6A7CE}" srcOrd="1" destOrd="0" presId="urn:microsoft.com/office/officeart/2005/8/layout/orgChart1"/>
    <dgm:cxn modelId="{106A1597-5C6A-485A-AA9B-52A5A7AC0305}" type="presParOf" srcId="{0910D00D-ACBA-427E-9462-DF8E269E770D}" destId="{A883FFD9-CA9D-455A-BA86-69FE62724D7C}" srcOrd="1" destOrd="0" presId="urn:microsoft.com/office/officeart/2005/8/layout/orgChart1"/>
    <dgm:cxn modelId="{944546B2-9DAB-4E46-A781-853A1BD8BF96}" type="presParOf" srcId="{0910D00D-ACBA-427E-9462-DF8E269E770D}" destId="{C009CCBD-A038-4CEF-9EF7-1513C386C321}" srcOrd="2" destOrd="0" presId="urn:microsoft.com/office/officeart/2005/8/layout/orgChart1"/>
    <dgm:cxn modelId="{A24C197D-ED31-49AE-861C-8BC0D8F7BF32}" type="presParOf" srcId="{CACD31ED-E790-43E6-851D-3B2562AC9191}" destId="{A9A5B886-67E7-4841-B77C-4DEDFC55DBBF}" srcOrd="2" destOrd="0" presId="urn:microsoft.com/office/officeart/2005/8/layout/orgChart1"/>
    <dgm:cxn modelId="{91270235-AB27-45FB-BA9E-075258514843}" type="presParOf" srcId="{CACD31ED-E790-43E6-851D-3B2562AC9191}" destId="{C6E60B72-83A3-49D4-BE1D-E42029FACFD7}" srcOrd="3" destOrd="0" presId="urn:microsoft.com/office/officeart/2005/8/layout/orgChart1"/>
    <dgm:cxn modelId="{6D7C02C3-B51C-47D5-9EB5-02F0D6E08A79}" type="presParOf" srcId="{C6E60B72-83A3-49D4-BE1D-E42029FACFD7}" destId="{70D5323D-5A34-4559-81F5-E8A803842BFF}" srcOrd="0" destOrd="0" presId="urn:microsoft.com/office/officeart/2005/8/layout/orgChart1"/>
    <dgm:cxn modelId="{A44B7B69-8DDC-4E7F-8958-52DD700B21A6}" type="presParOf" srcId="{70D5323D-5A34-4559-81F5-E8A803842BFF}" destId="{B417C24B-B8D4-4B73-A0C1-F0B3A92943FB}" srcOrd="0" destOrd="0" presId="urn:microsoft.com/office/officeart/2005/8/layout/orgChart1"/>
    <dgm:cxn modelId="{4E413B27-816B-41E0-BBBD-1891D6026AC7}" type="presParOf" srcId="{70D5323D-5A34-4559-81F5-E8A803842BFF}" destId="{02252E91-63C9-4BF1-BA63-C27DA8EA6DAA}" srcOrd="1" destOrd="0" presId="urn:microsoft.com/office/officeart/2005/8/layout/orgChart1"/>
    <dgm:cxn modelId="{476C41FF-89D9-4E18-9B6F-53AF4FF13737}" type="presParOf" srcId="{C6E60B72-83A3-49D4-BE1D-E42029FACFD7}" destId="{30504975-9661-41FF-8F5F-E400604BED50}" srcOrd="1" destOrd="0" presId="urn:microsoft.com/office/officeart/2005/8/layout/orgChart1"/>
    <dgm:cxn modelId="{32FE2385-887F-40FD-8257-F29065214E33}" type="presParOf" srcId="{C6E60B72-83A3-49D4-BE1D-E42029FACFD7}" destId="{FA7ECB62-3DA4-4B64-BBDC-5D8A79824387}" srcOrd="2" destOrd="0" presId="urn:microsoft.com/office/officeart/2005/8/layout/orgChart1"/>
    <dgm:cxn modelId="{63E9E385-B1E2-4993-8C58-9A1F2995885B}" type="presParOf" srcId="{CACD31ED-E790-43E6-851D-3B2562AC9191}" destId="{A2283A27-2BE2-4F48-85F1-59DFCEE77659}" srcOrd="4" destOrd="0" presId="urn:microsoft.com/office/officeart/2005/8/layout/orgChart1"/>
    <dgm:cxn modelId="{5ED638B6-6DD1-420B-A8A7-7BBFE32B0029}" type="presParOf" srcId="{CACD31ED-E790-43E6-851D-3B2562AC9191}" destId="{8D03E524-49CB-44ED-A1A1-F2DA5BCB8B0A}" srcOrd="5" destOrd="0" presId="urn:microsoft.com/office/officeart/2005/8/layout/orgChart1"/>
    <dgm:cxn modelId="{4A9F6DEA-BF9D-434F-A6E9-D569A73E8B56}" type="presParOf" srcId="{8D03E524-49CB-44ED-A1A1-F2DA5BCB8B0A}" destId="{47E9D877-5B2C-4DFC-914F-17E5B5DB3105}" srcOrd="0" destOrd="0" presId="urn:microsoft.com/office/officeart/2005/8/layout/orgChart1"/>
    <dgm:cxn modelId="{5AEDD5FF-625B-4715-A716-6C44FD105D6B}" type="presParOf" srcId="{47E9D877-5B2C-4DFC-914F-17E5B5DB3105}" destId="{8A89C287-CA86-4D1B-ADD2-8ADA4D4E3361}" srcOrd="0" destOrd="0" presId="urn:microsoft.com/office/officeart/2005/8/layout/orgChart1"/>
    <dgm:cxn modelId="{EFE3640D-0E27-492F-ADF6-D2F0EF6C5F27}" type="presParOf" srcId="{47E9D877-5B2C-4DFC-914F-17E5B5DB3105}" destId="{B877693D-30C4-4C76-91E4-20D15F73890E}" srcOrd="1" destOrd="0" presId="urn:microsoft.com/office/officeart/2005/8/layout/orgChart1"/>
    <dgm:cxn modelId="{1CC6A127-F918-427C-932D-78F7A9B00E82}" type="presParOf" srcId="{8D03E524-49CB-44ED-A1A1-F2DA5BCB8B0A}" destId="{6EAAD8C2-9455-4EF7-B570-A90B744813A6}" srcOrd="1" destOrd="0" presId="urn:microsoft.com/office/officeart/2005/8/layout/orgChart1"/>
    <dgm:cxn modelId="{67677AD9-6B6F-4932-AB13-375C2A5897C4}" type="presParOf" srcId="{8D03E524-49CB-44ED-A1A1-F2DA5BCB8B0A}" destId="{31A6182D-FD4B-44B5-9E73-FCB96095422F}" srcOrd="2" destOrd="0" presId="urn:microsoft.com/office/officeart/2005/8/layout/orgChart1"/>
    <dgm:cxn modelId="{F38CC75D-5FD4-4A6F-822A-03FD06EB6C92}" type="presParOf" srcId="{CACD31ED-E790-43E6-851D-3B2562AC9191}" destId="{2C1A743F-4640-466C-9A11-4E0B2B0173C4}" srcOrd="6" destOrd="0" presId="urn:microsoft.com/office/officeart/2005/8/layout/orgChart1"/>
    <dgm:cxn modelId="{9DA6C7A9-6D2B-48A1-AEB2-DFCBF7ED0174}" type="presParOf" srcId="{CACD31ED-E790-43E6-851D-3B2562AC9191}" destId="{C0F99D41-726D-41DF-97AE-C685DA6608EA}" srcOrd="7" destOrd="0" presId="urn:microsoft.com/office/officeart/2005/8/layout/orgChart1"/>
    <dgm:cxn modelId="{665B9D70-6653-4087-BD95-47C6AF5832EA}" type="presParOf" srcId="{C0F99D41-726D-41DF-97AE-C685DA6608EA}" destId="{A9589F0B-DF7E-4006-9D35-2992D2E98D8E}" srcOrd="0" destOrd="0" presId="urn:microsoft.com/office/officeart/2005/8/layout/orgChart1"/>
    <dgm:cxn modelId="{C99148DA-62ED-445A-8D4D-99E275E38E36}" type="presParOf" srcId="{A9589F0B-DF7E-4006-9D35-2992D2E98D8E}" destId="{CBE07F3D-F284-4C00-90CC-C1F3FB3C11D6}" srcOrd="0" destOrd="0" presId="urn:microsoft.com/office/officeart/2005/8/layout/orgChart1"/>
    <dgm:cxn modelId="{54295FCC-3E89-4EC4-9678-7F02ED078024}" type="presParOf" srcId="{A9589F0B-DF7E-4006-9D35-2992D2E98D8E}" destId="{472D2C10-2257-4078-AF8B-30F39AAD796A}" srcOrd="1" destOrd="0" presId="urn:microsoft.com/office/officeart/2005/8/layout/orgChart1"/>
    <dgm:cxn modelId="{8A6FA09B-71D2-462C-A72C-0B1EA5BC9AF2}" type="presParOf" srcId="{C0F99D41-726D-41DF-97AE-C685DA6608EA}" destId="{733EB177-AECD-4F30-9F49-7FE968B0979C}" srcOrd="1" destOrd="0" presId="urn:microsoft.com/office/officeart/2005/8/layout/orgChart1"/>
    <dgm:cxn modelId="{8BEBD0FA-76D3-4EA8-8BEE-6DD5AB316791}" type="presParOf" srcId="{C0F99D41-726D-41DF-97AE-C685DA6608EA}" destId="{D23A6CBE-70A2-4A6E-8661-732D3B9C02B2}" srcOrd="2" destOrd="0" presId="urn:microsoft.com/office/officeart/2005/8/layout/orgChart1"/>
    <dgm:cxn modelId="{C32F357F-A5C8-4152-A15F-790681C9EC54}" type="presParOf" srcId="{CACD31ED-E790-43E6-851D-3B2562AC9191}" destId="{3B20180A-BCD5-4BFF-B857-754FE73B4712}" srcOrd="8" destOrd="0" presId="urn:microsoft.com/office/officeart/2005/8/layout/orgChart1"/>
    <dgm:cxn modelId="{538AF53C-F0E3-4AED-A095-738F43525D83}" type="presParOf" srcId="{CACD31ED-E790-43E6-851D-3B2562AC9191}" destId="{AB1FD040-4B16-4FF1-ACA2-3CDB9995677E}" srcOrd="9" destOrd="0" presId="urn:microsoft.com/office/officeart/2005/8/layout/orgChart1"/>
    <dgm:cxn modelId="{E390CB99-5313-4768-A563-E66CEBE94FF8}" type="presParOf" srcId="{AB1FD040-4B16-4FF1-ACA2-3CDB9995677E}" destId="{0C8EFEAD-18EF-4369-AA92-ABDB70CFAE2F}" srcOrd="0" destOrd="0" presId="urn:microsoft.com/office/officeart/2005/8/layout/orgChart1"/>
    <dgm:cxn modelId="{7768EEDA-EB27-453D-9F53-350F57D95439}" type="presParOf" srcId="{0C8EFEAD-18EF-4369-AA92-ABDB70CFAE2F}" destId="{1FD03F71-59E0-4918-9857-CAF5E4DDC8F1}" srcOrd="0" destOrd="0" presId="urn:microsoft.com/office/officeart/2005/8/layout/orgChart1"/>
    <dgm:cxn modelId="{ED622411-0609-40CF-BB7A-156C52181F82}" type="presParOf" srcId="{0C8EFEAD-18EF-4369-AA92-ABDB70CFAE2F}" destId="{E5811447-AD41-43AF-9820-3F2BE539C1F1}" srcOrd="1" destOrd="0" presId="urn:microsoft.com/office/officeart/2005/8/layout/orgChart1"/>
    <dgm:cxn modelId="{2A7F51A0-1E36-4EA3-8126-D96CC25097C8}" type="presParOf" srcId="{AB1FD040-4B16-4FF1-ACA2-3CDB9995677E}" destId="{1A8EF23D-E44C-4956-ADBB-AEEC0AC33A07}" srcOrd="1" destOrd="0" presId="urn:microsoft.com/office/officeart/2005/8/layout/orgChart1"/>
    <dgm:cxn modelId="{3F90FA73-8127-4875-BAC3-8CA2D26F7C94}" type="presParOf" srcId="{AB1FD040-4B16-4FF1-ACA2-3CDB9995677E}" destId="{2D4D1B4F-BF73-4C4B-AE18-4741C95173F2}" srcOrd="2" destOrd="0" presId="urn:microsoft.com/office/officeart/2005/8/layout/orgChart1"/>
    <dgm:cxn modelId="{0E136754-AF97-4D7A-B59F-F60B3B3DEC19}" type="presParOf" srcId="{CACD31ED-E790-43E6-851D-3B2562AC9191}" destId="{97801940-EAEF-46A0-9F61-E11BC570A8C7}" srcOrd="10" destOrd="0" presId="urn:microsoft.com/office/officeart/2005/8/layout/orgChart1"/>
    <dgm:cxn modelId="{CB22AF4D-8FEF-4572-B90B-2F49285CECAA}" type="presParOf" srcId="{CACD31ED-E790-43E6-851D-3B2562AC9191}" destId="{12D00527-35F6-4339-897E-6E0B722424CC}" srcOrd="11" destOrd="0" presId="urn:microsoft.com/office/officeart/2005/8/layout/orgChart1"/>
    <dgm:cxn modelId="{CA287C94-1265-4D8A-8FF5-81190E33BA1A}" type="presParOf" srcId="{12D00527-35F6-4339-897E-6E0B722424CC}" destId="{8D4525FD-7C21-482F-8AD3-4D38FCD08AD5}" srcOrd="0" destOrd="0" presId="urn:microsoft.com/office/officeart/2005/8/layout/orgChart1"/>
    <dgm:cxn modelId="{5FCC008A-59E8-435B-B1B5-31CAEADA8378}" type="presParOf" srcId="{8D4525FD-7C21-482F-8AD3-4D38FCD08AD5}" destId="{D0F3995D-1ECB-4ED9-89A0-CE2369677DB9}" srcOrd="0" destOrd="0" presId="urn:microsoft.com/office/officeart/2005/8/layout/orgChart1"/>
    <dgm:cxn modelId="{C088CD22-16D5-4DAC-88E7-0A3A2AF31D7F}" type="presParOf" srcId="{8D4525FD-7C21-482F-8AD3-4D38FCD08AD5}" destId="{16C60C0C-DC5E-4117-BB1A-558C4F348521}" srcOrd="1" destOrd="0" presId="urn:microsoft.com/office/officeart/2005/8/layout/orgChart1"/>
    <dgm:cxn modelId="{2160223C-D63B-44AE-B6E6-04D57C06673F}" type="presParOf" srcId="{12D00527-35F6-4339-897E-6E0B722424CC}" destId="{79B19307-3CC3-4211-A389-1E22393AB4B8}" srcOrd="1" destOrd="0" presId="urn:microsoft.com/office/officeart/2005/8/layout/orgChart1"/>
    <dgm:cxn modelId="{2CAF62F5-C521-4358-A701-D67B363CD68B}" type="presParOf" srcId="{12D00527-35F6-4339-897E-6E0B722424CC}" destId="{9225237D-41EA-4675-A483-78FBC4E5B8F4}" srcOrd="2" destOrd="0" presId="urn:microsoft.com/office/officeart/2005/8/layout/orgChart1"/>
    <dgm:cxn modelId="{3FDEDD4E-61FC-4143-8B6C-7DDB53375195}" type="presParOf" srcId="{CACD31ED-E790-43E6-851D-3B2562AC9191}" destId="{F6EFFACD-BE7E-45FE-9707-201A5F56C4D9}" srcOrd="12" destOrd="0" presId="urn:microsoft.com/office/officeart/2005/8/layout/orgChart1"/>
    <dgm:cxn modelId="{A2B5B885-A1DF-49E2-A274-81D7A80FCD30}" type="presParOf" srcId="{CACD31ED-E790-43E6-851D-3B2562AC9191}" destId="{1ED78C35-7C42-45DB-A7AC-C24C8B4AE103}" srcOrd="13" destOrd="0" presId="urn:microsoft.com/office/officeart/2005/8/layout/orgChart1"/>
    <dgm:cxn modelId="{F9C84FB5-274D-4109-B0FB-F136A7B3474F}" type="presParOf" srcId="{1ED78C35-7C42-45DB-A7AC-C24C8B4AE103}" destId="{529F70C4-6530-4DA1-A801-594D2712739C}" srcOrd="0" destOrd="0" presId="urn:microsoft.com/office/officeart/2005/8/layout/orgChart1"/>
    <dgm:cxn modelId="{9B91DAD5-5AAF-492D-9F4A-71EA1D9C12B1}" type="presParOf" srcId="{529F70C4-6530-4DA1-A801-594D2712739C}" destId="{E92AF557-F6C5-4CD9-A5CA-442BCC713EBC}" srcOrd="0" destOrd="0" presId="urn:microsoft.com/office/officeart/2005/8/layout/orgChart1"/>
    <dgm:cxn modelId="{EA8003E6-241B-4308-96E1-EBC17E59541D}" type="presParOf" srcId="{529F70C4-6530-4DA1-A801-594D2712739C}" destId="{8057D5FF-DC54-4C72-A060-CED2226338E6}" srcOrd="1" destOrd="0" presId="urn:microsoft.com/office/officeart/2005/8/layout/orgChart1"/>
    <dgm:cxn modelId="{6E0C4521-F237-4A02-BF3A-B64B9BEC5A3A}" type="presParOf" srcId="{1ED78C35-7C42-45DB-A7AC-C24C8B4AE103}" destId="{8961ACCA-E60C-4C0A-B85F-9EBB22A92029}" srcOrd="1" destOrd="0" presId="urn:microsoft.com/office/officeart/2005/8/layout/orgChart1"/>
    <dgm:cxn modelId="{3B1ECFC7-FFD3-41CD-B670-C585E68509CC}" type="presParOf" srcId="{1ED78C35-7C42-45DB-A7AC-C24C8B4AE103}" destId="{E9361471-2405-417C-9679-2A15292CD96B}" srcOrd="2" destOrd="0" presId="urn:microsoft.com/office/officeart/2005/8/layout/orgChart1"/>
    <dgm:cxn modelId="{D5030DF8-45E2-45C1-A520-9DA6502D3F5C}" type="presParOf" srcId="{11950A1B-DC37-4A5C-9DE5-7FAFF3B3C321}" destId="{91C03F84-B5B5-4F72-8F12-FD1F2D70C782}" srcOrd="2" destOrd="0" presId="urn:microsoft.com/office/officeart/2005/8/layout/orgChart1"/>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fld id="{931BA7B8-B752-4309-A5FB-7D44DA3F77B8}" type="datetimeFigureOut">
              <a:rPr lang="en-US"/>
              <a:pPr>
                <a:defRPr/>
              </a:pPr>
              <a:t>1/1/2005</a:t>
            </a:fld>
            <a:endParaRPr lang="en-US"/>
          </a:p>
        </p:txBody>
      </p:sp>
      <p:sp>
        <p:nvSpPr>
          <p:cNvPr id="5" name="Нижний колонтитул 18"/>
          <p:cNvSpPr>
            <a:spLocks noGrp="1"/>
          </p:cNvSpPr>
          <p:nvPr>
            <p:ph type="ftr" sz="quarter" idx="11"/>
          </p:nvPr>
        </p:nvSpPr>
        <p:spPr/>
        <p:txBody>
          <a:bodyPr/>
          <a:lstStyle>
            <a:lvl1pPr>
              <a:defRPr/>
            </a:lvl1pPr>
          </a:lstStyle>
          <a:p>
            <a:pPr>
              <a:defRPr/>
            </a:pPr>
            <a:endParaRPr lang="en-US"/>
          </a:p>
        </p:txBody>
      </p:sp>
      <p:sp>
        <p:nvSpPr>
          <p:cNvPr id="6" name="Номер слайда 26"/>
          <p:cNvSpPr>
            <a:spLocks noGrp="1"/>
          </p:cNvSpPr>
          <p:nvPr>
            <p:ph type="sldNum" sz="quarter" idx="12"/>
          </p:nvPr>
        </p:nvSpPr>
        <p:spPr/>
        <p:txBody>
          <a:bodyPr/>
          <a:lstStyle>
            <a:lvl1pPr>
              <a:defRPr/>
            </a:lvl1pPr>
          </a:lstStyle>
          <a:p>
            <a:pPr>
              <a:defRPr/>
            </a:pPr>
            <a:fld id="{B7F71C77-D5F0-4965-B209-86DEBB87713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2EC63431-4EA8-49EC-B167-D1A7C3647114}" type="datetimeFigureOut">
              <a:rPr lang="en-US"/>
              <a:pPr>
                <a:defRPr/>
              </a:pPr>
              <a:t>1/1/2005</a:t>
            </a:fld>
            <a:endParaRPr lang="en-US"/>
          </a:p>
        </p:txBody>
      </p:sp>
      <p:sp>
        <p:nvSpPr>
          <p:cNvPr id="5" name="Нижний колонтитул 21"/>
          <p:cNvSpPr>
            <a:spLocks noGrp="1"/>
          </p:cNvSpPr>
          <p:nvPr>
            <p:ph type="ftr" sz="quarter" idx="11"/>
          </p:nvPr>
        </p:nvSpPr>
        <p:spPr/>
        <p:txBody>
          <a:bodyPr/>
          <a:lstStyle>
            <a:lvl1pPr>
              <a:defRPr/>
            </a:lvl1pPr>
          </a:lstStyle>
          <a:p>
            <a:pPr>
              <a:defRPr/>
            </a:pPr>
            <a:endParaRPr lang="en-US"/>
          </a:p>
        </p:txBody>
      </p:sp>
      <p:sp>
        <p:nvSpPr>
          <p:cNvPr id="6" name="Номер слайда 17"/>
          <p:cNvSpPr>
            <a:spLocks noGrp="1"/>
          </p:cNvSpPr>
          <p:nvPr>
            <p:ph type="sldNum" sz="quarter" idx="12"/>
          </p:nvPr>
        </p:nvSpPr>
        <p:spPr/>
        <p:txBody>
          <a:bodyPr/>
          <a:lstStyle>
            <a:lvl1pPr>
              <a:defRPr/>
            </a:lvl1pPr>
          </a:lstStyle>
          <a:p>
            <a:pPr>
              <a:defRPr/>
            </a:pPr>
            <a:fld id="{E0833DA2-1238-4DD1-A466-3BC4363737C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66288F68-2D43-4321-9E63-BE3EDAD07563}" type="datetimeFigureOut">
              <a:rPr lang="en-US"/>
              <a:pPr>
                <a:defRPr/>
              </a:pPr>
              <a:t>1/1/2005</a:t>
            </a:fld>
            <a:endParaRPr lang="en-US"/>
          </a:p>
        </p:txBody>
      </p:sp>
      <p:sp>
        <p:nvSpPr>
          <p:cNvPr id="5" name="Нижний колонтитул 21"/>
          <p:cNvSpPr>
            <a:spLocks noGrp="1"/>
          </p:cNvSpPr>
          <p:nvPr>
            <p:ph type="ftr" sz="quarter" idx="11"/>
          </p:nvPr>
        </p:nvSpPr>
        <p:spPr/>
        <p:txBody>
          <a:bodyPr/>
          <a:lstStyle>
            <a:lvl1pPr>
              <a:defRPr/>
            </a:lvl1pPr>
          </a:lstStyle>
          <a:p>
            <a:pPr>
              <a:defRPr/>
            </a:pPr>
            <a:endParaRPr lang="en-US"/>
          </a:p>
        </p:txBody>
      </p:sp>
      <p:sp>
        <p:nvSpPr>
          <p:cNvPr id="6" name="Номер слайда 17"/>
          <p:cNvSpPr>
            <a:spLocks noGrp="1"/>
          </p:cNvSpPr>
          <p:nvPr>
            <p:ph type="sldNum" sz="quarter" idx="12"/>
          </p:nvPr>
        </p:nvSpPr>
        <p:spPr/>
        <p:txBody>
          <a:bodyPr/>
          <a:lstStyle>
            <a:lvl1pPr>
              <a:defRPr/>
            </a:lvl1pPr>
          </a:lstStyle>
          <a:p>
            <a:pPr>
              <a:defRPr/>
            </a:pPr>
            <a:fld id="{DA032DF9-1661-47D7-BE9F-81FA7F92D9F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A78523E3-B966-41AF-A5EC-D8DA0E5C996C}" type="datetimeFigureOut">
              <a:rPr lang="en-US"/>
              <a:pPr>
                <a:defRPr/>
              </a:pPr>
              <a:t>1/1/2005</a:t>
            </a:fld>
            <a:endParaRPr lang="en-US"/>
          </a:p>
        </p:txBody>
      </p:sp>
      <p:sp>
        <p:nvSpPr>
          <p:cNvPr id="5" name="Нижний колонтитул 21"/>
          <p:cNvSpPr>
            <a:spLocks noGrp="1"/>
          </p:cNvSpPr>
          <p:nvPr>
            <p:ph type="ftr" sz="quarter" idx="11"/>
          </p:nvPr>
        </p:nvSpPr>
        <p:spPr/>
        <p:txBody>
          <a:bodyPr/>
          <a:lstStyle>
            <a:lvl1pPr>
              <a:defRPr/>
            </a:lvl1pPr>
          </a:lstStyle>
          <a:p>
            <a:pPr>
              <a:defRPr/>
            </a:pPr>
            <a:endParaRPr lang="en-US"/>
          </a:p>
        </p:txBody>
      </p:sp>
      <p:sp>
        <p:nvSpPr>
          <p:cNvPr id="6" name="Номер слайда 17"/>
          <p:cNvSpPr>
            <a:spLocks noGrp="1"/>
          </p:cNvSpPr>
          <p:nvPr>
            <p:ph type="sldNum" sz="quarter" idx="12"/>
          </p:nvPr>
        </p:nvSpPr>
        <p:spPr/>
        <p:txBody>
          <a:bodyPr/>
          <a:lstStyle>
            <a:lvl1pPr>
              <a:defRPr/>
            </a:lvl1pPr>
          </a:lstStyle>
          <a:p>
            <a:pPr>
              <a:defRPr/>
            </a:pPr>
            <a:fld id="{E6554C79-1A24-4AF8-B908-DA93D3E6B33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63649A34-F758-41EE-AB30-4FE964D2EBFE}" type="datetimeFigureOut">
              <a:rPr lang="en-US"/>
              <a:pPr>
                <a:defRPr/>
              </a:pPr>
              <a:t>1/1/2005</a:t>
            </a:fld>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25C9BB19-A634-4847-A129-2711C8CF5CF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BCA3930D-953B-453F-B15C-2CD5F6F202F7}" type="datetimeFigureOut">
              <a:rPr lang="en-US"/>
              <a:pPr>
                <a:defRPr/>
              </a:pPr>
              <a:t>1/1/2005</a:t>
            </a:fld>
            <a:endParaRPr lang="en-US"/>
          </a:p>
        </p:txBody>
      </p:sp>
      <p:sp>
        <p:nvSpPr>
          <p:cNvPr id="6" name="Нижний колонтитул 21"/>
          <p:cNvSpPr>
            <a:spLocks noGrp="1"/>
          </p:cNvSpPr>
          <p:nvPr>
            <p:ph type="ftr" sz="quarter" idx="11"/>
          </p:nvPr>
        </p:nvSpPr>
        <p:spPr/>
        <p:txBody>
          <a:bodyPr/>
          <a:lstStyle>
            <a:lvl1pPr>
              <a:defRPr/>
            </a:lvl1pPr>
          </a:lstStyle>
          <a:p>
            <a:pPr>
              <a:defRPr/>
            </a:pPr>
            <a:endParaRPr lang="en-US"/>
          </a:p>
        </p:txBody>
      </p:sp>
      <p:sp>
        <p:nvSpPr>
          <p:cNvPr id="7" name="Номер слайда 17"/>
          <p:cNvSpPr>
            <a:spLocks noGrp="1"/>
          </p:cNvSpPr>
          <p:nvPr>
            <p:ph type="sldNum" sz="quarter" idx="12"/>
          </p:nvPr>
        </p:nvSpPr>
        <p:spPr/>
        <p:txBody>
          <a:bodyPr/>
          <a:lstStyle>
            <a:lvl1pPr>
              <a:defRPr/>
            </a:lvl1pPr>
          </a:lstStyle>
          <a:p>
            <a:pPr>
              <a:defRPr/>
            </a:pPr>
            <a:fld id="{40A468A7-D884-4910-82BB-10F2C27A36A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213A1FFB-5CF4-4A7A-840D-32A7C9343CFA}" type="datetimeFigureOut">
              <a:rPr lang="en-US"/>
              <a:pPr>
                <a:defRPr/>
              </a:pPr>
              <a:t>1/1/2005</a:t>
            </a:fld>
            <a:endParaRPr lang="en-US"/>
          </a:p>
        </p:txBody>
      </p:sp>
      <p:sp>
        <p:nvSpPr>
          <p:cNvPr id="8" name="Нижний колонтитул 21"/>
          <p:cNvSpPr>
            <a:spLocks noGrp="1"/>
          </p:cNvSpPr>
          <p:nvPr>
            <p:ph type="ftr" sz="quarter" idx="11"/>
          </p:nvPr>
        </p:nvSpPr>
        <p:spPr/>
        <p:txBody>
          <a:bodyPr/>
          <a:lstStyle>
            <a:lvl1pPr>
              <a:defRPr/>
            </a:lvl1pPr>
          </a:lstStyle>
          <a:p>
            <a:pPr>
              <a:defRPr/>
            </a:pPr>
            <a:endParaRPr lang="en-US"/>
          </a:p>
        </p:txBody>
      </p:sp>
      <p:sp>
        <p:nvSpPr>
          <p:cNvPr id="9" name="Номер слайда 17"/>
          <p:cNvSpPr>
            <a:spLocks noGrp="1"/>
          </p:cNvSpPr>
          <p:nvPr>
            <p:ph type="sldNum" sz="quarter" idx="12"/>
          </p:nvPr>
        </p:nvSpPr>
        <p:spPr/>
        <p:txBody>
          <a:bodyPr/>
          <a:lstStyle>
            <a:lvl1pPr>
              <a:defRPr/>
            </a:lvl1pPr>
          </a:lstStyle>
          <a:p>
            <a:pPr>
              <a:defRPr/>
            </a:pPr>
            <a:fld id="{A175D2DB-E8E5-4E87-90C0-0758C9A6582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E56DA144-38BB-46F4-8A61-68B2ED503C3B}" type="datetimeFigureOut">
              <a:rPr lang="en-US"/>
              <a:pPr>
                <a:defRPr/>
              </a:pPr>
              <a:t>1/1/2005</a:t>
            </a:fld>
            <a:endParaRPr lang="en-US"/>
          </a:p>
        </p:txBody>
      </p:sp>
      <p:sp>
        <p:nvSpPr>
          <p:cNvPr id="4" name="Нижний колонтитул 21"/>
          <p:cNvSpPr>
            <a:spLocks noGrp="1"/>
          </p:cNvSpPr>
          <p:nvPr>
            <p:ph type="ftr" sz="quarter" idx="11"/>
          </p:nvPr>
        </p:nvSpPr>
        <p:spPr/>
        <p:txBody>
          <a:bodyPr/>
          <a:lstStyle>
            <a:lvl1pPr>
              <a:defRPr/>
            </a:lvl1pPr>
          </a:lstStyle>
          <a:p>
            <a:pPr>
              <a:defRPr/>
            </a:pPr>
            <a:endParaRPr lang="en-US"/>
          </a:p>
        </p:txBody>
      </p:sp>
      <p:sp>
        <p:nvSpPr>
          <p:cNvPr id="5" name="Номер слайда 17"/>
          <p:cNvSpPr>
            <a:spLocks noGrp="1"/>
          </p:cNvSpPr>
          <p:nvPr>
            <p:ph type="sldNum" sz="quarter" idx="12"/>
          </p:nvPr>
        </p:nvSpPr>
        <p:spPr/>
        <p:txBody>
          <a:bodyPr/>
          <a:lstStyle>
            <a:lvl1pPr>
              <a:defRPr/>
            </a:lvl1pPr>
          </a:lstStyle>
          <a:p>
            <a:pPr>
              <a:defRPr/>
            </a:pPr>
            <a:fld id="{9432F355-8309-4AAB-955B-FB51FF43CED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E1AAA066-B1EF-45F6-B6EB-28E91ABE1ACD}" type="datetimeFigureOut">
              <a:rPr lang="en-US"/>
              <a:pPr>
                <a:defRPr/>
              </a:pPr>
              <a:t>1/1/2005</a:t>
            </a:fld>
            <a:endParaRPr lang="en-US"/>
          </a:p>
        </p:txBody>
      </p:sp>
      <p:sp>
        <p:nvSpPr>
          <p:cNvPr id="3" name="Нижний колонтитул 21"/>
          <p:cNvSpPr>
            <a:spLocks noGrp="1"/>
          </p:cNvSpPr>
          <p:nvPr>
            <p:ph type="ftr" sz="quarter" idx="11"/>
          </p:nvPr>
        </p:nvSpPr>
        <p:spPr/>
        <p:txBody>
          <a:bodyPr/>
          <a:lstStyle>
            <a:lvl1pPr>
              <a:defRPr/>
            </a:lvl1pPr>
          </a:lstStyle>
          <a:p>
            <a:pPr>
              <a:defRPr/>
            </a:pPr>
            <a:endParaRPr lang="en-US"/>
          </a:p>
        </p:txBody>
      </p:sp>
      <p:sp>
        <p:nvSpPr>
          <p:cNvPr id="4" name="Номер слайда 17"/>
          <p:cNvSpPr>
            <a:spLocks noGrp="1"/>
          </p:cNvSpPr>
          <p:nvPr>
            <p:ph type="sldNum" sz="quarter" idx="12"/>
          </p:nvPr>
        </p:nvSpPr>
        <p:spPr/>
        <p:txBody>
          <a:bodyPr/>
          <a:lstStyle>
            <a:lvl1pPr>
              <a:defRPr/>
            </a:lvl1pPr>
          </a:lstStyle>
          <a:p>
            <a:pPr>
              <a:defRPr/>
            </a:pPr>
            <a:fld id="{41EAB041-6C98-43D6-8F1E-D1CEC1399C5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A627CD0A-497F-4561-A5FF-57715A50176A}" type="datetimeFigureOut">
              <a:rPr lang="en-US"/>
              <a:pPr>
                <a:defRPr/>
              </a:pPr>
              <a:t>1/1/2005</a:t>
            </a:fld>
            <a:endParaRPr lang="en-US"/>
          </a:p>
        </p:txBody>
      </p:sp>
      <p:sp>
        <p:nvSpPr>
          <p:cNvPr id="6" name="Нижний колонтитул 21"/>
          <p:cNvSpPr>
            <a:spLocks noGrp="1"/>
          </p:cNvSpPr>
          <p:nvPr>
            <p:ph type="ftr" sz="quarter" idx="11"/>
          </p:nvPr>
        </p:nvSpPr>
        <p:spPr/>
        <p:txBody>
          <a:bodyPr/>
          <a:lstStyle>
            <a:lvl1pPr>
              <a:defRPr/>
            </a:lvl1pPr>
          </a:lstStyle>
          <a:p>
            <a:pPr>
              <a:defRPr/>
            </a:pPr>
            <a:endParaRPr lang="en-US"/>
          </a:p>
        </p:txBody>
      </p:sp>
      <p:sp>
        <p:nvSpPr>
          <p:cNvPr id="7" name="Номер слайда 17"/>
          <p:cNvSpPr>
            <a:spLocks noGrp="1"/>
          </p:cNvSpPr>
          <p:nvPr>
            <p:ph type="sldNum" sz="quarter" idx="12"/>
          </p:nvPr>
        </p:nvSpPr>
        <p:spPr/>
        <p:txBody>
          <a:bodyPr/>
          <a:lstStyle>
            <a:lvl1pPr>
              <a:defRPr/>
            </a:lvl1pPr>
          </a:lstStyle>
          <a:p>
            <a:pPr>
              <a:defRPr/>
            </a:pPr>
            <a:fld id="{D002EE14-712A-4C6F-A5D2-6662BFA0E53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ый треугольник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FAD3A983-E78F-4B86-8DED-2771FC19144B}" type="datetimeFigureOut">
              <a:rPr lang="en-US"/>
              <a:pPr>
                <a:defRPr/>
              </a:pPr>
              <a:t>1/1/2005</a:t>
            </a:fld>
            <a:endParaRPr lang="en-US"/>
          </a:p>
        </p:txBody>
      </p:sp>
      <p:sp>
        <p:nvSpPr>
          <p:cNvPr id="10" name="Нижний колонтитул 5"/>
          <p:cNvSpPr>
            <a:spLocks noGrp="1"/>
          </p:cNvSpPr>
          <p:nvPr>
            <p:ph type="ftr" sz="quarter" idx="11"/>
          </p:nvPr>
        </p:nvSpPr>
        <p:spPr/>
        <p:txBody>
          <a:bodyPr/>
          <a:lstStyle>
            <a:lvl1pPr>
              <a:defRPr/>
            </a:lvl1pPr>
          </a:lstStyle>
          <a:p>
            <a:pPr>
              <a:defRPr/>
            </a:pPr>
            <a:endParaRPr lang="en-US"/>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0D4D86A1-CF0A-4C32-84F7-2C20C91EAB2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05726FD6-7642-47E5-A087-3A89F5DF7F5A}" type="datetimeFigureOut">
              <a:rPr lang="en-US"/>
              <a:pPr>
                <a:defRPr/>
              </a:pPr>
              <a:t>1/1/2005</a:t>
            </a:fld>
            <a:endParaRPr lang="en-US"/>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44B9BEFC-8A78-4C0D-A6C2-B76CF172A87F}" type="slidenum">
              <a:rPr lang="en-US"/>
              <a:pPr>
                <a:defRPr/>
              </a:pPr>
              <a:t>‹#›</a:t>
            </a:fld>
            <a:endParaRPr lang="en-US"/>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84" r:id="rId1"/>
    <p:sldLayoutId id="2147483676" r:id="rId2"/>
    <p:sldLayoutId id="2147483685" r:id="rId3"/>
    <p:sldLayoutId id="2147483677" r:id="rId4"/>
    <p:sldLayoutId id="2147483678" r:id="rId5"/>
    <p:sldLayoutId id="2147483679" r:id="rId6"/>
    <p:sldLayoutId id="2147483680" r:id="rId7"/>
    <p:sldLayoutId id="2147483681" r:id="rId8"/>
    <p:sldLayoutId id="2147483686" r:id="rId9"/>
    <p:sldLayoutId id="2147483682" r:id="rId10"/>
    <p:sldLayoutId id="2147483683"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969696"/>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969696"/>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808080"/>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Merlin" TargetMode="External"/><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descr="C:\Users\Админ\Desktop\ольга\stonehenge-4.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ctrTitle"/>
          </p:nvPr>
        </p:nvSpPr>
        <p:spPr/>
        <p:txBody>
          <a:bodyPr>
            <a:normAutofit fontScale="90000"/>
          </a:bodyPr>
          <a:lstStyle/>
          <a:p>
            <a:pPr fontAlgn="auto">
              <a:spcAft>
                <a:spcPts val="0"/>
              </a:spcAft>
              <a:defRPr/>
            </a:pPr>
            <a:r>
              <a:rPr lang="en-US" dirty="0" smtClean="0">
                <a:solidFill>
                  <a:schemeClr val="bg1">
                    <a:lumMod val="95000"/>
                    <a:lumOff val="5000"/>
                  </a:schemeClr>
                </a:solidFill>
              </a:rPr>
              <a:t>Stonehenge: World Heritage In The United Kingdom.</a:t>
            </a:r>
            <a:endParaRPr lang="ru-RU" dirty="0">
              <a:solidFill>
                <a:schemeClr val="bg1">
                  <a:lumMod val="95000"/>
                  <a:lumOff val="5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2"/>
          <a:srcRect/>
          <a:stretch>
            <a:fillRect/>
          </a:stretch>
        </p:blipFill>
        <p:spPr bwMode="auto">
          <a:xfrm>
            <a:off x="381000" y="2362200"/>
            <a:ext cx="4635500" cy="4267200"/>
          </a:xfrm>
          <a:prstGeom prst="rect">
            <a:avLst/>
          </a:prstGeom>
          <a:noFill/>
          <a:ln w="9525">
            <a:noFill/>
            <a:miter lim="800000"/>
            <a:headEnd/>
            <a:tailEnd/>
          </a:ln>
        </p:spPr>
      </p:pic>
      <p:sp>
        <p:nvSpPr>
          <p:cNvPr id="2" name="Заголовок 1"/>
          <p:cNvSpPr>
            <a:spLocks noGrp="1"/>
          </p:cNvSpPr>
          <p:nvPr>
            <p:ph type="title"/>
          </p:nvPr>
        </p:nvSpPr>
        <p:spPr>
          <a:xfrm>
            <a:off x="685800" y="685800"/>
            <a:ext cx="7772400" cy="1383792"/>
          </a:xfrm>
        </p:spPr>
        <p:txBody>
          <a:bodyPr/>
          <a:lstStyle/>
          <a:p>
            <a:pPr algn="ctr" fontAlgn="auto">
              <a:spcAft>
                <a:spcPts val="0"/>
              </a:spcAft>
              <a:defRPr/>
            </a:pPr>
            <a:r>
              <a:rPr smtClean="0"/>
              <a:t>Location of Stonehenge</a:t>
            </a:r>
            <a:endParaRPr lang="ru-RU"/>
          </a:p>
        </p:txBody>
      </p:sp>
      <p:sp>
        <p:nvSpPr>
          <p:cNvPr id="14339" name="Текст 2"/>
          <p:cNvSpPr>
            <a:spLocks noGrp="1"/>
          </p:cNvSpPr>
          <p:nvPr>
            <p:ph type="body" idx="1"/>
          </p:nvPr>
        </p:nvSpPr>
        <p:spPr>
          <a:xfrm>
            <a:off x="5029200" y="2362200"/>
            <a:ext cx="3352800" cy="4267200"/>
          </a:xfrm>
        </p:spPr>
        <p:txBody>
          <a:bodyPr/>
          <a:lstStyle/>
          <a:p>
            <a:r>
              <a:rPr lang="en-US" b="1" smtClean="0"/>
              <a:t>Stonehenge</a:t>
            </a:r>
            <a:r>
              <a:rPr lang="en-US" smtClean="0"/>
              <a:t> is a prehistoric monument located in the English county of Wiltshire about 3.2 kilometres  west of Amesbury and 13 kilometres north of Salisbury.</a:t>
            </a:r>
            <a:endParaRPr lang="ru-RU" smtClean="0"/>
          </a:p>
          <a:p>
            <a:endParaRPr lang="ru-RU" smtClean="0"/>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spect="1" noChangeArrowheads="1"/>
          </p:cNvPicPr>
          <p:nvPr/>
        </p:nvPicPr>
        <p:blipFill>
          <a:blip r:embed="rId2"/>
          <a:srcRect/>
          <a:stretch>
            <a:fillRect/>
          </a:stretch>
        </p:blipFill>
        <p:spPr bwMode="auto">
          <a:xfrm>
            <a:off x="0" y="1752600"/>
            <a:ext cx="5791200" cy="5105400"/>
          </a:xfrm>
          <a:prstGeom prst="rect">
            <a:avLst/>
          </a:prstGeom>
          <a:noFill/>
          <a:ln w="9525">
            <a:noFill/>
            <a:miter lim="800000"/>
            <a:headEnd/>
            <a:tailEnd/>
          </a:ln>
        </p:spPr>
      </p:pic>
      <p:sp>
        <p:nvSpPr>
          <p:cNvPr id="2" name="Заголовок 1"/>
          <p:cNvSpPr>
            <a:spLocks noGrp="1"/>
          </p:cNvSpPr>
          <p:nvPr>
            <p:ph type="title"/>
          </p:nvPr>
        </p:nvSpPr>
        <p:spPr>
          <a:xfrm>
            <a:off x="838200" y="381000"/>
            <a:ext cx="7772400" cy="1362456"/>
          </a:xfrm>
        </p:spPr>
        <p:txBody>
          <a:bodyPr/>
          <a:lstStyle/>
          <a:p>
            <a:pPr algn="ctr" fontAlgn="auto">
              <a:spcAft>
                <a:spcPts val="0"/>
              </a:spcAft>
              <a:defRPr/>
            </a:pPr>
            <a:r>
              <a:rPr smtClean="0"/>
              <a:t>Plan of Stonehenge </a:t>
            </a:r>
            <a:endParaRPr lang="ru-RU"/>
          </a:p>
        </p:txBody>
      </p:sp>
      <p:sp>
        <p:nvSpPr>
          <p:cNvPr id="3" name="Текст 2"/>
          <p:cNvSpPr>
            <a:spLocks noGrp="1"/>
          </p:cNvSpPr>
          <p:nvPr>
            <p:ph type="body" idx="1"/>
          </p:nvPr>
        </p:nvSpPr>
        <p:spPr>
          <a:xfrm>
            <a:off x="5791200" y="1905000"/>
            <a:ext cx="3352800" cy="4800600"/>
          </a:xfrm>
        </p:spPr>
        <p:txBody>
          <a:bodyPr>
            <a:normAutofit fontScale="70000" lnSpcReduction="20000"/>
          </a:bodyPr>
          <a:lstStyle/>
          <a:p>
            <a:pPr fontAlgn="auto">
              <a:spcAft>
                <a:spcPts val="0"/>
              </a:spcAft>
              <a:buClr>
                <a:schemeClr val="accent3"/>
              </a:buClr>
              <a:buFont typeface="Wingdings 2"/>
              <a:buNone/>
              <a:defRPr/>
            </a:pPr>
            <a:r>
              <a:rPr lang="en-US" dirty="0" smtClean="0"/>
              <a:t>1 = The Altar Stone, a six ton monolith of green </a:t>
            </a:r>
            <a:r>
              <a:rPr lang="en-US" dirty="0" err="1" smtClean="0"/>
              <a:t>micaceous</a:t>
            </a:r>
            <a:r>
              <a:rPr lang="en-US" dirty="0" smtClean="0"/>
              <a:t> sandstone from Wales</a:t>
            </a:r>
          </a:p>
          <a:p>
            <a:pPr fontAlgn="auto">
              <a:spcAft>
                <a:spcPts val="0"/>
              </a:spcAft>
              <a:buClr>
                <a:schemeClr val="accent3"/>
              </a:buClr>
              <a:buFont typeface="Wingdings 2"/>
              <a:buNone/>
              <a:defRPr/>
            </a:pPr>
            <a:r>
              <a:rPr lang="en-US" dirty="0" smtClean="0"/>
              <a:t>2 = barrow without a burial</a:t>
            </a:r>
          </a:p>
          <a:p>
            <a:pPr fontAlgn="auto">
              <a:spcAft>
                <a:spcPts val="0"/>
              </a:spcAft>
              <a:buClr>
                <a:schemeClr val="accent3"/>
              </a:buClr>
              <a:buFont typeface="Wingdings 2"/>
              <a:buNone/>
              <a:defRPr/>
            </a:pPr>
            <a:r>
              <a:rPr lang="en-US" dirty="0" smtClean="0"/>
              <a:t>3 = "barrows" (without burials)</a:t>
            </a:r>
          </a:p>
          <a:p>
            <a:pPr fontAlgn="auto">
              <a:spcAft>
                <a:spcPts val="0"/>
              </a:spcAft>
              <a:buClr>
                <a:schemeClr val="accent3"/>
              </a:buClr>
              <a:buFont typeface="Wingdings 2"/>
              <a:buNone/>
              <a:defRPr/>
            </a:pPr>
            <a:r>
              <a:rPr lang="en-US" dirty="0" smtClean="0"/>
              <a:t>4 = the fallen Slaughter Stone, 4.9 </a:t>
            </a:r>
            <a:r>
              <a:rPr lang="en-US" dirty="0" err="1" smtClean="0"/>
              <a:t>metres</a:t>
            </a:r>
            <a:r>
              <a:rPr lang="en-US" dirty="0" smtClean="0"/>
              <a:t> long</a:t>
            </a:r>
          </a:p>
          <a:p>
            <a:pPr fontAlgn="auto">
              <a:spcAft>
                <a:spcPts val="0"/>
              </a:spcAft>
              <a:buClr>
                <a:schemeClr val="accent3"/>
              </a:buClr>
              <a:buFont typeface="Wingdings 2"/>
              <a:buNone/>
              <a:defRPr/>
            </a:pPr>
            <a:r>
              <a:rPr lang="en-US" dirty="0" smtClean="0"/>
              <a:t>5 = the Heel Stone</a:t>
            </a:r>
          </a:p>
          <a:p>
            <a:pPr fontAlgn="auto">
              <a:spcAft>
                <a:spcPts val="0"/>
              </a:spcAft>
              <a:buClr>
                <a:schemeClr val="accent3"/>
              </a:buClr>
              <a:buFont typeface="Wingdings 2"/>
              <a:buNone/>
              <a:defRPr/>
            </a:pPr>
            <a:r>
              <a:rPr lang="en-US" dirty="0" smtClean="0"/>
              <a:t>6 = two of originally four Station Stones</a:t>
            </a:r>
          </a:p>
          <a:p>
            <a:pPr fontAlgn="auto">
              <a:spcAft>
                <a:spcPts val="0"/>
              </a:spcAft>
              <a:buClr>
                <a:schemeClr val="accent3"/>
              </a:buClr>
              <a:buFont typeface="Wingdings 2"/>
              <a:buNone/>
              <a:defRPr/>
            </a:pPr>
            <a:r>
              <a:rPr lang="en-US" dirty="0" smtClean="0"/>
              <a:t>7 = ditch</a:t>
            </a:r>
          </a:p>
          <a:p>
            <a:pPr fontAlgn="auto">
              <a:spcAft>
                <a:spcPts val="0"/>
              </a:spcAft>
              <a:buClr>
                <a:schemeClr val="accent3"/>
              </a:buClr>
              <a:buFont typeface="Wingdings 2"/>
              <a:buNone/>
              <a:defRPr/>
            </a:pPr>
            <a:r>
              <a:rPr lang="en-US" dirty="0" smtClean="0"/>
              <a:t>8 = inner bank</a:t>
            </a:r>
          </a:p>
          <a:p>
            <a:pPr fontAlgn="auto">
              <a:spcAft>
                <a:spcPts val="0"/>
              </a:spcAft>
              <a:buClr>
                <a:schemeClr val="accent3"/>
              </a:buClr>
              <a:buFont typeface="Wingdings 2"/>
              <a:buNone/>
              <a:defRPr/>
            </a:pPr>
            <a:r>
              <a:rPr lang="en-US" dirty="0" smtClean="0"/>
              <a:t>9 = outer bank</a:t>
            </a:r>
          </a:p>
          <a:p>
            <a:pPr fontAlgn="auto">
              <a:spcAft>
                <a:spcPts val="0"/>
              </a:spcAft>
              <a:buClr>
                <a:schemeClr val="accent3"/>
              </a:buClr>
              <a:buFont typeface="Wingdings 2"/>
              <a:buNone/>
              <a:defRPr/>
            </a:pPr>
            <a:r>
              <a:rPr lang="en-US" dirty="0" smtClean="0"/>
              <a:t>10 = The Avenue, a parallel pair of ditches and banks leading 3 km to the River Avon</a:t>
            </a:r>
          </a:p>
          <a:p>
            <a:pPr fontAlgn="auto">
              <a:spcAft>
                <a:spcPts val="0"/>
              </a:spcAft>
              <a:buClr>
                <a:schemeClr val="accent3"/>
              </a:buClr>
              <a:buFont typeface="Wingdings 2"/>
              <a:buNone/>
              <a:defRPr/>
            </a:pPr>
            <a:r>
              <a:rPr lang="en-US" dirty="0" smtClean="0"/>
              <a:t>11 = ring of 30 pits called the Y Holes</a:t>
            </a:r>
          </a:p>
          <a:p>
            <a:pPr fontAlgn="auto">
              <a:spcAft>
                <a:spcPts val="0"/>
              </a:spcAft>
              <a:buClr>
                <a:schemeClr val="accent3"/>
              </a:buClr>
              <a:buFont typeface="Wingdings 2"/>
              <a:buNone/>
              <a:defRPr/>
            </a:pPr>
            <a:r>
              <a:rPr lang="en-US" dirty="0" smtClean="0"/>
              <a:t>12 = ring of 29 pits called the Z Holes</a:t>
            </a:r>
          </a:p>
          <a:p>
            <a:pPr fontAlgn="auto">
              <a:spcAft>
                <a:spcPts val="0"/>
              </a:spcAft>
              <a:buClr>
                <a:schemeClr val="accent3"/>
              </a:buClr>
              <a:buFont typeface="Wingdings 2"/>
              <a:buNone/>
              <a:defRPr/>
            </a:pPr>
            <a:r>
              <a:rPr lang="en-US" dirty="0" smtClean="0"/>
              <a:t>13 = circle of 56 pits, known as the Aubrey holes</a:t>
            </a:r>
          </a:p>
          <a:p>
            <a:pPr fontAlgn="auto">
              <a:spcAft>
                <a:spcPts val="0"/>
              </a:spcAft>
              <a:buClr>
                <a:schemeClr val="accent3"/>
              </a:buClr>
              <a:buFont typeface="Wingdings 2"/>
              <a:buNone/>
              <a:defRPr/>
            </a:pPr>
            <a:r>
              <a:rPr lang="en-US" dirty="0" smtClean="0"/>
              <a:t>14 = smaller southern entrance</a:t>
            </a:r>
          </a:p>
          <a:p>
            <a:pPr fontAlgn="auto">
              <a:spcAft>
                <a:spcPts val="0"/>
              </a:spcAft>
              <a:buClr>
                <a:schemeClr val="accent3"/>
              </a:buClr>
              <a:buFont typeface="Wingdings 2"/>
              <a:buNone/>
              <a:defRPr/>
            </a:pPr>
            <a:endParaRPr lang="ru-RU"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0" y="304800"/>
          <a:ext cx="91440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Заголовок 1"/>
          <p:cNvSpPr>
            <a:spLocks noGrp="1"/>
          </p:cNvSpPr>
          <p:nvPr>
            <p:ph type="title"/>
          </p:nvPr>
        </p:nvSpPr>
        <p:spPr>
          <a:xfrm>
            <a:off x="609600" y="762000"/>
            <a:ext cx="7772400" cy="1362456"/>
          </a:xfrm>
        </p:spPr>
        <p:txBody>
          <a:bodyPr/>
          <a:lstStyle/>
          <a:p>
            <a:pPr algn="ctr" fontAlgn="auto">
              <a:spcAft>
                <a:spcPts val="0"/>
              </a:spcAft>
              <a:defRPr/>
            </a:pPr>
            <a:r>
              <a:rPr smtClean="0"/>
              <a:t>Mysterious origin</a:t>
            </a:r>
            <a:endParaRPr lang="ru-RU"/>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762000" y="2057400"/>
            <a:ext cx="7772400" cy="1362456"/>
          </a:xfrm>
        </p:spPr>
        <p:txBody>
          <a:bodyPr/>
          <a:lstStyle/>
          <a:p>
            <a:pPr algn="ctr" fontAlgn="auto">
              <a:spcAft>
                <a:spcPts val="0"/>
              </a:spcAft>
              <a:defRPr/>
            </a:pPr>
            <a:r>
              <a:rPr smtClean="0"/>
              <a:t>Astronomy and Stonehenge</a:t>
            </a:r>
            <a:br>
              <a:rPr smtClean="0"/>
            </a:br>
            <a:endParaRPr lang="ru-RU"/>
          </a:p>
        </p:txBody>
      </p:sp>
      <p:sp>
        <p:nvSpPr>
          <p:cNvPr id="3" name="Текст 2"/>
          <p:cNvSpPr>
            <a:spLocks noGrp="1"/>
          </p:cNvSpPr>
          <p:nvPr>
            <p:ph type="body" idx="1"/>
          </p:nvPr>
        </p:nvSpPr>
        <p:spPr>
          <a:xfrm>
            <a:off x="457200" y="4267200"/>
            <a:ext cx="8001000" cy="1752600"/>
          </a:xfrm>
        </p:spPr>
        <p:txBody>
          <a:bodyPr>
            <a:normAutofit fontScale="70000" lnSpcReduction="20000"/>
          </a:bodyPr>
          <a:lstStyle/>
          <a:p>
            <a:pPr fontAlgn="auto">
              <a:spcAft>
                <a:spcPts val="0"/>
              </a:spcAft>
              <a:buClr>
                <a:schemeClr val="accent3"/>
              </a:buClr>
              <a:buFont typeface="Wingdings 2"/>
              <a:buNone/>
              <a:defRPr/>
            </a:pPr>
            <a:r>
              <a:rPr lang="en-US" dirty="0" smtClean="0"/>
              <a:t>The prehistoric monument of Stonehenge has long been studied for its possible connections with ancient astronomy. </a:t>
            </a:r>
            <a:r>
              <a:rPr lang="en-US" dirty="0" err="1" smtClean="0"/>
              <a:t>Archaeoastronomers</a:t>
            </a:r>
            <a:r>
              <a:rPr lang="en-US" dirty="0" smtClean="0"/>
              <a:t> have claimed that Stonehenge represents an "ancient observatory," although the extent of its use for that purpose is in dispute. Many also believe that the site may have had astrological/spiritual significance attached to it as well.</a:t>
            </a:r>
          </a:p>
          <a:p>
            <a:pPr fontAlgn="auto">
              <a:spcAft>
                <a:spcPts val="0"/>
              </a:spcAft>
              <a:buClr>
                <a:schemeClr val="accent3"/>
              </a:buClr>
              <a:buFont typeface="Wingdings 2"/>
              <a:buNone/>
              <a:defRPr/>
            </a:pPr>
            <a:r>
              <a:rPr lang="en-US" dirty="0" smtClean="0"/>
              <a:t>The discovery of evidence for a </a:t>
            </a:r>
            <a:r>
              <a:rPr lang="en-US" dirty="0" err="1" smtClean="0"/>
              <a:t>neighbour</a:t>
            </a:r>
            <a:r>
              <a:rPr lang="en-US" dirty="0" smtClean="0"/>
              <a:t> to the Heel Stone has challenged the interpretation of it as a midsummer sunrise marker. The second stone may have instead been one side of a 'solar corridor' used to frame the sunrise.</a:t>
            </a:r>
          </a:p>
          <a:p>
            <a:pPr fontAlgn="auto">
              <a:spcAft>
                <a:spcPts val="0"/>
              </a:spcAft>
              <a:buClr>
                <a:schemeClr val="accent3"/>
              </a:buClr>
              <a:buFont typeface="Wingdings 2"/>
              <a:buNone/>
              <a:defRPr/>
            </a:pPr>
            <a:endParaRPr lang="ru-RU" dirty="0"/>
          </a:p>
        </p:txBody>
      </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3" descr="C:\Users\Админ\Desktop\ольга\img1.liveinternet.ru.jpg"/>
          <p:cNvPicPr>
            <a:picLocks noChangeAspect="1" noChangeArrowheads="1"/>
          </p:cNvPicPr>
          <p:nvPr/>
        </p:nvPicPr>
        <p:blipFill>
          <a:blip r:embed="rId2"/>
          <a:srcRect/>
          <a:stretch>
            <a:fillRect/>
          </a:stretch>
        </p:blipFill>
        <p:spPr bwMode="auto">
          <a:xfrm>
            <a:off x="0" y="0"/>
            <a:ext cx="9144000" cy="4857750"/>
          </a:xfrm>
          <a:prstGeom prst="rect">
            <a:avLst/>
          </a:prstGeom>
          <a:noFill/>
          <a:ln w="9525">
            <a:noFill/>
            <a:miter lim="800000"/>
            <a:headEnd/>
            <a:tailEnd/>
          </a:ln>
        </p:spPr>
      </p:pic>
      <p:sp>
        <p:nvSpPr>
          <p:cNvPr id="2" name="Заголовок 1"/>
          <p:cNvSpPr>
            <a:spLocks noGrp="1"/>
          </p:cNvSpPr>
          <p:nvPr>
            <p:ph type="title"/>
          </p:nvPr>
        </p:nvSpPr>
        <p:spPr>
          <a:xfrm>
            <a:off x="914400" y="304800"/>
            <a:ext cx="7772400" cy="1362456"/>
          </a:xfrm>
        </p:spPr>
        <p:txBody>
          <a:bodyPr/>
          <a:lstStyle/>
          <a:p>
            <a:pPr algn="ctr" fontAlgn="auto">
              <a:spcAft>
                <a:spcPts val="0"/>
              </a:spcAft>
              <a:defRPr/>
            </a:pPr>
            <a:r>
              <a:rPr smtClean="0"/>
              <a:t>Druids Temple</a:t>
            </a:r>
            <a:endParaRPr lang="ru-RU"/>
          </a:p>
        </p:txBody>
      </p:sp>
      <p:sp>
        <p:nvSpPr>
          <p:cNvPr id="3" name="Текст 2"/>
          <p:cNvSpPr>
            <a:spLocks noGrp="1"/>
          </p:cNvSpPr>
          <p:nvPr>
            <p:ph type="body" idx="1"/>
          </p:nvPr>
        </p:nvSpPr>
        <p:spPr>
          <a:xfrm>
            <a:off x="304800" y="4876800"/>
            <a:ext cx="7772400" cy="1509713"/>
          </a:xfrm>
        </p:spPr>
        <p:txBody>
          <a:bodyPr>
            <a:normAutofit fontScale="85000" lnSpcReduction="20000"/>
          </a:bodyPr>
          <a:lstStyle/>
          <a:p>
            <a:pPr fontAlgn="auto">
              <a:spcAft>
                <a:spcPts val="0"/>
              </a:spcAft>
              <a:buClr>
                <a:schemeClr val="accent3"/>
              </a:buClr>
              <a:buFont typeface="Wingdings 2"/>
              <a:buNone/>
              <a:defRPr/>
            </a:pPr>
            <a:r>
              <a:rPr lang="en-US" dirty="0" smtClean="0"/>
              <a:t>The theory that the Druids were responsible may be the most popular one; however, the Celtic society that spawned the Druid priesthood came into being only after the year 300 BC. Additionally, the Druids are unlikely to have used the site for sacrifices, since they performed the majority of their rituals in the woods or mountains, areas better suited for "earth rituals" than an open field.</a:t>
            </a:r>
            <a:endParaRPr lang="ru-RU"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762000" y="381000"/>
            <a:ext cx="7772400" cy="1362456"/>
          </a:xfrm>
        </p:spPr>
        <p:txBody>
          <a:bodyPr/>
          <a:lstStyle/>
          <a:p>
            <a:pPr algn="ctr" fontAlgn="auto">
              <a:spcAft>
                <a:spcPts val="0"/>
              </a:spcAft>
              <a:defRPr/>
            </a:pPr>
            <a:r>
              <a:rPr smtClean="0"/>
              <a:t>Stonehenge as a graveyard</a:t>
            </a:r>
            <a:endParaRPr lang="ru-RU"/>
          </a:p>
        </p:txBody>
      </p:sp>
      <p:sp>
        <p:nvSpPr>
          <p:cNvPr id="3" name="Текст 2"/>
          <p:cNvSpPr>
            <a:spLocks noGrp="1"/>
          </p:cNvSpPr>
          <p:nvPr>
            <p:ph type="body" idx="1"/>
          </p:nvPr>
        </p:nvSpPr>
        <p:spPr>
          <a:xfrm>
            <a:off x="533400" y="4686300"/>
            <a:ext cx="7851775" cy="2171700"/>
          </a:xfrm>
        </p:spPr>
        <p:txBody>
          <a:bodyPr>
            <a:normAutofit fontScale="77500" lnSpcReduction="20000"/>
          </a:bodyPr>
          <a:lstStyle/>
          <a:p>
            <a:pPr fontAlgn="auto">
              <a:spcAft>
                <a:spcPts val="0"/>
              </a:spcAft>
              <a:buClr>
                <a:schemeClr val="accent3"/>
              </a:buClr>
              <a:buFont typeface="Wingdings 2"/>
              <a:buNone/>
              <a:defRPr/>
            </a:pPr>
            <a:r>
              <a:rPr lang="en-US" dirty="0" smtClean="0"/>
              <a:t>There is a theory that Stonehenge was used for burials. Indeed, burials were found on the monuments territory, but they were made much later after Stonehenge had been built.</a:t>
            </a:r>
            <a:br>
              <a:rPr lang="en-US" dirty="0" smtClean="0"/>
            </a:br>
            <a:r>
              <a:rPr lang="en-US" dirty="0" smtClean="0"/>
              <a:t/>
            </a:r>
            <a:br>
              <a:rPr lang="en-US" dirty="0" smtClean="0"/>
            </a:br>
            <a:r>
              <a:rPr lang="ru-RU" dirty="0" err="1" smtClean="0"/>
              <a:t>According</a:t>
            </a:r>
            <a:r>
              <a:rPr lang="ru-RU" dirty="0" smtClean="0"/>
              <a:t> </a:t>
            </a:r>
            <a:r>
              <a:rPr lang="ru-RU" dirty="0" err="1" smtClean="0"/>
              <a:t>to</a:t>
            </a:r>
            <a:r>
              <a:rPr lang="ru-RU" dirty="0" smtClean="0"/>
              <a:t> </a:t>
            </a:r>
            <a:r>
              <a:rPr lang="ru-RU" dirty="0" err="1" smtClean="0"/>
              <a:t>news</a:t>
            </a:r>
            <a:r>
              <a:rPr lang="ru-RU" dirty="0" smtClean="0"/>
              <a:t> </a:t>
            </a:r>
            <a:r>
              <a:rPr lang="ru-RU" dirty="0" err="1" smtClean="0"/>
              <a:t>reports</a:t>
            </a:r>
            <a:r>
              <a:rPr lang="ru-RU" dirty="0" smtClean="0"/>
              <a:t>, </a:t>
            </a:r>
            <a:r>
              <a:rPr lang="ru-RU" dirty="0" err="1" smtClean="0"/>
              <a:t>a</a:t>
            </a:r>
            <a:r>
              <a:rPr lang="ru-RU" dirty="0" smtClean="0"/>
              <a:t> </a:t>
            </a:r>
            <a:r>
              <a:rPr lang="ru-RU" dirty="0" err="1" smtClean="0"/>
              <a:t>professor</a:t>
            </a:r>
            <a:r>
              <a:rPr lang="ru-RU" dirty="0" smtClean="0"/>
              <a:t> </a:t>
            </a:r>
            <a:r>
              <a:rPr lang="ru-RU" dirty="0" err="1" smtClean="0"/>
              <a:t>of</a:t>
            </a:r>
            <a:r>
              <a:rPr lang="ru-RU" dirty="0" smtClean="0"/>
              <a:t> </a:t>
            </a:r>
            <a:r>
              <a:rPr lang="ru-RU" dirty="0" err="1" smtClean="0"/>
              <a:t>archeology</a:t>
            </a:r>
            <a:r>
              <a:rPr lang="ru-RU" dirty="0" smtClean="0"/>
              <a:t> </a:t>
            </a:r>
            <a:r>
              <a:rPr lang="ru-RU" dirty="0" err="1" smtClean="0"/>
              <a:t>from</a:t>
            </a:r>
            <a:r>
              <a:rPr lang="ru-RU" dirty="0" smtClean="0"/>
              <a:t> </a:t>
            </a:r>
            <a:r>
              <a:rPr lang="ru-RU" dirty="0" err="1" smtClean="0"/>
              <a:t>the</a:t>
            </a:r>
            <a:r>
              <a:rPr lang="ru-RU" dirty="0" smtClean="0"/>
              <a:t> </a:t>
            </a:r>
            <a:r>
              <a:rPr lang="ru-RU" dirty="0" err="1" smtClean="0"/>
              <a:t>University</a:t>
            </a:r>
            <a:r>
              <a:rPr lang="ru-RU" dirty="0" smtClean="0"/>
              <a:t> </a:t>
            </a:r>
            <a:r>
              <a:rPr lang="ru-RU" dirty="0" err="1" smtClean="0"/>
              <a:t>of</a:t>
            </a:r>
            <a:r>
              <a:rPr lang="ru-RU" dirty="0" smtClean="0"/>
              <a:t> </a:t>
            </a:r>
            <a:r>
              <a:rPr lang="ru-RU" dirty="0" err="1" smtClean="0"/>
              <a:t>Sheffield</a:t>
            </a:r>
            <a:r>
              <a:rPr lang="ru-RU" dirty="0" smtClean="0"/>
              <a:t>, </a:t>
            </a:r>
            <a:r>
              <a:rPr lang="ru-RU" dirty="0" err="1" smtClean="0"/>
              <a:t>Mike</a:t>
            </a:r>
            <a:r>
              <a:rPr lang="ru-RU" dirty="0" smtClean="0"/>
              <a:t> </a:t>
            </a:r>
            <a:r>
              <a:rPr lang="ru-RU" dirty="0" err="1" smtClean="0"/>
              <a:t>Parker</a:t>
            </a:r>
            <a:r>
              <a:rPr lang="ru-RU" dirty="0" smtClean="0"/>
              <a:t> </a:t>
            </a:r>
            <a:r>
              <a:rPr lang="ru-RU" dirty="0" err="1" smtClean="0"/>
              <a:t>Pearson</a:t>
            </a:r>
            <a:r>
              <a:rPr lang="ru-RU" dirty="0" smtClean="0"/>
              <a:t>, </a:t>
            </a:r>
            <a:r>
              <a:rPr lang="ru-RU" dirty="0" err="1" smtClean="0"/>
              <a:t>who</a:t>
            </a:r>
            <a:r>
              <a:rPr lang="ru-RU" dirty="0" smtClean="0"/>
              <a:t> </a:t>
            </a:r>
            <a:r>
              <a:rPr lang="ru-RU" dirty="0" err="1" smtClean="0"/>
              <a:t>manages</a:t>
            </a:r>
            <a:r>
              <a:rPr lang="ru-RU" dirty="0" smtClean="0"/>
              <a:t> </a:t>
            </a:r>
            <a:r>
              <a:rPr lang="ru-RU" dirty="0" err="1" smtClean="0"/>
              <a:t>the</a:t>
            </a:r>
            <a:r>
              <a:rPr lang="ru-RU" dirty="0" smtClean="0"/>
              <a:t> </a:t>
            </a:r>
            <a:r>
              <a:rPr lang="ru-RU" dirty="0" err="1" smtClean="0"/>
              <a:t>Stonehenge</a:t>
            </a:r>
            <a:r>
              <a:rPr lang="ru-RU" dirty="0" smtClean="0"/>
              <a:t> </a:t>
            </a:r>
            <a:r>
              <a:rPr lang="ru-RU" dirty="0" err="1" smtClean="0"/>
              <a:t>Riverside</a:t>
            </a:r>
            <a:r>
              <a:rPr lang="ru-RU" dirty="0" smtClean="0"/>
              <a:t> </a:t>
            </a:r>
            <a:r>
              <a:rPr lang="ru-RU" dirty="0" err="1" smtClean="0"/>
              <a:t>Archaeological</a:t>
            </a:r>
            <a:r>
              <a:rPr lang="ru-RU" dirty="0" smtClean="0"/>
              <a:t> </a:t>
            </a:r>
            <a:r>
              <a:rPr lang="ru-RU" dirty="0" err="1" smtClean="0"/>
              <a:t>Project</a:t>
            </a:r>
            <a:r>
              <a:rPr lang="ru-RU" dirty="0" smtClean="0"/>
              <a:t> </a:t>
            </a:r>
            <a:r>
              <a:rPr lang="ru-RU" dirty="0" err="1" smtClean="0"/>
              <a:t>noted</a:t>
            </a:r>
            <a:r>
              <a:rPr lang="ru-RU" dirty="0" smtClean="0"/>
              <a:t> </a:t>
            </a:r>
            <a:r>
              <a:rPr lang="ru-RU" dirty="0" err="1" smtClean="0"/>
              <a:t>that</a:t>
            </a:r>
            <a:r>
              <a:rPr lang="ru-RU" dirty="0" smtClean="0"/>
              <a:t> </a:t>
            </a:r>
            <a:r>
              <a:rPr lang="ru-RU" dirty="0" err="1" smtClean="0"/>
              <a:t>in</a:t>
            </a:r>
            <a:r>
              <a:rPr lang="ru-RU" dirty="0" smtClean="0"/>
              <a:t> </a:t>
            </a:r>
            <a:r>
              <a:rPr lang="ru-RU" dirty="0" err="1" smtClean="0"/>
              <a:t>his</a:t>
            </a:r>
            <a:r>
              <a:rPr lang="ru-RU" dirty="0" smtClean="0"/>
              <a:t> </a:t>
            </a:r>
            <a:r>
              <a:rPr lang="ru-RU" dirty="0" err="1" smtClean="0"/>
              <a:t>opinion</a:t>
            </a:r>
            <a:r>
              <a:rPr lang="ru-RU" dirty="0" smtClean="0"/>
              <a:t> </a:t>
            </a:r>
            <a:r>
              <a:rPr lang="ru-RU" dirty="0" err="1" smtClean="0"/>
              <a:t>Stonehenge</a:t>
            </a:r>
            <a:r>
              <a:rPr lang="ru-RU" dirty="0" smtClean="0"/>
              <a:t> </a:t>
            </a:r>
            <a:r>
              <a:rPr lang="ru-RU" dirty="0" err="1" smtClean="0"/>
              <a:t>from</a:t>
            </a:r>
            <a:r>
              <a:rPr lang="ru-RU" dirty="0" smtClean="0"/>
              <a:t> </a:t>
            </a:r>
            <a:r>
              <a:rPr lang="ru-RU" dirty="0" err="1" smtClean="0"/>
              <a:t>the</a:t>
            </a:r>
            <a:r>
              <a:rPr lang="ru-RU" dirty="0" smtClean="0"/>
              <a:t> </a:t>
            </a:r>
            <a:r>
              <a:rPr lang="ru-RU" dirty="0" err="1" smtClean="0"/>
              <a:t>very</a:t>
            </a:r>
            <a:r>
              <a:rPr lang="ru-RU" dirty="0" smtClean="0"/>
              <a:t> </a:t>
            </a:r>
            <a:r>
              <a:rPr lang="ru-RU" dirty="0" err="1" smtClean="0"/>
              <a:t>beginning</a:t>
            </a:r>
            <a:r>
              <a:rPr lang="ru-RU" dirty="0" smtClean="0"/>
              <a:t> </a:t>
            </a:r>
            <a:r>
              <a:rPr lang="ru-RU" dirty="0" err="1" smtClean="0"/>
              <a:t>of</a:t>
            </a:r>
            <a:r>
              <a:rPr lang="ru-RU" dirty="0" smtClean="0"/>
              <a:t> </a:t>
            </a:r>
            <a:r>
              <a:rPr lang="ru-RU" dirty="0" err="1" smtClean="0"/>
              <a:t>its</a:t>
            </a:r>
            <a:r>
              <a:rPr lang="ru-RU" dirty="0" smtClean="0"/>
              <a:t> </a:t>
            </a:r>
            <a:r>
              <a:rPr lang="ru-RU" dirty="0" err="1" smtClean="0"/>
              <a:t>existence</a:t>
            </a:r>
            <a:r>
              <a:rPr lang="ru-RU" dirty="0" smtClean="0"/>
              <a:t> </a:t>
            </a:r>
            <a:r>
              <a:rPr lang="ru-RU" dirty="0" err="1" smtClean="0"/>
              <a:t>and</a:t>
            </a:r>
            <a:r>
              <a:rPr lang="ru-RU" dirty="0" smtClean="0"/>
              <a:t> </a:t>
            </a:r>
            <a:r>
              <a:rPr lang="ru-RU" dirty="0" err="1" smtClean="0"/>
              <a:t>to</a:t>
            </a:r>
            <a:r>
              <a:rPr lang="ru-RU" dirty="0" smtClean="0"/>
              <a:t> </a:t>
            </a:r>
            <a:r>
              <a:rPr lang="ru-RU" dirty="0" err="1" smtClean="0"/>
              <a:t>flourish</a:t>
            </a:r>
            <a:r>
              <a:rPr lang="ru-RU" dirty="0" smtClean="0"/>
              <a:t> </a:t>
            </a:r>
            <a:r>
              <a:rPr lang="ru-RU" dirty="0" err="1" smtClean="0"/>
              <a:t>in</a:t>
            </a:r>
            <a:r>
              <a:rPr lang="ru-RU" dirty="0" smtClean="0"/>
              <a:t> </a:t>
            </a:r>
            <a:r>
              <a:rPr lang="ru-RU" dirty="0" err="1" smtClean="0"/>
              <a:t>the</a:t>
            </a:r>
            <a:r>
              <a:rPr lang="ru-RU" dirty="0" smtClean="0"/>
              <a:t> </a:t>
            </a:r>
            <a:r>
              <a:rPr lang="ru-RU" dirty="0" err="1" smtClean="0"/>
              <a:t>third</a:t>
            </a:r>
            <a:r>
              <a:rPr lang="ru-RU" dirty="0" smtClean="0"/>
              <a:t> </a:t>
            </a:r>
            <a:r>
              <a:rPr lang="ru-RU" dirty="0" err="1" smtClean="0"/>
              <a:t>millennium</a:t>
            </a:r>
            <a:r>
              <a:rPr lang="ru-RU" dirty="0" smtClean="0"/>
              <a:t> BC  </a:t>
            </a:r>
            <a:r>
              <a:rPr lang="ru-RU" dirty="0" err="1" smtClean="0"/>
              <a:t>was</a:t>
            </a:r>
            <a:r>
              <a:rPr lang="ru-RU" dirty="0" smtClean="0"/>
              <a:t> </a:t>
            </a:r>
            <a:r>
              <a:rPr lang="ru-RU" dirty="0" err="1" smtClean="0"/>
              <a:t>considered</a:t>
            </a:r>
            <a:r>
              <a:rPr lang="ru-RU" dirty="0" smtClean="0"/>
              <a:t> </a:t>
            </a:r>
            <a:r>
              <a:rPr lang="ru-RU" dirty="0" err="1" smtClean="0"/>
              <a:t>by</a:t>
            </a:r>
            <a:r>
              <a:rPr lang="ru-RU" dirty="0" smtClean="0"/>
              <a:t> </a:t>
            </a:r>
            <a:r>
              <a:rPr lang="ru-RU" dirty="0" err="1" smtClean="0"/>
              <a:t>inhabitants</a:t>
            </a:r>
            <a:r>
              <a:rPr lang="ru-RU" dirty="0" smtClean="0"/>
              <a:t> </a:t>
            </a:r>
            <a:r>
              <a:rPr lang="ru-RU" dirty="0" err="1" smtClean="0"/>
              <a:t>of</a:t>
            </a:r>
            <a:r>
              <a:rPr lang="ru-RU" dirty="0" smtClean="0"/>
              <a:t> </a:t>
            </a:r>
            <a:r>
              <a:rPr lang="ru-RU" dirty="0" err="1" smtClean="0"/>
              <a:t>England</a:t>
            </a:r>
            <a:r>
              <a:rPr lang="ru-RU" dirty="0" smtClean="0"/>
              <a:t>  </a:t>
            </a:r>
            <a:r>
              <a:rPr lang="ru-RU" dirty="0" err="1" smtClean="0"/>
              <a:t>as</a:t>
            </a:r>
            <a:r>
              <a:rPr lang="ru-RU" dirty="0" smtClean="0"/>
              <a:t> </a:t>
            </a:r>
            <a:r>
              <a:rPr lang="ru-RU" dirty="0" err="1" smtClean="0"/>
              <a:t>an</a:t>
            </a:r>
            <a:r>
              <a:rPr lang="ru-RU" dirty="0" smtClean="0"/>
              <a:t> </a:t>
            </a:r>
            <a:r>
              <a:rPr lang="ru-RU" dirty="0" err="1" smtClean="0"/>
              <a:t>area</a:t>
            </a:r>
            <a:r>
              <a:rPr lang="ru-RU" dirty="0" smtClean="0"/>
              <a:t> </a:t>
            </a:r>
            <a:r>
              <a:rPr lang="ru-RU" dirty="0" err="1" smtClean="0"/>
              <a:t>for</a:t>
            </a:r>
            <a:r>
              <a:rPr lang="ru-RU" dirty="0" smtClean="0"/>
              <a:t> </a:t>
            </a:r>
            <a:r>
              <a:rPr lang="ru-RU" dirty="0" err="1" smtClean="0"/>
              <a:t>the</a:t>
            </a:r>
            <a:r>
              <a:rPr lang="ru-RU" dirty="0" smtClean="0"/>
              <a:t> </a:t>
            </a:r>
            <a:r>
              <a:rPr lang="ru-RU" dirty="0" err="1" smtClean="0"/>
              <a:t>burial</a:t>
            </a:r>
            <a:r>
              <a:rPr lang="ru-RU" dirty="0" smtClean="0"/>
              <a:t> </a:t>
            </a:r>
            <a:r>
              <a:rPr lang="ru-RU" dirty="0" err="1" smtClean="0"/>
              <a:t>of</a:t>
            </a:r>
            <a:r>
              <a:rPr lang="ru-RU" dirty="0" smtClean="0"/>
              <a:t> </a:t>
            </a:r>
            <a:r>
              <a:rPr lang="ru-RU" dirty="0" err="1" smtClean="0"/>
              <a:t>the</a:t>
            </a:r>
            <a:r>
              <a:rPr lang="ru-RU" dirty="0" smtClean="0"/>
              <a:t> </a:t>
            </a:r>
            <a:r>
              <a:rPr lang="ru-RU" dirty="0" err="1" smtClean="0"/>
              <a:t>dead</a:t>
            </a:r>
            <a:r>
              <a:rPr lang="ru-RU" dirty="0" smtClean="0"/>
              <a:t>. </a:t>
            </a:r>
            <a:r>
              <a:rPr lang="en-US" dirty="0" smtClean="0"/>
              <a:t/>
            </a:r>
            <a:br>
              <a:rPr lang="en-US" dirty="0" smtClean="0"/>
            </a:br>
            <a:endParaRPr lang="ru-RU" dirty="0"/>
          </a:p>
        </p:txBody>
      </p:sp>
    </p:spTree>
  </p:cSld>
  <p:clrMapOvr>
    <a:masterClrMapping/>
  </p:clrMapOvr>
  <p:transition spd="med">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p:cNvPicPr>
            <a:picLocks noChangeAspect="1" noChangeArrowheads="1"/>
          </p:cNvPicPr>
          <p:nvPr/>
        </p:nvPicPr>
        <p:blipFill>
          <a:blip r:embed="rId2"/>
          <a:srcRect/>
          <a:stretch>
            <a:fillRect/>
          </a:stretch>
        </p:blipFill>
        <p:spPr bwMode="auto">
          <a:xfrm>
            <a:off x="0" y="1905000"/>
            <a:ext cx="4572000" cy="4800600"/>
          </a:xfrm>
          <a:prstGeom prst="rect">
            <a:avLst/>
          </a:prstGeom>
          <a:noFill/>
          <a:ln w="9525">
            <a:noFill/>
            <a:miter lim="800000"/>
            <a:headEnd/>
            <a:tailEnd/>
          </a:ln>
        </p:spPr>
      </p:pic>
      <p:sp>
        <p:nvSpPr>
          <p:cNvPr id="2" name="Заголовок 1"/>
          <p:cNvSpPr>
            <a:spLocks noGrp="1"/>
          </p:cNvSpPr>
          <p:nvPr>
            <p:ph type="title"/>
          </p:nvPr>
        </p:nvSpPr>
        <p:spPr>
          <a:xfrm>
            <a:off x="762000" y="304800"/>
            <a:ext cx="7772400" cy="1362456"/>
          </a:xfrm>
        </p:spPr>
        <p:txBody>
          <a:bodyPr/>
          <a:lstStyle/>
          <a:p>
            <a:pPr algn="ctr" fontAlgn="auto">
              <a:spcAft>
                <a:spcPts val="0"/>
              </a:spcAft>
              <a:defRPr/>
            </a:pPr>
            <a:r>
              <a:rPr smtClean="0"/>
              <a:t>Legends</a:t>
            </a:r>
            <a:endParaRPr lang="ru-RU"/>
          </a:p>
        </p:txBody>
      </p:sp>
      <p:sp>
        <p:nvSpPr>
          <p:cNvPr id="3" name="Текст 2"/>
          <p:cNvSpPr>
            <a:spLocks noGrp="1"/>
          </p:cNvSpPr>
          <p:nvPr>
            <p:ph type="body" idx="1"/>
          </p:nvPr>
        </p:nvSpPr>
        <p:spPr>
          <a:xfrm>
            <a:off x="4648200" y="1905000"/>
            <a:ext cx="3806825" cy="4648200"/>
          </a:xfrm>
        </p:spPr>
        <p:txBody>
          <a:bodyPr>
            <a:normAutofit fontScale="77500" lnSpcReduction="20000"/>
          </a:bodyPr>
          <a:lstStyle/>
          <a:p>
            <a:pPr fontAlgn="auto">
              <a:spcAft>
                <a:spcPts val="0"/>
              </a:spcAft>
              <a:buClr>
                <a:schemeClr val="accent3"/>
              </a:buClr>
              <a:buFont typeface="Wingdings 2"/>
              <a:buNone/>
              <a:defRPr/>
            </a:pPr>
            <a:r>
              <a:rPr lang="en-US" dirty="0" smtClean="0"/>
              <a:t>Many early historians were influenced by supernatural folktales in their explanations. Some legends held that Merlin had a giant build the structure for him or that he had magically transported it from Mount </a:t>
            </a:r>
            <a:r>
              <a:rPr lang="en-US" dirty="0" err="1" smtClean="0"/>
              <a:t>Killarausin</a:t>
            </a:r>
            <a:r>
              <a:rPr lang="en-US" dirty="0" smtClean="0"/>
              <a:t> Ireland, while others held the Devil responsible. Henry of Huntingdon was the first to write of the monument around 1130 soon followed by Geoffrey of Monmouth who was the first to record fanciful associations with </a:t>
            </a:r>
            <a:r>
              <a:rPr lang="en-US" dirty="0" smtClean="0">
                <a:hlinkClick r:id="rId3" tooltip="Merlin"/>
              </a:rPr>
              <a:t>Merlin</a:t>
            </a:r>
            <a:r>
              <a:rPr lang="en-US" dirty="0" smtClean="0"/>
              <a:t> which led the monument to be incorporated into the wider cycle of European medieval romance. According to Geoffrey's </a:t>
            </a:r>
            <a:r>
              <a:rPr lang="en-US" i="1" dirty="0" err="1" smtClean="0"/>
              <a:t>Historia</a:t>
            </a:r>
            <a:r>
              <a:rPr lang="en-US" i="1" dirty="0" smtClean="0"/>
              <a:t> </a:t>
            </a:r>
            <a:r>
              <a:rPr lang="en-US" i="1" dirty="0" err="1" smtClean="0"/>
              <a:t>Regum</a:t>
            </a:r>
            <a:r>
              <a:rPr lang="en-US" i="1" dirty="0" smtClean="0"/>
              <a:t> </a:t>
            </a:r>
            <a:r>
              <a:rPr lang="en-US" i="1" dirty="0" err="1" smtClean="0"/>
              <a:t>Britanniae</a:t>
            </a:r>
            <a:r>
              <a:rPr lang="en-US" dirty="0" smtClean="0"/>
              <a:t>, using his magic Merlin took the circle from its original place in Ireland at the behest of Aurelius </a:t>
            </a:r>
            <a:r>
              <a:rPr lang="en-US" dirty="0" err="1" smtClean="0"/>
              <a:t>Ambrosius</a:t>
            </a:r>
            <a:r>
              <a:rPr lang="en-US" dirty="0" smtClean="0"/>
              <a:t> to serve as an appropriate burial place for Britain's dead princes.</a:t>
            </a:r>
            <a:endParaRPr lang="ru-RU" dirty="0"/>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C:\Users\Админ\Desktop\ольга\stonehenge-8.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762000" y="609600"/>
            <a:ext cx="7772400" cy="1362456"/>
          </a:xfrm>
        </p:spPr>
        <p:txBody>
          <a:bodyPr/>
          <a:lstStyle/>
          <a:p>
            <a:pPr algn="ctr" fontAlgn="auto">
              <a:spcAft>
                <a:spcPts val="0"/>
              </a:spcAft>
              <a:defRPr/>
            </a:pPr>
            <a:r>
              <a:rPr smtClean="0"/>
              <a:t>Conclusion</a:t>
            </a:r>
            <a:endParaRPr lang="ru-RU"/>
          </a:p>
        </p:txBody>
      </p:sp>
      <p:sp>
        <p:nvSpPr>
          <p:cNvPr id="21507" name="Текст 2"/>
          <p:cNvSpPr>
            <a:spLocks noGrp="1"/>
          </p:cNvSpPr>
          <p:nvPr>
            <p:ph type="body" idx="1"/>
          </p:nvPr>
        </p:nvSpPr>
        <p:spPr>
          <a:xfrm>
            <a:off x="1066800" y="2705100"/>
            <a:ext cx="6705600" cy="3162300"/>
          </a:xfrm>
        </p:spPr>
        <p:txBody>
          <a:bodyPr/>
          <a:lstStyle/>
          <a:p>
            <a:r>
              <a:rPr lang="en-US" smtClean="0"/>
              <a:t>It’s difficult to judge which of the theories is correct, but from what  I have read I can do the conclusion  that  Stonehenge is  the most mysterious symbol of Britain, which went through the whole history with this country and gives it special charm of mystery and unexploredness .</a:t>
            </a:r>
            <a:br>
              <a:rPr lang="en-US" smtClean="0"/>
            </a:br>
            <a:endParaRPr lang="ru-RU" smtClean="0"/>
          </a:p>
          <a:p>
            <a:endParaRPr lang="ru-RU" smtClean="0"/>
          </a:p>
        </p:txBody>
      </p:sp>
    </p:spTree>
  </p:cSld>
  <p:clrMapOvr>
    <a:masterClrMapping/>
  </p:clrMapOvr>
  <p:transition spd="med">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Другая 8">
      <a:dk1>
        <a:sysClr val="windowText" lastClr="000000"/>
      </a:dk1>
      <a:lt1>
        <a:sysClr val="window" lastClr="FFFFFF"/>
      </a:lt1>
      <a:dk2>
        <a:srgbClr val="000000"/>
      </a:dk2>
      <a:lt2>
        <a:srgbClr val="F8F8F8"/>
      </a:lt2>
      <a:accent1>
        <a:srgbClr val="00B050"/>
      </a:accent1>
      <a:accent2>
        <a:srgbClr val="00B050"/>
      </a:accent2>
      <a:accent3>
        <a:srgbClr val="969696"/>
      </a:accent3>
      <a:accent4>
        <a:srgbClr val="808080"/>
      </a:accent4>
      <a:accent5>
        <a:srgbClr val="5F5F5F"/>
      </a:accent5>
      <a:accent6>
        <a:srgbClr val="4D4D4D"/>
      </a:accent6>
      <a:hlink>
        <a:srgbClr val="5F5F5F"/>
      </a:hlink>
      <a:folHlink>
        <a:srgbClr val="919191"/>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Другая 8">
    <a:dk1>
      <a:sysClr val="windowText" lastClr="000000"/>
    </a:dk1>
    <a:lt1>
      <a:sysClr val="window" lastClr="FFFFFF"/>
    </a:lt1>
    <a:dk2>
      <a:srgbClr val="000000"/>
    </a:dk2>
    <a:lt2>
      <a:srgbClr val="F8F8F8"/>
    </a:lt2>
    <a:accent1>
      <a:srgbClr val="00B050"/>
    </a:accent1>
    <a:accent2>
      <a:srgbClr val="00B050"/>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2.xml><?xml version="1.0" encoding="utf-8"?>
<a:themeOverride xmlns:a="http://schemas.openxmlformats.org/drawingml/2006/main">
  <a:clrScheme name="Другая 8">
    <a:dk1>
      <a:sysClr val="windowText" lastClr="000000"/>
    </a:dk1>
    <a:lt1>
      <a:sysClr val="window" lastClr="FFFFFF"/>
    </a:lt1>
    <a:dk2>
      <a:srgbClr val="000000"/>
    </a:dk2>
    <a:lt2>
      <a:srgbClr val="F8F8F8"/>
    </a:lt2>
    <a:accent1>
      <a:srgbClr val="00B050"/>
    </a:accent1>
    <a:accent2>
      <a:srgbClr val="00B050"/>
    </a:accent2>
    <a:accent3>
      <a:srgbClr val="969696"/>
    </a:accent3>
    <a:accent4>
      <a:srgbClr val="808080"/>
    </a:accent4>
    <a:accent5>
      <a:srgbClr val="5F5F5F"/>
    </a:accent5>
    <a:accent6>
      <a:srgbClr val="4D4D4D"/>
    </a:accent6>
    <a:hlink>
      <a:srgbClr val="5F5F5F"/>
    </a:hlink>
    <a:folHlink>
      <a:srgbClr val="919191"/>
    </a:folHlink>
  </a:clrScheme>
</a:themeOverride>
</file>

<file path=docProps/app.xml><?xml version="1.0" encoding="utf-8"?>
<Properties xmlns="http://schemas.openxmlformats.org/officeDocument/2006/extended-properties" xmlns:vt="http://schemas.openxmlformats.org/officeDocument/2006/docPropsVTypes">
  <Template>Flow</Template>
  <TotalTime>236</TotalTime>
  <Words>539</Words>
  <PresentationFormat>On-screen Show (4:3)</PresentationFormat>
  <Paragraphs>21</Paragraphs>
  <Slides>9</Slides>
  <Notes>0</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4</vt:i4>
      </vt:variant>
      <vt:variant>
        <vt:lpstr>Заголовки слайдов</vt:lpstr>
      </vt:variant>
      <vt:variant>
        <vt:i4>9</vt:i4>
      </vt:variant>
    </vt:vector>
  </HeadingPairs>
  <TitlesOfParts>
    <vt:vector size="17" baseType="lpstr">
      <vt:lpstr>Constantia</vt:lpstr>
      <vt:lpstr>Arial</vt:lpstr>
      <vt:lpstr>Calibri</vt:lpstr>
      <vt:lpstr>Wingdings 2</vt:lpstr>
      <vt:lpstr>Поток</vt:lpstr>
      <vt:lpstr>Поток</vt:lpstr>
      <vt:lpstr>Поток</vt:lpstr>
      <vt:lpstr>Поток</vt:lpstr>
      <vt:lpstr>Слайд 1</vt:lpstr>
      <vt:lpstr>Слайд 2</vt:lpstr>
      <vt:lpstr>Слайд 3</vt:lpstr>
      <vt:lpstr>Слайд 4</vt:lpstr>
      <vt:lpstr>Слайд 5</vt:lpstr>
      <vt:lpstr>Слайд 6</vt:lpstr>
      <vt:lpstr>Слайд 7</vt:lpstr>
      <vt:lpstr>Слайд 8</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Дарьюшка</dc:creator>
  <cp:lastModifiedBy>Admin</cp:lastModifiedBy>
  <cp:revision>27</cp:revision>
  <dcterms:created xsi:type="dcterms:W3CDTF">2010-04-05T15:20:33Z</dcterms:created>
  <dcterms:modified xsi:type="dcterms:W3CDTF">2005-01-01T06:38:28Z</dcterms:modified>
</cp:coreProperties>
</file>