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138A-0F93-4925-B0C9-C3972F5B787C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09F5-CDED-4455-AE0D-DC2EE7A6B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EMMEF~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142960"/>
            <a:ext cx="4953046" cy="5715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643073"/>
          </a:xfrm>
        </p:spPr>
        <p:txBody>
          <a:bodyPr>
            <a:normAutofit/>
          </a:bodyPr>
          <a:lstStyle/>
          <a:p>
            <a:r>
              <a:rPr lang="ru-RU" sz="7200" b="1" u="sng" dirty="0" smtClean="0">
                <a:solidFill>
                  <a:schemeClr val="tx2">
                    <a:lumMod val="75000"/>
                  </a:schemeClr>
                </a:solidFill>
              </a:rPr>
              <a:t>В гости к Весне</a:t>
            </a:r>
            <a:r>
              <a:rPr lang="ru-RU" sz="6600" dirty="0" smtClean="0"/>
              <a:t>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072074"/>
            <a:ext cx="4500562" cy="15716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Презентацию выполнила</a:t>
            </a: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Учитель начальных классов </a:t>
            </a: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МКОУ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Лизиновская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СОШ </a:t>
            </a:r>
          </a:p>
          <a:p>
            <a:pPr algn="l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Цемина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Марина Анатольевна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Рисунок 5" descr="bird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500042"/>
            <a:ext cx="1785918" cy="2071702"/>
          </a:xfrm>
          <a:prstGeom prst="rect">
            <a:avLst/>
          </a:prstGeom>
        </p:spPr>
      </p:pic>
      <p:pic>
        <p:nvPicPr>
          <p:cNvPr id="8" name="Рисунок 7" descr="Fleur orang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5810250"/>
            <a:ext cx="1000125" cy="1047750"/>
          </a:xfrm>
          <a:prstGeom prst="rect">
            <a:avLst/>
          </a:prstGeom>
        </p:spPr>
      </p:pic>
      <p:pic>
        <p:nvPicPr>
          <p:cNvPr id="9" name="Рисунок 8" descr="Temps soleil tourn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3305" y="1571612"/>
            <a:ext cx="751979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CAWVUNUZ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643182"/>
            <a:ext cx="2500330" cy="1857388"/>
          </a:xfrm>
        </p:spPr>
      </p:pic>
      <p:pic>
        <p:nvPicPr>
          <p:cNvPr id="6" name="Содержимое 5" descr="CAFBOY5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4282" y="214290"/>
            <a:ext cx="2466975" cy="1847850"/>
          </a:xfrm>
        </p:spPr>
      </p:pic>
      <p:pic>
        <p:nvPicPr>
          <p:cNvPr id="7" name="Рисунок 6" descr="CAQLAFA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786322"/>
            <a:ext cx="2305050" cy="1838324"/>
          </a:xfrm>
          <a:prstGeom prst="rect">
            <a:avLst/>
          </a:prstGeom>
        </p:spPr>
      </p:pic>
      <p:pic>
        <p:nvPicPr>
          <p:cNvPr id="8" name="Рисунок 7" descr="CAAFWDE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4857760"/>
            <a:ext cx="2350893" cy="1785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6248" y="1357298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Зеленеет даль полей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Запевает соловей.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белый цвет оделся сад,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Пчелы первые летят.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Гром грохочет. Угадай,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за месяц это?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Исправьте ошибки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Теплая </a:t>
            </a:r>
            <a:r>
              <a:rPr lang="ru-RU" dirty="0"/>
              <a:t>весна сейчас.</a:t>
            </a:r>
          </a:p>
          <a:p>
            <a:pPr>
              <a:buNone/>
            </a:pPr>
            <a:r>
              <a:rPr lang="ru-RU" dirty="0"/>
              <a:t>Виноград созрел у нас.</a:t>
            </a:r>
          </a:p>
          <a:p>
            <a:pPr>
              <a:buNone/>
            </a:pPr>
            <a:r>
              <a:rPr lang="ru-RU" dirty="0"/>
              <a:t>Конь рогатый на лугу</a:t>
            </a:r>
          </a:p>
          <a:p>
            <a:pPr>
              <a:buNone/>
            </a:pPr>
            <a:r>
              <a:rPr lang="ru-RU" dirty="0"/>
              <a:t>Летом прыгает в снегу.</a:t>
            </a:r>
          </a:p>
          <a:p>
            <a:pPr>
              <a:buNone/>
            </a:pPr>
            <a:r>
              <a:rPr lang="ru-RU" dirty="0"/>
              <a:t>Поздней осенью медведь</a:t>
            </a:r>
          </a:p>
          <a:p>
            <a:pPr>
              <a:buNone/>
            </a:pPr>
            <a:r>
              <a:rPr lang="ru-RU" dirty="0"/>
              <a:t>Любит в речке посидеть.</a:t>
            </a:r>
          </a:p>
          <a:p>
            <a:pPr>
              <a:buNone/>
            </a:pPr>
            <a:r>
              <a:rPr lang="ru-RU" dirty="0"/>
              <a:t>А зимой среди ветвей</a:t>
            </a:r>
          </a:p>
          <a:p>
            <a:pPr>
              <a:buNone/>
            </a:pPr>
            <a:r>
              <a:rPr lang="ru-RU" dirty="0"/>
              <a:t>Га-га-га пел соловей.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643050"/>
            <a:ext cx="4041775" cy="639762"/>
          </a:xfrm>
        </p:spPr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1643050"/>
            <a:ext cx="414340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Если речка </a:t>
            </a:r>
            <a:r>
              <a:rPr lang="ru-RU" sz="3600" dirty="0" err="1" smtClean="0"/>
              <a:t>голубая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Пробудилась ото сна,</a:t>
            </a:r>
          </a:p>
          <a:p>
            <a:pPr>
              <a:buNone/>
            </a:pPr>
            <a:r>
              <a:rPr lang="ru-RU" sz="3600" dirty="0" smtClean="0"/>
              <a:t>И бежит, в полях</a:t>
            </a:r>
          </a:p>
          <a:p>
            <a:pPr>
              <a:buNone/>
            </a:pPr>
            <a:r>
              <a:rPr lang="ru-RU" sz="3600" dirty="0" smtClean="0"/>
              <a:t>сверкая-</a:t>
            </a:r>
          </a:p>
          <a:p>
            <a:pPr>
              <a:buNone/>
            </a:pPr>
            <a:r>
              <a:rPr lang="ru-RU" sz="3600" dirty="0" smtClean="0"/>
              <a:t>Значит, к нам пришла…</a:t>
            </a:r>
          </a:p>
          <a:p>
            <a:endParaRPr lang="ru-RU" dirty="0"/>
          </a:p>
        </p:txBody>
      </p:sp>
      <p:pic>
        <p:nvPicPr>
          <p:cNvPr id="8" name="Рисунок 7" descr="images[36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28670"/>
            <a:ext cx="4000528" cy="4286280"/>
          </a:xfrm>
          <a:prstGeom prst="rect">
            <a:avLst/>
          </a:prstGeom>
        </p:spPr>
      </p:pic>
      <p:pic>
        <p:nvPicPr>
          <p:cNvPr id="14" name="Содержимое 13" descr="Temps soleil tourne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86644" y="285728"/>
            <a:ext cx="1052771" cy="10001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images[2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3857652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Если </a:t>
            </a:r>
            <a:r>
              <a:rPr lang="ru-RU" dirty="0"/>
              <a:t>снег везде растаял</a:t>
            </a:r>
          </a:p>
          <a:p>
            <a:pPr>
              <a:buNone/>
            </a:pPr>
            <a:r>
              <a:rPr lang="ru-RU" dirty="0"/>
              <a:t>И трава в лесу видна,</a:t>
            </a:r>
          </a:p>
          <a:p>
            <a:pPr>
              <a:buNone/>
            </a:pPr>
            <a:r>
              <a:rPr lang="ru-RU" dirty="0"/>
              <a:t>И поет пичужек стая-</a:t>
            </a:r>
          </a:p>
          <a:p>
            <a:pPr>
              <a:buNone/>
            </a:pPr>
            <a:r>
              <a:rPr lang="ru-RU" dirty="0"/>
              <a:t>Значит, к нам пришла …</a:t>
            </a:r>
          </a:p>
        </p:txBody>
      </p:sp>
      <p:pic>
        <p:nvPicPr>
          <p:cNvPr id="7" name="Содержимое 13" descr="Temps soleil tourne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86644" y="285728"/>
            <a:ext cx="1052771" cy="1000132"/>
          </a:xfrm>
        </p:spPr>
      </p:pic>
      <p:pic>
        <p:nvPicPr>
          <p:cNvPr id="11" name="Содержимое 10" descr="Oiseau colibri 1.GI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286512" y="1071546"/>
            <a:ext cx="619125" cy="552450"/>
          </a:xfrm>
        </p:spPr>
      </p:pic>
      <p:pic>
        <p:nvPicPr>
          <p:cNvPr id="12" name="Содержимое 10" descr="Oiseau colibri 1.GI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72066" y="500042"/>
            <a:ext cx="619125" cy="552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13" descr="Temps soleil tourn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7950" y="285727"/>
            <a:ext cx="1981465" cy="188239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images6г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214422"/>
            <a:ext cx="4071966" cy="301388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Если солнце разрумянит</a:t>
            </a:r>
          </a:p>
          <a:p>
            <a:pPr>
              <a:buNone/>
            </a:pPr>
            <a:r>
              <a:rPr lang="ru-RU" dirty="0"/>
              <a:t>Наши щеки докрасна,</a:t>
            </a:r>
          </a:p>
          <a:p>
            <a:pPr>
              <a:buNone/>
            </a:pPr>
            <a:r>
              <a:rPr lang="ru-RU" dirty="0"/>
              <a:t>Нам еще </a:t>
            </a:r>
            <a:r>
              <a:rPr lang="ru-RU" dirty="0" smtClean="0"/>
              <a:t>приятней станет-</a:t>
            </a:r>
            <a:endParaRPr lang="ru-RU" dirty="0"/>
          </a:p>
          <a:p>
            <a:pPr>
              <a:buNone/>
            </a:pPr>
            <a:r>
              <a:rPr lang="ru-RU" dirty="0"/>
              <a:t>Значит, к нам пришла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u="sng" dirty="0" smtClean="0"/>
              <a:t>Задание Карандаша</a:t>
            </a:r>
            <a:endParaRPr lang="ru-RU" sz="6600" u="sng" dirty="0"/>
          </a:p>
        </p:txBody>
      </p:sp>
      <p:pic>
        <p:nvPicPr>
          <p:cNvPr id="9" name="Содержимое 8" descr="CAIRN8PC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857364"/>
            <a:ext cx="4500594" cy="450059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8115328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Март                    Апрель       Май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488" y="714356"/>
            <a:ext cx="3467104" cy="521012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CA4VB7Y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14290"/>
            <a:ext cx="2143108" cy="2321700"/>
          </a:xfrm>
        </p:spPr>
      </p:pic>
      <p:pic>
        <p:nvPicPr>
          <p:cNvPr id="6" name="Содержимое 5" descr="CA89IBGT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2910" y="3571876"/>
            <a:ext cx="2143125" cy="2143125"/>
          </a:xfrm>
        </p:spPr>
      </p:pic>
      <p:pic>
        <p:nvPicPr>
          <p:cNvPr id="7" name="Содержимое 4" descr="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214290"/>
            <a:ext cx="1643074" cy="2469100"/>
          </a:xfrm>
          <a:prstGeom prst="rect">
            <a:avLst/>
          </a:prstGeom>
        </p:spPr>
      </p:pic>
      <p:pic>
        <p:nvPicPr>
          <p:cNvPr id="8" name="Рисунок 7" descr="CAQ7OZ3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3929066"/>
            <a:ext cx="2619375" cy="1743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71802" y="1000108"/>
            <a:ext cx="32861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Дует теплый южный ветер.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Солнышко все ярче светит,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Снег худеет, мокнет, тает,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Грач горластый прилетает.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за месяц? Кто узнает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CAC1C30J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2571768" cy="2436411"/>
          </a:xfrm>
        </p:spPr>
      </p:pic>
      <p:pic>
        <p:nvPicPr>
          <p:cNvPr id="6" name="Содержимое 5" descr="CAYV8ZHU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85720" y="3071810"/>
            <a:ext cx="2857520" cy="2209022"/>
          </a:xfrm>
        </p:spPr>
      </p:pic>
      <p:pic>
        <p:nvPicPr>
          <p:cNvPr id="7" name="Рисунок 6" descr="CA5FJF2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4786322"/>
            <a:ext cx="2466975" cy="1847850"/>
          </a:xfrm>
          <a:prstGeom prst="rect">
            <a:avLst/>
          </a:prstGeom>
        </p:spPr>
      </p:pic>
      <p:pic>
        <p:nvPicPr>
          <p:cNvPr id="8" name="Рисунок 7" descr="CA58PE4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3071810"/>
            <a:ext cx="2538413" cy="2133602"/>
          </a:xfrm>
          <a:prstGeom prst="rect">
            <a:avLst/>
          </a:prstGeom>
        </p:spPr>
      </p:pic>
      <p:pic>
        <p:nvPicPr>
          <p:cNvPr id="9" name="Рисунок 8" descr="CA3NNP0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285728"/>
            <a:ext cx="2571768" cy="228601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14678" y="285728"/>
            <a:ext cx="278608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Яростно река ревет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разламывает лед.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домик свой скворец вернулся,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лесу медведь проснулся.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небе жаворонка трель.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же к нам пришел?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198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 гости к Весне.</vt:lpstr>
      <vt:lpstr>Слайд 2</vt:lpstr>
      <vt:lpstr>Слайд 3</vt:lpstr>
      <vt:lpstr>Слайд 4</vt:lpstr>
      <vt:lpstr>Задание Карандаша</vt:lpstr>
      <vt:lpstr>Слайд 6</vt:lpstr>
      <vt:lpstr>Слайд 7</vt:lpstr>
      <vt:lpstr>Слайд 8</vt:lpstr>
      <vt:lpstr>Слайд 9</vt:lpstr>
      <vt:lpstr>Слайд 10</vt:lpstr>
      <vt:lpstr>Исправьте ошибки</vt:lpstr>
    </vt:vector>
  </TitlesOfParts>
  <Company>МОУ Лизиновская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Анатольевна</dc:creator>
  <cp:lastModifiedBy>Марина Анатольевна</cp:lastModifiedBy>
  <cp:revision>19</cp:revision>
  <dcterms:created xsi:type="dcterms:W3CDTF">2011-02-08T05:24:47Z</dcterms:created>
  <dcterms:modified xsi:type="dcterms:W3CDTF">2012-04-03T10:09:54Z</dcterms:modified>
</cp:coreProperties>
</file>