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7" r:id="rId8"/>
    <p:sldId id="264" r:id="rId9"/>
    <p:sldId id="266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284C6B-1B49-4516-85D6-CD58873548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72A106-720F-4CEF-99CC-64E069AFB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</a:t>
            </a:r>
            <a:br>
              <a:rPr lang="ru-RU" dirty="0" smtClean="0"/>
            </a:br>
            <a:r>
              <a:rPr lang="ru-RU" dirty="0" smtClean="0"/>
              <a:t>«Роза из капрона»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Провели </a:t>
            </a:r>
            <a:r>
              <a:rPr lang="ru-RU" dirty="0" smtClean="0"/>
              <a:t>мастер класс </a:t>
            </a:r>
          </a:p>
          <a:p>
            <a:r>
              <a:rPr lang="ru-RU" dirty="0" smtClean="0"/>
              <a:t>Ильина </a:t>
            </a:r>
            <a:r>
              <a:rPr lang="ru-RU" dirty="0" err="1" smtClean="0"/>
              <a:t>Гелла</a:t>
            </a:r>
            <a:r>
              <a:rPr lang="ru-RU" dirty="0" smtClean="0"/>
              <a:t> Степановна,</a:t>
            </a:r>
          </a:p>
          <a:p>
            <a:r>
              <a:rPr lang="ru-RU" dirty="0" err="1" smtClean="0"/>
              <a:t>Зянгильдяева</a:t>
            </a:r>
            <a:r>
              <a:rPr lang="ru-RU" dirty="0" smtClean="0"/>
              <a:t> Марина Юрьевна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251520" y="2132856"/>
            <a:ext cx="457200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3274308"/>
            <a:ext cx="3960440" cy="3395052"/>
          </a:xfrm>
        </p:spPr>
        <p:txBody>
          <a:bodyPr>
            <a:noAutofit/>
          </a:bodyPr>
          <a:lstStyle/>
          <a:p>
            <a:r>
              <a:rPr lang="ru-RU" sz="2000" dirty="0" smtClean="0"/>
              <a:t>	Ведь это было совсем не сложно, правда?  </a:t>
            </a:r>
          </a:p>
          <a:p>
            <a:r>
              <a:rPr lang="ru-RU" sz="2000" dirty="0" smtClean="0"/>
              <a:t>	Зато чувства и радость от рукоделия несоизмерима со временем и силами, потраченными на изготовление нашего изделия. </a:t>
            </a:r>
            <a:endParaRPr lang="ru-RU" sz="2000" dirty="0"/>
          </a:p>
        </p:txBody>
      </p:sp>
      <p:pic>
        <p:nvPicPr>
          <p:cNvPr id="6" name="Рисунок 5" descr="SAM_3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772817"/>
            <a:ext cx="3315155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Теперь Вы понимаете, что  для того, чтобы подарить радость родным и близким, совершенно не обязательно тратить много денег или кучу времени.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628800"/>
            <a:ext cx="3387163" cy="4161997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000" dirty="0" smtClean="0"/>
              <a:t>Всем удачи в рукоделии, новичкам больше и больше - новых знаний и практики, усидчивости и душевного запала, а бывалым - что-то новое и интересное, то, что  по-настоящему увлечет и заставит забыть обо всём!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3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>
          <a:xfrm>
            <a:off x="611559" y="1143000"/>
            <a:ext cx="4364111" cy="436411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1484785"/>
            <a:ext cx="3243147" cy="3384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Нет ничего лучше, чем делать что-то своими собственными руками, потому что, когда ты делаешь работу, а впоследствии видишь результат, чувствуешь невероятное удовольствие. 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34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20072" y="1052736"/>
            <a:ext cx="3459171" cy="47380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Вашему вниманию представляем мастер-класс , как сделать  розочку из капрона.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помощь таких милых  и разноцветных розочек Вы сможете освежить кофточку, украсить </a:t>
            </a:r>
            <a:r>
              <a:rPr lang="ru-RU" sz="2000" dirty="0" err="1" smtClean="0"/>
              <a:t>клатч</a:t>
            </a:r>
            <a:r>
              <a:rPr lang="ru-RU" sz="2000" dirty="0" smtClean="0"/>
              <a:t> или сумку или же добавить </a:t>
            </a:r>
            <a:r>
              <a:rPr lang="ru-RU" sz="2000" dirty="0" err="1" smtClean="0"/>
              <a:t>принт</a:t>
            </a:r>
            <a:r>
              <a:rPr lang="ru-RU" sz="2000" dirty="0" smtClean="0"/>
              <a:t> на Ваше платье и сделать его оригинальным и незабываемым!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700808"/>
            <a:ext cx="3171139" cy="4089989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изготовления такой розочки необходимо: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1 метр капроновой ленты;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Остатки зеленой ткани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Английские булавки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Иголка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Нитки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>
          <a:xfrm>
            <a:off x="0" y="476672"/>
            <a:ext cx="457200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908720"/>
            <a:ext cx="3171139" cy="48820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Начинаем складывать ленту, можно скреплять булавками, а можно просто приметать.</a:t>
            </a:r>
            <a:endParaRPr lang="ru-RU" sz="2000" dirty="0"/>
          </a:p>
        </p:txBody>
      </p:sp>
      <p:pic>
        <p:nvPicPr>
          <p:cNvPr id="6" name="Рисунок 5" descr="SAM_3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896958"/>
            <a:ext cx="4274221" cy="2404249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7" name="Рисунок 6" descr="SAM_3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72682"/>
            <a:ext cx="3672408" cy="3185318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4572000" cy="257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1484785"/>
            <a:ext cx="2590800" cy="2160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Следующий этап: сметать по кромке и немного стянуть.</a:t>
            </a:r>
            <a:endParaRPr lang="ru-RU" sz="2000" dirty="0"/>
          </a:p>
        </p:txBody>
      </p:sp>
      <p:pic>
        <p:nvPicPr>
          <p:cNvPr id="7" name="Рисунок 6" descr="SAM_3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8" name="Рисунок 7" descr="SAM_3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48680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>
          <a:xfrm>
            <a:off x="467544" y="908720"/>
            <a:ext cx="457200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484784"/>
            <a:ext cx="3315155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Скрутить  заготовку в розочку. </a:t>
            </a:r>
            <a:endParaRPr lang="ru-RU" sz="2000" dirty="0"/>
          </a:p>
        </p:txBody>
      </p:sp>
      <p:pic>
        <p:nvPicPr>
          <p:cNvPr id="6" name="Рисунок 5" descr="SAM_3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5596114" cy="3147814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72000" cy="257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692697"/>
            <a:ext cx="3603187" cy="10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Процесс изготовления цветов просто захватил  наших женщин.</a:t>
            </a:r>
            <a:endParaRPr lang="ru-RU" sz="2000" dirty="0"/>
          </a:p>
        </p:txBody>
      </p:sp>
      <p:pic>
        <p:nvPicPr>
          <p:cNvPr id="6" name="Рисунок 5" descr="SAM_3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00808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7" name="Рисунок 6" descr="SAM_3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8" name="Рисунок 7" descr="SAM_34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933056"/>
            <a:ext cx="457200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4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00" b="13201"/>
          <a:stretch>
            <a:fillRect/>
          </a:stretch>
        </p:blipFill>
        <p:spPr>
          <a:xfrm>
            <a:off x="827584" y="476672"/>
            <a:ext cx="2022673" cy="27184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980728"/>
            <a:ext cx="3387163" cy="48100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вот и первые готовые розочки.</a:t>
            </a:r>
            <a:endParaRPr lang="ru-RU" sz="2000" dirty="0"/>
          </a:p>
        </p:txBody>
      </p:sp>
      <p:pic>
        <p:nvPicPr>
          <p:cNvPr id="6" name="Рисунок 5" descr="SAM_3431.JPG"/>
          <p:cNvPicPr>
            <a:picLocks noChangeAspect="1"/>
          </p:cNvPicPr>
          <p:nvPr/>
        </p:nvPicPr>
        <p:blipFill>
          <a:blip r:embed="rId3" cstate="print"/>
          <a:srcRect l="17325" r="21251"/>
          <a:stretch>
            <a:fillRect/>
          </a:stretch>
        </p:blipFill>
        <p:spPr>
          <a:xfrm>
            <a:off x="2915816" y="4286250"/>
            <a:ext cx="2808312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7" name="Рисунок 6" descr="SAM_3431.JPG"/>
          <p:cNvPicPr>
            <a:picLocks noChangeAspect="1"/>
          </p:cNvPicPr>
          <p:nvPr/>
        </p:nvPicPr>
        <p:blipFill>
          <a:blip r:embed="rId4" cstate="print"/>
          <a:srcRect l="21875" r="21875"/>
          <a:stretch>
            <a:fillRect/>
          </a:stretch>
        </p:blipFill>
        <p:spPr>
          <a:xfrm>
            <a:off x="6228184" y="1700808"/>
            <a:ext cx="2699792" cy="2699792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8" name="Рисунок 7" descr="SAM_3431.JPG"/>
          <p:cNvPicPr>
            <a:picLocks noChangeAspect="1"/>
          </p:cNvPicPr>
          <p:nvPr/>
        </p:nvPicPr>
        <p:blipFill>
          <a:blip r:embed="rId5" cstate="print"/>
          <a:srcRect l="12600" r="24401"/>
          <a:stretch>
            <a:fillRect/>
          </a:stretch>
        </p:blipFill>
        <p:spPr>
          <a:xfrm>
            <a:off x="2627784" y="1844824"/>
            <a:ext cx="2880320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9" name="Рисунок 8" descr="SAM_3431.JPG"/>
          <p:cNvPicPr>
            <a:picLocks noChangeAspect="1"/>
          </p:cNvPicPr>
          <p:nvPr/>
        </p:nvPicPr>
        <p:blipFill>
          <a:blip r:embed="rId6" cstate="print"/>
          <a:srcRect t="12400"/>
          <a:stretch>
            <a:fillRect/>
          </a:stretch>
        </p:blipFill>
        <p:spPr>
          <a:xfrm>
            <a:off x="0" y="2852936"/>
            <a:ext cx="2571750" cy="4005064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pic>
        <p:nvPicPr>
          <p:cNvPr id="10" name="Рисунок 9" descr="SAM_3431.JPG"/>
          <p:cNvPicPr>
            <a:picLocks noChangeAspect="1"/>
          </p:cNvPicPr>
          <p:nvPr/>
        </p:nvPicPr>
        <p:blipFill>
          <a:blip r:embed="rId7" cstate="print"/>
          <a:srcRect l="31500" r="11801"/>
          <a:stretch>
            <a:fillRect/>
          </a:stretch>
        </p:blipFill>
        <p:spPr>
          <a:xfrm>
            <a:off x="5796136" y="4286250"/>
            <a:ext cx="2592288" cy="257175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</TotalTime>
  <Words>112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Мастер-класс  «Роза из капрона»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«Роза из капрона»</dc:title>
  <dc:creator>user</dc:creator>
  <cp:lastModifiedBy>user</cp:lastModifiedBy>
  <cp:revision>15</cp:revision>
  <dcterms:created xsi:type="dcterms:W3CDTF">2013-12-16T04:17:41Z</dcterms:created>
  <dcterms:modified xsi:type="dcterms:W3CDTF">2013-12-18T02:39:07Z</dcterms:modified>
</cp:coreProperties>
</file>