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09BF6-D606-40A3-94C6-FE143B053A01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C65E9-2E1D-4DAA-B30E-85E286F96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C65E9-2E1D-4DAA-B30E-85E286F96F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7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18.04.2013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792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Использование ИКТ при проведении воспитательных мероприятий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429000"/>
            <a:ext cx="7406640" cy="1752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Новомирский детский сад «Берёзка»</a:t>
            </a:r>
          </a:p>
          <a:p>
            <a:endParaRPr lang="ru-RU" b="1" dirty="0" smtClean="0"/>
          </a:p>
          <a:p>
            <a:pPr algn="r"/>
            <a:r>
              <a:rPr lang="ru-RU" b="1" dirty="0" smtClean="0"/>
              <a:t>Воспитатель Андреева С.В.</a:t>
            </a:r>
            <a:endParaRPr lang="ru-RU" b="1" dirty="0"/>
          </a:p>
        </p:txBody>
      </p:sp>
      <p:pic>
        <p:nvPicPr>
          <p:cNvPr id="3074" name="Picture 2" descr="C:\Users\User\AppData\Local\Microsoft\Windows\Temporary Internet Files\Content.IE5\AEY7H0S5\MP90042656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6"/>
            <a:ext cx="2348880" cy="234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5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Специфика применения ИКТ в образовательном процессе ДОУ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87624" y="1412776"/>
            <a:ext cx="3657600" cy="466344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Занятия в детском саду имеют свою специфику, они должны быть эмоциональными, яркими, с привлечением большого иллюстрированного материала, с использованием звуковых и видеозаписей. Все это может обеспечить нам компьютерная техника с ее мультимедийными возможностями.  </a:t>
            </a: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07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Практическое применение ИКТ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779912" y="2120082"/>
            <a:ext cx="1728192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67944" y="2525961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ИКТ в детском саду</a:t>
            </a:r>
            <a:endParaRPr lang="ru-RU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3851920" y="568611"/>
            <a:ext cx="1584176" cy="157140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3489532">
            <a:off x="5331323" y="1334381"/>
            <a:ext cx="1440160" cy="157140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7590839">
            <a:off x="5223469" y="3234708"/>
            <a:ext cx="1440160" cy="157140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18254654">
            <a:off x="2483873" y="1354312"/>
            <a:ext cx="1440160" cy="157140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3473563">
            <a:off x="2756040" y="3391334"/>
            <a:ext cx="1440160" cy="157140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166199" y="836712"/>
            <a:ext cx="925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</a:t>
            </a:r>
          </a:p>
          <a:p>
            <a:pPr algn="ctr"/>
            <a:r>
              <a:rPr lang="ru-RU" sz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иллюстри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рованного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материала к занятиям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198884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стендов, групп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2137226">
            <a:off x="5206633" y="3566570"/>
            <a:ext cx="135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материала к праздникам и др. мероприятиям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2127342">
            <a:off x="2775261" y="2049866"/>
            <a:ext cx="1188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презентаций</a:t>
            </a: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18986963">
            <a:off x="2911712" y="3842896"/>
            <a:ext cx="124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буклетов</a:t>
            </a: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User\AppData\Local\Microsoft\Windows\Temporary Internet Files\Content.IE5\YD8B2M0J\MP90043084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7" y="4437112"/>
            <a:ext cx="2903316" cy="2129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AppData\Local\Microsoft\Windows\Temporary Internet Files\Content.IE5\AEY7H0S5\MP90040965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72" y="3924256"/>
            <a:ext cx="2931249" cy="2931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8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56872" cy="490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Медиатека</a:t>
            </a:r>
            <a:r>
              <a:rPr lang="ru-RU" dirty="0" smtClean="0"/>
              <a:t> детского сада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836712"/>
            <a:ext cx="3456384" cy="482453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Для проведения тематических бесед, мероприятий, родительских собраний, методических объединений на базе ДОУ создана </a:t>
            </a:r>
            <a:r>
              <a:rPr lang="ru-RU" dirty="0" err="1" smtClean="0"/>
              <a:t>медиатека</a:t>
            </a:r>
            <a:r>
              <a:rPr lang="ru-RU" dirty="0" smtClean="0"/>
              <a:t>, в которую включены ряд презентаций, разработанных педагогами ДОУ с использованием сети Интернет на разные темы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5141"/>
          <a:stretch/>
        </p:blipFill>
        <p:spPr bwMode="auto">
          <a:xfrm>
            <a:off x="4499992" y="3323444"/>
            <a:ext cx="4464496" cy="342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528880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ИКТ на досугах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072" y="980728"/>
            <a:ext cx="3657600" cy="466344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Особая роль ИКТ отводится при проведении массовых мероприятий, развлечений, игр, утренников. С помощью средств ИКТ возможно передать наглядно, например, мощь российской Армии, услышать звуки вьюги, метели, колокольчиков приближающихся саней Деда Мороза и т.д.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62929"/>
            <a:ext cx="4032448" cy="30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20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528880" cy="7064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ИКТ и родители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1124744"/>
            <a:ext cx="3657600" cy="466344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Практически на каждом родительском собрании мы стараемся показать родителям фото и видеоматериал различных видов деятельности в детском саду, в интересной и красочной форме познакомить их с жизнью своих детей в ДОУ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3" r="1706"/>
          <a:stretch/>
        </p:blipFill>
        <p:spPr bwMode="auto">
          <a:xfrm>
            <a:off x="251520" y="1790700"/>
            <a:ext cx="5025330" cy="302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0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528880" cy="5623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«Сеансы релаксации» в тихий час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980728"/>
            <a:ext cx="3657600" cy="466344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Крепкий сон – основа здорового образа жизни. Для такого сна необходимо снять </a:t>
            </a:r>
            <a:r>
              <a:rPr lang="ru-RU" dirty="0"/>
              <a:t>э</a:t>
            </a:r>
            <a:r>
              <a:rPr lang="ru-RU" dirty="0" smtClean="0"/>
              <a:t>моциональное и мышечное напряжение. С целью достижения желаемого эффекта используем звуки живой природы, классическую музыку, сочетание звуков природы и музыки</a:t>
            </a:r>
            <a:endParaRPr lang="ru-RU" dirty="0"/>
          </a:p>
        </p:txBody>
      </p:sp>
      <p:pic>
        <p:nvPicPr>
          <p:cNvPr id="5122" name="Picture 2" descr="C:\Users\User\Pictures\фото\SDC102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и природы - Пение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1883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4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528880" cy="5623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91680" y="5661248"/>
            <a:ext cx="6969968" cy="93610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Предъявление информации на экране компьютера в игровой форме вызывает у детей огромный интерес; движения, звук, мультипликация надолго привлекают внимание ребенка, стимулируют познавательную активность детей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6552728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5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108</TotalTime>
  <Words>287</Words>
  <Application>Microsoft Office PowerPoint</Application>
  <PresentationFormat>Экран (4:3)</PresentationFormat>
  <Paragraphs>26</Paragraphs>
  <Slides>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Солнцестояние</vt:lpstr>
      <vt:lpstr>Использование ИКТ при проведении воспитательных мероприятий</vt:lpstr>
      <vt:lpstr>Специфика применения ИКТ в образовательном процессе ДОУ</vt:lpstr>
      <vt:lpstr>Практическое применение ИКТ</vt:lpstr>
      <vt:lpstr>Медиатека детского сада</vt:lpstr>
      <vt:lpstr>ИКТ на досугах</vt:lpstr>
      <vt:lpstr>ИКТ и родители</vt:lpstr>
      <vt:lpstr>«Сеансы релаксации» в тихий час</vt:lpstr>
      <vt:lpstr>Вывод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ИКТ при проведении воспитательных мероприятий</dc:title>
  <dc:creator>User</dc:creator>
  <cp:lastModifiedBy>User</cp:lastModifiedBy>
  <cp:revision>11</cp:revision>
  <dcterms:created xsi:type="dcterms:W3CDTF">2013-04-17T10:26:07Z</dcterms:created>
  <dcterms:modified xsi:type="dcterms:W3CDTF">2013-04-18T04:43:41Z</dcterms:modified>
</cp:coreProperties>
</file>