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93F87CA-B6A4-461F-915C-D74272501127}" type="datetimeFigureOut">
              <a:rPr lang="ru-RU" smtClean="0"/>
              <a:pPr/>
              <a:t>15.06.2014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F90F508-BC6C-406C-834D-502D1EF2E2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F87CA-B6A4-461F-915C-D74272501127}" type="datetimeFigureOut">
              <a:rPr lang="ru-RU" smtClean="0"/>
              <a:pPr/>
              <a:t>15.06.2014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0F508-BC6C-406C-834D-502D1EF2E2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F87CA-B6A4-461F-915C-D74272501127}" type="datetimeFigureOut">
              <a:rPr lang="ru-RU" smtClean="0"/>
              <a:pPr/>
              <a:t>15.06.2014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0F508-BC6C-406C-834D-502D1EF2E2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93F87CA-B6A4-461F-915C-D74272501127}" type="datetimeFigureOut">
              <a:rPr lang="ru-RU" smtClean="0"/>
              <a:pPr/>
              <a:t>15.06.2014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F90F508-BC6C-406C-834D-502D1EF2E2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93F87CA-B6A4-461F-915C-D74272501127}" type="datetimeFigureOut">
              <a:rPr lang="ru-RU" smtClean="0"/>
              <a:pPr/>
              <a:t>15.06.2014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F90F508-BC6C-406C-834D-502D1EF2E2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F87CA-B6A4-461F-915C-D74272501127}" type="datetimeFigureOut">
              <a:rPr lang="ru-RU" smtClean="0"/>
              <a:pPr/>
              <a:t>15.06.2014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0F508-BC6C-406C-834D-502D1EF2E2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F87CA-B6A4-461F-915C-D74272501127}" type="datetimeFigureOut">
              <a:rPr lang="ru-RU" smtClean="0"/>
              <a:pPr/>
              <a:t>15.06.2014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0F508-BC6C-406C-834D-502D1EF2E2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93F87CA-B6A4-461F-915C-D74272501127}" type="datetimeFigureOut">
              <a:rPr lang="ru-RU" smtClean="0"/>
              <a:pPr/>
              <a:t>15.06.2014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F90F508-BC6C-406C-834D-502D1EF2E2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F87CA-B6A4-461F-915C-D74272501127}" type="datetimeFigureOut">
              <a:rPr lang="ru-RU" smtClean="0"/>
              <a:pPr/>
              <a:t>15.06.2014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0F508-BC6C-406C-834D-502D1EF2E2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93F87CA-B6A4-461F-915C-D74272501127}" type="datetimeFigureOut">
              <a:rPr lang="ru-RU" smtClean="0"/>
              <a:pPr/>
              <a:t>15.06.2014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F90F508-BC6C-406C-834D-502D1EF2E2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93F87CA-B6A4-461F-915C-D74272501127}" type="datetimeFigureOut">
              <a:rPr lang="ru-RU" smtClean="0"/>
              <a:pPr/>
              <a:t>15.06.2014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F90F508-BC6C-406C-834D-502D1EF2E2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93F87CA-B6A4-461F-915C-D74272501127}" type="datetimeFigureOut">
              <a:rPr lang="ru-RU" smtClean="0"/>
              <a:pPr/>
              <a:t>15.06.2014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F90F508-BC6C-406C-834D-502D1EF2E21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484ce62498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844768" cy="6959812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>
            <a:spLocks noGrp="1"/>
          </p:cNvSpPr>
          <p:nvPr>
            <p:ph type="ctrTitle"/>
          </p:nvPr>
        </p:nvSpPr>
        <p:spPr>
          <a:xfrm>
            <a:off x="4644008" y="4437112"/>
            <a:ext cx="4063356" cy="1800051"/>
          </a:xfrm>
        </p:spPr>
        <p:txBody>
          <a:bodyPr>
            <a:normAutofit/>
          </a:bodyPr>
          <a:lstStyle/>
          <a:p>
            <a:pPr algn="ctr"/>
            <a:r>
              <a:rPr lang="ru-RU" sz="700" b="1" dirty="0"/>
              <a:t> </a:t>
            </a:r>
            <a:endParaRPr lang="ru-RU" sz="1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479634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79634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188641"/>
            <a:ext cx="83582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Monotype Corsiva" pitchFamily="66" charset="0"/>
              </a:rPr>
              <a:t>Визитка группы </a:t>
            </a:r>
            <a:r>
              <a:rPr lang="ru-RU" sz="2800" b="1" i="1" dirty="0" smtClean="0">
                <a:solidFill>
                  <a:srgbClr val="FF0000"/>
                </a:solidFill>
                <a:latin typeface="Monotype Corsiva" pitchFamily="66" charset="0"/>
              </a:rPr>
              <a:t> №5 МДОУ ДС№3 г.Буденновска</a:t>
            </a:r>
            <a:endParaRPr lang="ru-RU" sz="2800" i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7" name="cc-m-imagesubtitle-image-6067417280" descr="http://u.jimdo.com/www48/o/s6291a4143774c12a/img/iaac7b7fe803ad9b8/1334480352/std/image.g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980728"/>
            <a:ext cx="4219575" cy="476250"/>
          </a:xfrm>
          <a:prstGeom prst="rect">
            <a:avLst/>
          </a:prstGeom>
          <a:noFill/>
          <a:ln>
            <a:noFill/>
          </a:ln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3203848" y="559133"/>
            <a:ext cx="25922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    «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Не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3399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по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се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ды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57224" y="1285860"/>
            <a:ext cx="77472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B050"/>
                </a:solidFill>
                <a:latin typeface="Monotype Corsiva" pitchFamily="66" charset="0"/>
              </a:rPr>
              <a:t>Наша группа «Непоседы» - просто замечательная. </a:t>
            </a:r>
          </a:p>
          <a:p>
            <a:r>
              <a:rPr lang="ru-RU" sz="1600" b="1" dirty="0" smtClean="0">
                <a:solidFill>
                  <a:srgbClr val="00B050"/>
                </a:solidFill>
                <a:latin typeface="Monotype Corsiva" pitchFamily="66" charset="0"/>
              </a:rPr>
              <a:t>Мы, взрослые: Дзюба Надежда Фёдоровна, </a:t>
            </a:r>
            <a:r>
              <a:rPr lang="ru-RU" sz="1600" b="1" dirty="0" err="1" smtClean="0">
                <a:solidFill>
                  <a:srgbClr val="00B050"/>
                </a:solidFill>
                <a:latin typeface="Monotype Corsiva" pitchFamily="66" charset="0"/>
              </a:rPr>
              <a:t>Зевакова</a:t>
            </a:r>
            <a:r>
              <a:rPr lang="ru-RU" sz="1600" b="1" dirty="0" smtClean="0">
                <a:solidFill>
                  <a:srgbClr val="00B050"/>
                </a:solidFill>
                <a:latin typeface="Monotype Corsiva" pitchFamily="66" charset="0"/>
              </a:rPr>
              <a:t> Елена Юрьевна, Донских Галина Алексеевна очень любим свою работу и стараемся делать все для того, чтобы детишкам – непоседам было уютно, комфортно, интересно, а родителям спокойно</a:t>
            </a:r>
            <a:endParaRPr lang="ru-RU" sz="1600" b="1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1785918" y="2260823"/>
            <a:ext cx="671517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Дети наши действительно непоседы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они веселые, шумные, любознательные, умные: очень быстро запоминают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 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стихи, сказки, очень любят петь и танцевать. А родители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наши союзники, помогают нам во всем. Вместе с родителями мы создали много интересных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 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игр, развивающих уголков, вместе проводим праздники. Мы стараемся, чтобы в группе было по-домашнему уютно, современно, чтобы дети к нам шли с радостью.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1714480" y="3732673"/>
            <a:ext cx="3714776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Наша группа- это дом радости!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Мы вас встретим с улыбкой и радостью,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Мы споем с вами песни звонкие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И расскажем вам сказки умные.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Мы покружимся в дружном танце,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Будем играть, скакать, смеяться,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Рисовать, лепить и всему удивляться!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Мы отведаем разные сладости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Ждут нас здесь именины, праздники, мы не будем грустить и печалиться,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Наша группа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это дом радости,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Приходите к нам все, пожалуйста!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5572133" y="3850104"/>
            <a:ext cx="3571867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Наш девиз:</a:t>
            </a:r>
            <a:endParaRPr kumimoji="0" lang="ru-RU" sz="9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Мы - ребята непоседы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Любим бегать и играть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Тем, кто в гости, к нам заходит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Не приходится скучать!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sz="quarter" idx="1"/>
          </p:nvPr>
        </p:nvSpPr>
        <p:spPr>
          <a:xfrm>
            <a:off x="2214546" y="500042"/>
            <a:ext cx="4286280" cy="95377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200" b="1" dirty="0" smtClean="0">
                <a:solidFill>
                  <a:srgbClr val="00B0F0"/>
                </a:solidFill>
                <a:latin typeface="Segoe Script" pitchFamily="34" charset="0"/>
              </a:rPr>
              <a:t>Воспитатели</a:t>
            </a:r>
            <a:endParaRPr lang="ru-RU" sz="3200" b="1" dirty="0">
              <a:solidFill>
                <a:srgbClr val="00B0F0"/>
              </a:solidFill>
              <a:latin typeface="Segoe Script" pitchFamily="34" charset="0"/>
            </a:endParaRPr>
          </a:p>
        </p:txBody>
      </p:sp>
      <p:pic>
        <p:nvPicPr>
          <p:cNvPr id="5" name="Рисунок 4" descr="img0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-15615"/>
            <a:ext cx="2448272" cy="34723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getIma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0"/>
            <a:ext cx="2304256" cy="3434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51520" y="3356992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solidFill>
                  <a:srgbClr val="7030A0"/>
                </a:solidFill>
              </a:rPr>
              <a:t>Зевакова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Елена Юрьевна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00760" y="3356992"/>
            <a:ext cx="2747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Дзюба 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Надежда Федоровна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28926" y="2500306"/>
            <a:ext cx="2928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B0F0"/>
                </a:solidFill>
                <a:latin typeface="Segoe Script" pitchFamily="34" charset="0"/>
              </a:rPr>
              <a:t>Учитель -логопед</a:t>
            </a:r>
            <a:endParaRPr lang="ru-RU" sz="2000" b="1" dirty="0">
              <a:solidFill>
                <a:srgbClr val="00B0F0"/>
              </a:solidFill>
              <a:latin typeface="Segoe Script" pitchFamily="34" charset="0"/>
            </a:endParaRPr>
          </a:p>
        </p:txBody>
      </p:sp>
      <p:pic>
        <p:nvPicPr>
          <p:cNvPr id="10" name="Рисунок 9" descr="галя.портрет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00364" y="3143248"/>
            <a:ext cx="2442572" cy="311047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123728" y="6237312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Донских Галина Алексеевна</a:t>
            </a:r>
            <a:endParaRPr lang="ru-RU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260648"/>
            <a:ext cx="6192688" cy="461665"/>
          </a:xfrm>
          <a:prstGeom prst="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  <a:scene3d>
              <a:camera prst="obliqueBottomLef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 smtClean="0">
                <a:ln w="38100"/>
                <a:solidFill>
                  <a:srgbClr val="FF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</a:rPr>
              <a:t>              НЕПОСЕДЫ ЗАНИМАЮТСЯ</a:t>
            </a:r>
            <a:endParaRPr lang="ru-RU" sz="2400" b="1" dirty="0">
              <a:ln w="38100"/>
              <a:solidFill>
                <a:srgbClr val="FF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60000" dist="29997" dir="5400000" sy="-100000" algn="bl" rotWithShape="0"/>
              </a:effectLst>
            </a:endParaRPr>
          </a:p>
        </p:txBody>
      </p:sp>
      <p:pic>
        <p:nvPicPr>
          <p:cNvPr id="4" name="Рисунок 3" descr="SDC159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052736"/>
            <a:ext cx="3360373" cy="252028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 descr="DSC039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1106742"/>
            <a:ext cx="3299859" cy="24748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 descr="SDC1589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55776" y="3717032"/>
            <a:ext cx="3840427" cy="2880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19672" y="260648"/>
            <a:ext cx="468052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НЕПОСЕДЫ   ИГРАЮТ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Рисунок 6" descr="IMGP64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450349">
            <a:off x="702197" y="999982"/>
            <a:ext cx="2156761" cy="24665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 descr="IMGP698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18169">
            <a:off x="6574267" y="333114"/>
            <a:ext cx="2139702" cy="28529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IMGP696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09199" y="1501424"/>
            <a:ext cx="2287586" cy="258669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Рисунок 9" descr="IMGP697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844" y="3857628"/>
            <a:ext cx="3806987" cy="2855240"/>
          </a:xfrm>
          <a:prstGeom prst="rect">
            <a:avLst/>
          </a:prstGeom>
        </p:spPr>
      </p:pic>
      <p:pic>
        <p:nvPicPr>
          <p:cNvPr id="11" name="Рисунок 10" descr="IMGP696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32185">
            <a:off x="5384894" y="3361187"/>
            <a:ext cx="2493352" cy="332446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7543800" cy="1143000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НЕПОСЕДЫ  ЛЮБЯТ  ПРАЗДНИКИ</a:t>
            </a:r>
            <a:endParaRPr lang="ru-RU" sz="3600" b="1" i="1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8" name="Рисунок 7" descr="P10104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9" y="1052736"/>
            <a:ext cx="4104456" cy="2952328"/>
          </a:xfrm>
          <a:prstGeom prst="rect">
            <a:avLst/>
          </a:prstGeom>
        </p:spPr>
      </p:pic>
      <p:pic>
        <p:nvPicPr>
          <p:cNvPr id="9" name="Рисунок 8" descr="DSCF24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4077072"/>
            <a:ext cx="2915816" cy="2186862"/>
          </a:xfrm>
          <a:prstGeom prst="rect">
            <a:avLst/>
          </a:prstGeom>
        </p:spPr>
      </p:pic>
      <p:pic>
        <p:nvPicPr>
          <p:cNvPr id="10" name="Рисунок 9" descr="IMG_210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0152" y="4077072"/>
            <a:ext cx="3035829" cy="2276872"/>
          </a:xfrm>
          <a:prstGeom prst="rect">
            <a:avLst/>
          </a:prstGeom>
        </p:spPr>
      </p:pic>
      <p:pic>
        <p:nvPicPr>
          <p:cNvPr id="11" name="Рисунок 10" descr="IMG_039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31840" y="4221088"/>
            <a:ext cx="2699792" cy="202484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260648"/>
            <a:ext cx="6624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                                           </a:t>
            </a:r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  <a:t>Наши  будни</a:t>
            </a:r>
            <a:endParaRPr lang="ru-RU" sz="4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3" name="Рисунок 2" descr="DSCF24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1000108"/>
            <a:ext cx="3319778" cy="2489834"/>
          </a:xfrm>
          <a:prstGeom prst="rect">
            <a:avLst/>
          </a:prstGeom>
        </p:spPr>
      </p:pic>
      <p:pic>
        <p:nvPicPr>
          <p:cNvPr id="4" name="Рисунок 3" descr="SDC170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3786190"/>
            <a:ext cx="3491880" cy="2618910"/>
          </a:xfrm>
          <a:prstGeom prst="rect">
            <a:avLst/>
          </a:prstGeom>
        </p:spPr>
      </p:pic>
      <p:pic>
        <p:nvPicPr>
          <p:cNvPr id="5" name="Рисунок 4" descr="DSC0646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3643314"/>
            <a:ext cx="3995936" cy="2996952"/>
          </a:xfrm>
          <a:prstGeom prst="rect">
            <a:avLst/>
          </a:prstGeom>
        </p:spPr>
      </p:pic>
      <p:pic>
        <p:nvPicPr>
          <p:cNvPr id="6" name="Рисунок 5" descr="DSCF177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6314" y="857232"/>
            <a:ext cx="3286148" cy="2464611"/>
          </a:xfrm>
          <a:prstGeom prst="rect">
            <a:avLst/>
          </a:prstGeom>
        </p:spPr>
      </p:pic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86</TotalTime>
  <Words>207</Words>
  <Application>Microsoft Office PowerPoint</Application>
  <PresentationFormat>Экран (4:3)</PresentationFormat>
  <Paragraphs>33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Эркер</vt:lpstr>
      <vt:lpstr>Слайд 1</vt:lpstr>
      <vt:lpstr> </vt:lpstr>
      <vt:lpstr>Слайд 3</vt:lpstr>
      <vt:lpstr>Слайд 4</vt:lpstr>
      <vt:lpstr>Слайд 5</vt:lpstr>
      <vt:lpstr>НЕПОСЕДЫ  ЛЮБЯТ  ПРАЗДНИКИ</vt:lpstr>
      <vt:lpstr>Слайд 7</vt:lpstr>
    </vt:vector>
  </TitlesOfParts>
  <Company>Krokoz™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дзюбины</dc:creator>
  <cp:lastModifiedBy>Альбина</cp:lastModifiedBy>
  <cp:revision>9</cp:revision>
  <dcterms:created xsi:type="dcterms:W3CDTF">2014-06-09T11:13:36Z</dcterms:created>
  <dcterms:modified xsi:type="dcterms:W3CDTF">2014-06-15T16:47:34Z</dcterms:modified>
</cp:coreProperties>
</file>