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74" r:id="rId3"/>
    <p:sldId id="275" r:id="rId4"/>
    <p:sldId id="259" r:id="rId5"/>
    <p:sldId id="276" r:id="rId6"/>
    <p:sldId id="277" r:id="rId7"/>
    <p:sldId id="278" r:id="rId8"/>
    <p:sldId id="268" r:id="rId9"/>
    <p:sldId id="272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A7D21-2E68-4069-B334-CAC9C3C942A1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BAD70B-5ECE-451C-B5D6-F6483A204C3A}">
      <dgm:prSet phldrT="[Текст]" custT="1"/>
      <dgm:spPr/>
      <dgm:t>
        <a:bodyPr/>
        <a:lstStyle/>
        <a:p>
          <a:r>
            <a:rPr lang="ru-RU" sz="4400" dirty="0" smtClean="0"/>
            <a:t>   </a:t>
          </a:r>
          <a:r>
            <a:rPr lang="ru-RU" sz="4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ДЛЯ ВАС ПОДГОТОВИЛИ:</a:t>
          </a:r>
          <a:endParaRPr lang="ru-RU" sz="4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4FA9C72-E39A-444F-8E62-8F110A643DB0}" type="parTrans" cxnId="{4D0C5419-E2F6-45A7-9EEF-FBE151EDB2D2}">
      <dgm:prSet/>
      <dgm:spPr/>
      <dgm:t>
        <a:bodyPr/>
        <a:lstStyle/>
        <a:p>
          <a:endParaRPr lang="ru-RU"/>
        </a:p>
      </dgm:t>
    </dgm:pt>
    <dgm:pt modelId="{290077F8-41BB-480E-AA5E-883B49DC1C83}" type="sibTrans" cxnId="{4D0C5419-E2F6-45A7-9EEF-FBE151EDB2D2}">
      <dgm:prSet/>
      <dgm:spPr/>
      <dgm:t>
        <a:bodyPr/>
        <a:lstStyle/>
        <a:p>
          <a:endParaRPr lang="ru-RU"/>
        </a:p>
      </dgm:t>
    </dgm:pt>
    <dgm:pt modelId="{789B9278-819F-41F0-AB3B-74DB5CD03178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Чикаева Даша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AAFBD74-DDAB-4ADC-A8D5-E96B821845EE}" type="parTrans" cxnId="{A45D3AF8-70BC-4048-A170-63835539B569}">
      <dgm:prSet/>
      <dgm:spPr/>
      <dgm:t>
        <a:bodyPr/>
        <a:lstStyle/>
        <a:p>
          <a:endParaRPr lang="ru-RU"/>
        </a:p>
      </dgm:t>
    </dgm:pt>
    <dgm:pt modelId="{EDAC4148-F9A3-440F-A380-97F685045E9B}" type="sibTrans" cxnId="{A45D3AF8-70BC-4048-A170-63835539B569}">
      <dgm:prSet/>
      <dgm:spPr/>
      <dgm:t>
        <a:bodyPr/>
        <a:lstStyle/>
        <a:p>
          <a:endParaRPr lang="ru-RU"/>
        </a:p>
      </dgm:t>
    </dgm:pt>
    <dgm:pt modelId="{D829EF5A-2E08-49BD-B121-9D3DF68AA06A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Ёлкина Женя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72A83E1-0978-4F99-AC4F-A56634BCE806}" type="parTrans" cxnId="{A31417D4-8A8D-4D56-8F84-833886B916E1}">
      <dgm:prSet/>
      <dgm:spPr/>
      <dgm:t>
        <a:bodyPr/>
        <a:lstStyle/>
        <a:p>
          <a:endParaRPr lang="ru-RU"/>
        </a:p>
      </dgm:t>
    </dgm:pt>
    <dgm:pt modelId="{7BC6BB02-A8E8-4274-A19A-2B82328A9F28}" type="sibTrans" cxnId="{A31417D4-8A8D-4D56-8F84-833886B916E1}">
      <dgm:prSet/>
      <dgm:spPr/>
      <dgm:t>
        <a:bodyPr/>
        <a:lstStyle/>
        <a:p>
          <a:endParaRPr lang="ru-RU"/>
        </a:p>
      </dgm:t>
    </dgm:pt>
    <dgm:pt modelId="{F6543E18-5E67-4289-858F-F415972A611F}">
      <dgm:prSet phldrT="[Текст]" custT="1"/>
      <dgm:spPr/>
      <dgm:t>
        <a:bodyPr/>
        <a:lstStyle/>
        <a:p>
          <a:r>
            <a:rPr lang="ru-RU" sz="2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Вардугина</a:t>
          </a:r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Лиза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1A25C92-F6B3-4C6A-A170-98E0DC0748B8}" type="parTrans" cxnId="{AA106E52-4EFF-4A44-A6C3-F2321D44BD99}">
      <dgm:prSet/>
      <dgm:spPr/>
      <dgm:t>
        <a:bodyPr/>
        <a:lstStyle/>
        <a:p>
          <a:endParaRPr lang="ru-RU"/>
        </a:p>
      </dgm:t>
    </dgm:pt>
    <dgm:pt modelId="{F37E84B3-2EE2-4BCE-A6EA-B7B608EDEA44}" type="sibTrans" cxnId="{AA106E52-4EFF-4A44-A6C3-F2321D44BD99}">
      <dgm:prSet/>
      <dgm:spPr/>
      <dgm:t>
        <a:bodyPr/>
        <a:lstStyle/>
        <a:p>
          <a:endParaRPr lang="ru-RU"/>
        </a:p>
      </dgm:t>
    </dgm:pt>
    <dgm:pt modelId="{BA588719-FE82-4370-BDEC-41D1991295A6}">
      <dgm:prSet phldrT="[Текст]" custT="1"/>
      <dgm:spPr/>
      <dgm:t>
        <a:bodyPr/>
        <a:lstStyle/>
        <a:p>
          <a:r>
            <a:rPr lang="ru-RU" sz="2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Корзухина</a:t>
          </a:r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Кристина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D0C449F-3343-4F32-B830-4B0A8771B50D}" type="parTrans" cxnId="{AB61134D-8950-4EB6-8A88-B30D42E3AEB3}">
      <dgm:prSet/>
      <dgm:spPr/>
      <dgm:t>
        <a:bodyPr/>
        <a:lstStyle/>
        <a:p>
          <a:endParaRPr lang="ru-RU"/>
        </a:p>
      </dgm:t>
    </dgm:pt>
    <dgm:pt modelId="{71827164-5C46-4552-BDF0-A9DDD7CFC9B9}" type="sibTrans" cxnId="{AB61134D-8950-4EB6-8A88-B30D42E3AEB3}">
      <dgm:prSet/>
      <dgm:spPr/>
      <dgm:t>
        <a:bodyPr/>
        <a:lstStyle/>
        <a:p>
          <a:endParaRPr lang="ru-RU"/>
        </a:p>
      </dgm:t>
    </dgm:pt>
    <dgm:pt modelId="{51192221-EFDF-483B-B421-322638038261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Никулин Данил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EE954A3-947F-4E96-8608-8263B4725E14}" type="parTrans" cxnId="{857B17B9-EFA3-4AB9-806A-33B2B7B5BF81}">
      <dgm:prSet/>
      <dgm:spPr/>
      <dgm:t>
        <a:bodyPr/>
        <a:lstStyle/>
        <a:p>
          <a:endParaRPr lang="ru-RU"/>
        </a:p>
      </dgm:t>
    </dgm:pt>
    <dgm:pt modelId="{7AF0C85C-1B7A-41F4-9358-8B6083ADF117}" type="sibTrans" cxnId="{857B17B9-EFA3-4AB9-806A-33B2B7B5BF81}">
      <dgm:prSet/>
      <dgm:spPr/>
      <dgm:t>
        <a:bodyPr/>
        <a:lstStyle/>
        <a:p>
          <a:endParaRPr lang="ru-RU"/>
        </a:p>
      </dgm:t>
    </dgm:pt>
    <dgm:pt modelId="{052EDEC2-4F85-4664-9A78-D9CAD5FEF214}">
      <dgm:prSet phldrT="[Текст]" custT="1"/>
      <dgm:spPr/>
      <dgm:t>
        <a:bodyPr/>
        <a:lstStyle/>
        <a:p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Платонов Семен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A721F75-75DF-4886-BACB-8815FD28D29D}" type="parTrans" cxnId="{2ED73143-C578-4513-B526-A108B2B1D53D}">
      <dgm:prSet/>
      <dgm:spPr/>
      <dgm:t>
        <a:bodyPr/>
        <a:lstStyle/>
        <a:p>
          <a:endParaRPr lang="ru-RU"/>
        </a:p>
      </dgm:t>
    </dgm:pt>
    <dgm:pt modelId="{12A28965-F269-4DF4-8EE7-EB03D27B3EED}" type="sibTrans" cxnId="{2ED73143-C578-4513-B526-A108B2B1D53D}">
      <dgm:prSet/>
      <dgm:spPr/>
      <dgm:t>
        <a:bodyPr/>
        <a:lstStyle/>
        <a:p>
          <a:endParaRPr lang="ru-RU"/>
        </a:p>
      </dgm:t>
    </dgm:pt>
    <dgm:pt modelId="{A1D3B3B5-4620-4BEA-A972-394BBC1C83A9}">
      <dgm:prSet phldrT="[Текст]" custT="1"/>
      <dgm:spPr/>
      <dgm:t>
        <a:bodyPr/>
        <a:lstStyle/>
        <a:p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713B4B3-544B-4872-B91C-D6D55E03CD18}" type="parTrans" cxnId="{6D6C2E78-9165-40A5-90D4-FA0D10996491}">
      <dgm:prSet/>
      <dgm:spPr/>
    </dgm:pt>
    <dgm:pt modelId="{B5AB0102-8598-4C44-AD0D-8D19A4AD74D2}" type="sibTrans" cxnId="{6D6C2E78-9165-40A5-90D4-FA0D10996491}">
      <dgm:prSet/>
      <dgm:spPr/>
    </dgm:pt>
    <dgm:pt modelId="{3A30252A-6896-4C8C-A55B-62BC15C9E1D1}" type="pres">
      <dgm:prSet presAssocID="{B31A7D21-2E68-4069-B334-CAC9C3C942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6D380-8162-489F-9954-6060EABEC4D3}" type="pres">
      <dgm:prSet presAssocID="{E5BAD70B-5ECE-451C-B5D6-F6483A204C3A}" presName="parentText" presStyleLbl="node1" presStyleIdx="0" presStyleCnt="1" custScaleY="43173" custLinFactNeighborY="-431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48595-5A43-4AF6-8BE3-FD04CD6CEDF2}" type="pres">
      <dgm:prSet presAssocID="{E5BAD70B-5ECE-451C-B5D6-F6483A204C3A}" presName="childText" presStyleLbl="revTx" presStyleIdx="0" presStyleCnt="1" custScaleY="179045" custLinFactNeighborY="63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CAB166-FA0E-439E-B6E7-EECE0E059D9D}" type="presOf" srcId="{BA588719-FE82-4370-BDEC-41D1991295A6}" destId="{07348595-5A43-4AF6-8BE3-FD04CD6CEDF2}" srcOrd="0" destOrd="4" presId="urn:microsoft.com/office/officeart/2005/8/layout/vList2"/>
    <dgm:cxn modelId="{E90732BE-CE60-4CE0-AA70-53621BE3510A}" type="presOf" srcId="{789B9278-819F-41F0-AB3B-74DB5CD03178}" destId="{07348595-5A43-4AF6-8BE3-FD04CD6CEDF2}" srcOrd="0" destOrd="1" presId="urn:microsoft.com/office/officeart/2005/8/layout/vList2"/>
    <dgm:cxn modelId="{4D0C5419-E2F6-45A7-9EEF-FBE151EDB2D2}" srcId="{B31A7D21-2E68-4069-B334-CAC9C3C942A1}" destId="{E5BAD70B-5ECE-451C-B5D6-F6483A204C3A}" srcOrd="0" destOrd="0" parTransId="{54FA9C72-E39A-444F-8E62-8F110A643DB0}" sibTransId="{290077F8-41BB-480E-AA5E-883B49DC1C83}"/>
    <dgm:cxn modelId="{044D22CD-E749-479C-BE2A-9748FC6DAD85}" type="presOf" srcId="{A1D3B3B5-4620-4BEA-A972-394BBC1C83A9}" destId="{07348595-5A43-4AF6-8BE3-FD04CD6CEDF2}" srcOrd="0" destOrd="0" presId="urn:microsoft.com/office/officeart/2005/8/layout/vList2"/>
    <dgm:cxn modelId="{309CC337-DC3F-4458-941A-B083AB321113}" type="presOf" srcId="{052EDEC2-4F85-4664-9A78-D9CAD5FEF214}" destId="{07348595-5A43-4AF6-8BE3-FD04CD6CEDF2}" srcOrd="0" destOrd="6" presId="urn:microsoft.com/office/officeart/2005/8/layout/vList2"/>
    <dgm:cxn modelId="{A45D3AF8-70BC-4048-A170-63835539B569}" srcId="{E5BAD70B-5ECE-451C-B5D6-F6483A204C3A}" destId="{789B9278-819F-41F0-AB3B-74DB5CD03178}" srcOrd="1" destOrd="0" parTransId="{0AAFBD74-DDAB-4ADC-A8D5-E96B821845EE}" sibTransId="{EDAC4148-F9A3-440F-A380-97F685045E9B}"/>
    <dgm:cxn modelId="{857B17B9-EFA3-4AB9-806A-33B2B7B5BF81}" srcId="{E5BAD70B-5ECE-451C-B5D6-F6483A204C3A}" destId="{51192221-EFDF-483B-B421-322638038261}" srcOrd="5" destOrd="0" parTransId="{6EE954A3-947F-4E96-8608-8263B4725E14}" sibTransId="{7AF0C85C-1B7A-41F4-9358-8B6083ADF117}"/>
    <dgm:cxn modelId="{A31417D4-8A8D-4D56-8F84-833886B916E1}" srcId="{E5BAD70B-5ECE-451C-B5D6-F6483A204C3A}" destId="{D829EF5A-2E08-49BD-B121-9D3DF68AA06A}" srcOrd="2" destOrd="0" parTransId="{A72A83E1-0978-4F99-AC4F-A56634BCE806}" sibTransId="{7BC6BB02-A8E8-4274-A19A-2B82328A9F28}"/>
    <dgm:cxn modelId="{B0F157D3-344F-4BD0-A301-7F599C3C16BD}" type="presOf" srcId="{D829EF5A-2E08-49BD-B121-9D3DF68AA06A}" destId="{07348595-5A43-4AF6-8BE3-FD04CD6CEDF2}" srcOrd="0" destOrd="2" presId="urn:microsoft.com/office/officeart/2005/8/layout/vList2"/>
    <dgm:cxn modelId="{6D6C2E78-9165-40A5-90D4-FA0D10996491}" srcId="{E5BAD70B-5ECE-451C-B5D6-F6483A204C3A}" destId="{A1D3B3B5-4620-4BEA-A972-394BBC1C83A9}" srcOrd="0" destOrd="0" parTransId="{C713B4B3-544B-4872-B91C-D6D55E03CD18}" sibTransId="{B5AB0102-8598-4C44-AD0D-8D19A4AD74D2}"/>
    <dgm:cxn modelId="{2ED73143-C578-4513-B526-A108B2B1D53D}" srcId="{E5BAD70B-5ECE-451C-B5D6-F6483A204C3A}" destId="{052EDEC2-4F85-4664-9A78-D9CAD5FEF214}" srcOrd="6" destOrd="0" parTransId="{9A721F75-75DF-4886-BACB-8815FD28D29D}" sibTransId="{12A28965-F269-4DF4-8EE7-EB03D27B3EED}"/>
    <dgm:cxn modelId="{237A4091-18F8-4830-AF11-38A7801AAA66}" type="presOf" srcId="{B31A7D21-2E68-4069-B334-CAC9C3C942A1}" destId="{3A30252A-6896-4C8C-A55B-62BC15C9E1D1}" srcOrd="0" destOrd="0" presId="urn:microsoft.com/office/officeart/2005/8/layout/vList2"/>
    <dgm:cxn modelId="{AB61134D-8950-4EB6-8A88-B30D42E3AEB3}" srcId="{E5BAD70B-5ECE-451C-B5D6-F6483A204C3A}" destId="{BA588719-FE82-4370-BDEC-41D1991295A6}" srcOrd="4" destOrd="0" parTransId="{5D0C449F-3343-4F32-B830-4B0A8771B50D}" sibTransId="{71827164-5C46-4552-BDF0-A9DDD7CFC9B9}"/>
    <dgm:cxn modelId="{7BDBC76C-CCD6-48D9-83FA-A663C725EF1B}" type="presOf" srcId="{E5BAD70B-5ECE-451C-B5D6-F6483A204C3A}" destId="{2046D380-8162-489F-9954-6060EABEC4D3}" srcOrd="0" destOrd="0" presId="urn:microsoft.com/office/officeart/2005/8/layout/vList2"/>
    <dgm:cxn modelId="{AA106E52-4EFF-4A44-A6C3-F2321D44BD99}" srcId="{E5BAD70B-5ECE-451C-B5D6-F6483A204C3A}" destId="{F6543E18-5E67-4289-858F-F415972A611F}" srcOrd="3" destOrd="0" parTransId="{81A25C92-F6B3-4C6A-A170-98E0DC0748B8}" sibTransId="{F37E84B3-2EE2-4BCE-A6EA-B7B608EDEA44}"/>
    <dgm:cxn modelId="{31D87F04-8ED5-4C8B-BF00-BB3E2622EAA0}" type="presOf" srcId="{51192221-EFDF-483B-B421-322638038261}" destId="{07348595-5A43-4AF6-8BE3-FD04CD6CEDF2}" srcOrd="0" destOrd="5" presId="urn:microsoft.com/office/officeart/2005/8/layout/vList2"/>
    <dgm:cxn modelId="{015C22EC-A229-4E85-9ADD-A11AD02EB871}" type="presOf" srcId="{F6543E18-5E67-4289-858F-F415972A611F}" destId="{07348595-5A43-4AF6-8BE3-FD04CD6CEDF2}" srcOrd="0" destOrd="3" presId="urn:microsoft.com/office/officeart/2005/8/layout/vList2"/>
    <dgm:cxn modelId="{660F2010-E816-445D-9478-B992EF748E19}" type="presParOf" srcId="{3A30252A-6896-4C8C-A55B-62BC15C9E1D1}" destId="{2046D380-8162-489F-9954-6060EABEC4D3}" srcOrd="0" destOrd="0" presId="urn:microsoft.com/office/officeart/2005/8/layout/vList2"/>
    <dgm:cxn modelId="{B1A690D2-6F30-4517-8083-65E39F3CE148}" type="presParOf" srcId="{3A30252A-6896-4C8C-A55B-62BC15C9E1D1}" destId="{07348595-5A43-4AF6-8BE3-FD04CD6CEDF2}" srcOrd="1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A4B458-4A41-4166-98A2-87C2D8AE8F0C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F14257-1888-4775-923C-32B3E920950B}">
      <dgm:prSet custT="1"/>
      <dgm:spPr/>
      <dgm:t>
        <a:bodyPr/>
        <a:lstStyle/>
        <a:p>
          <a:pPr rtl="0"/>
          <a:r>
            <a:rPr lang="ru-RU" sz="6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Кто такие индийцы.</a:t>
          </a:r>
          <a:endParaRPr lang="ru-RU" sz="6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AAD94C9-8EAE-471C-A599-BA829B4AA699}" type="parTrans" cxnId="{6B455E22-B2B6-42DC-8EDA-6B7772C4E933}">
      <dgm:prSet/>
      <dgm:spPr/>
      <dgm:t>
        <a:bodyPr/>
        <a:lstStyle/>
        <a:p>
          <a:endParaRPr lang="ru-RU"/>
        </a:p>
      </dgm:t>
    </dgm:pt>
    <dgm:pt modelId="{94D2F149-FA94-4D8D-B668-7DF77E53939B}" type="sibTrans" cxnId="{6B455E22-B2B6-42DC-8EDA-6B7772C4E933}">
      <dgm:prSet/>
      <dgm:spPr/>
      <dgm:t>
        <a:bodyPr/>
        <a:lstStyle/>
        <a:p>
          <a:endParaRPr lang="ru-RU"/>
        </a:p>
      </dgm:t>
    </dgm:pt>
    <dgm:pt modelId="{5A021151-4BE4-4E60-BC96-10D3F583D190}" type="pres">
      <dgm:prSet presAssocID="{4DA4B458-4A41-4166-98A2-87C2D8AE8F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D585D-E334-4585-9F21-CD697084C855}" type="pres">
      <dgm:prSet presAssocID="{31F14257-1888-4775-923C-32B3E920950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EE5E13-F949-4240-8492-D11E5C0ECCB6}" type="presOf" srcId="{31F14257-1888-4775-923C-32B3E920950B}" destId="{3ABD585D-E334-4585-9F21-CD697084C855}" srcOrd="0" destOrd="0" presId="urn:microsoft.com/office/officeart/2005/8/layout/vList2"/>
    <dgm:cxn modelId="{6B455E22-B2B6-42DC-8EDA-6B7772C4E933}" srcId="{4DA4B458-4A41-4166-98A2-87C2D8AE8F0C}" destId="{31F14257-1888-4775-923C-32B3E920950B}" srcOrd="0" destOrd="0" parTransId="{DAAD94C9-8EAE-471C-A599-BA829B4AA699}" sibTransId="{94D2F149-FA94-4D8D-B668-7DF77E53939B}"/>
    <dgm:cxn modelId="{562AE527-CD4E-4F1D-A675-878B35F00F79}" type="presOf" srcId="{4DA4B458-4A41-4166-98A2-87C2D8AE8F0C}" destId="{5A021151-4BE4-4E60-BC96-10D3F583D190}" srcOrd="0" destOrd="0" presId="urn:microsoft.com/office/officeart/2005/8/layout/vList2"/>
    <dgm:cxn modelId="{F1403EA2-E451-49C8-80C9-6D924F68AF80}" type="presParOf" srcId="{5A021151-4BE4-4E60-BC96-10D3F583D190}" destId="{3ABD585D-E334-4585-9F21-CD697084C855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C48E51-9A8D-4C36-B1A3-61396F6C368B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0DE7C1-8412-4D22-B391-2FFF51FCD514}">
      <dgm:prSet custT="1"/>
      <dgm:spPr/>
      <dgm:t>
        <a:bodyPr/>
        <a:lstStyle/>
        <a:p>
          <a:pPr rtl="0"/>
          <a:r>
            <a:rPr lang="ru-RU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ИНДИЙСКОЕ  ПРЕДСТАВЛЕНИЕ </a:t>
          </a:r>
        </a:p>
        <a:p>
          <a:pPr rtl="0"/>
          <a:r>
            <a:rPr lang="ru-RU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      О СОТВОРЕНИИ МИРА</a:t>
          </a:r>
          <a:endParaRPr lang="ru-RU" sz="3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48C35DF-69A5-4D6F-80E1-0577F5848B0E}" type="parTrans" cxnId="{1E0DDFEC-2ABA-4F2E-B420-C47CB7E1321F}">
      <dgm:prSet/>
      <dgm:spPr/>
      <dgm:t>
        <a:bodyPr/>
        <a:lstStyle/>
        <a:p>
          <a:endParaRPr lang="ru-RU"/>
        </a:p>
      </dgm:t>
    </dgm:pt>
    <dgm:pt modelId="{B6A9FF92-FFA1-46A5-8FEA-0FF218BFB97A}" type="sibTrans" cxnId="{1E0DDFEC-2ABA-4F2E-B420-C47CB7E1321F}">
      <dgm:prSet/>
      <dgm:spPr/>
      <dgm:t>
        <a:bodyPr/>
        <a:lstStyle/>
        <a:p>
          <a:endParaRPr lang="ru-RU"/>
        </a:p>
      </dgm:t>
    </dgm:pt>
    <dgm:pt modelId="{B044C5CE-164B-4213-ACB3-AEAD10A2EDF4}" type="pres">
      <dgm:prSet presAssocID="{8CC48E51-9A8D-4C36-B1A3-61396F6C36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9114F1-D9E5-40EC-B33A-334CB44AAB51}" type="pres">
      <dgm:prSet presAssocID="{940DE7C1-8412-4D22-B391-2FFF51FCD51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0DDFEC-2ABA-4F2E-B420-C47CB7E1321F}" srcId="{8CC48E51-9A8D-4C36-B1A3-61396F6C368B}" destId="{940DE7C1-8412-4D22-B391-2FFF51FCD514}" srcOrd="0" destOrd="0" parTransId="{248C35DF-69A5-4D6F-80E1-0577F5848B0E}" sibTransId="{B6A9FF92-FFA1-46A5-8FEA-0FF218BFB97A}"/>
    <dgm:cxn modelId="{7FB406E3-932E-47DC-BA88-26E2EF43C5B3}" type="presOf" srcId="{8CC48E51-9A8D-4C36-B1A3-61396F6C368B}" destId="{B044C5CE-164B-4213-ACB3-AEAD10A2EDF4}" srcOrd="0" destOrd="0" presId="urn:microsoft.com/office/officeart/2005/8/layout/vList2"/>
    <dgm:cxn modelId="{196B26EC-DC41-4600-B21D-9BD445976734}" type="presOf" srcId="{940DE7C1-8412-4D22-B391-2FFF51FCD514}" destId="{FC9114F1-D9E5-40EC-B33A-334CB44AAB51}" srcOrd="0" destOrd="0" presId="urn:microsoft.com/office/officeart/2005/8/layout/vList2"/>
    <dgm:cxn modelId="{18E7D1C7-7701-445A-8692-442EE6BF9E24}" type="presParOf" srcId="{B044C5CE-164B-4213-ACB3-AEAD10A2EDF4}" destId="{FC9114F1-D9E5-40EC-B33A-334CB44AAB51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D3915B-0848-4339-B90A-E90F309E6EBE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DCDB23-4378-4D85-AE2B-E1CF6E1B2F02}">
      <dgm:prSet custT="1"/>
      <dgm:spPr/>
      <dgm:t>
        <a:bodyPr/>
        <a:lstStyle/>
        <a:p>
          <a:pPr rtl="0"/>
          <a:r>
            <a:rPr lang="ru-RU" sz="8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 ИНДУИЗМ</a:t>
          </a:r>
          <a:endParaRPr lang="ru-RU" sz="8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1E8378D-A514-4FE3-84BF-AF4774680088}" type="parTrans" cxnId="{379DD385-D6C5-4A9D-AC5F-B76C6043B9C0}">
      <dgm:prSet/>
      <dgm:spPr/>
      <dgm:t>
        <a:bodyPr/>
        <a:lstStyle/>
        <a:p>
          <a:endParaRPr lang="ru-RU"/>
        </a:p>
      </dgm:t>
    </dgm:pt>
    <dgm:pt modelId="{572F1F27-12A0-4C6A-93F7-3DE04BEA1367}" type="sibTrans" cxnId="{379DD385-D6C5-4A9D-AC5F-B76C6043B9C0}">
      <dgm:prSet/>
      <dgm:spPr/>
      <dgm:t>
        <a:bodyPr/>
        <a:lstStyle/>
        <a:p>
          <a:endParaRPr lang="ru-RU"/>
        </a:p>
      </dgm:t>
    </dgm:pt>
    <dgm:pt modelId="{BFA51557-9F24-4472-B3F3-570A5DC50447}" type="pres">
      <dgm:prSet presAssocID="{E9D3915B-0848-4339-B90A-E90F309E6E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698FEF-0C38-4B54-A2F4-88ED4F659E26}" type="pres">
      <dgm:prSet presAssocID="{6ADCDB23-4378-4D85-AE2B-E1CF6E1B2F0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256B43-88B7-4B81-AD64-D01E12A43497}" type="presOf" srcId="{E9D3915B-0848-4339-B90A-E90F309E6EBE}" destId="{BFA51557-9F24-4472-B3F3-570A5DC50447}" srcOrd="0" destOrd="0" presId="urn:microsoft.com/office/officeart/2005/8/layout/vList2"/>
    <dgm:cxn modelId="{379DD385-D6C5-4A9D-AC5F-B76C6043B9C0}" srcId="{E9D3915B-0848-4339-B90A-E90F309E6EBE}" destId="{6ADCDB23-4378-4D85-AE2B-E1CF6E1B2F02}" srcOrd="0" destOrd="0" parTransId="{D1E8378D-A514-4FE3-84BF-AF4774680088}" sibTransId="{572F1F27-12A0-4C6A-93F7-3DE04BEA1367}"/>
    <dgm:cxn modelId="{B139C700-83AE-4A0E-A1A7-E041F205F14C}" type="presOf" srcId="{6ADCDB23-4378-4D85-AE2B-E1CF6E1B2F02}" destId="{73698FEF-0C38-4B54-A2F4-88ED4F659E26}" srcOrd="0" destOrd="0" presId="urn:microsoft.com/office/officeart/2005/8/layout/vList2"/>
    <dgm:cxn modelId="{3F055C6D-FCC0-4F1E-8D23-3B094A655796}" type="presParOf" srcId="{BFA51557-9F24-4472-B3F3-570A5DC50447}" destId="{73698FEF-0C38-4B54-A2F4-88ED4F659E26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F56B6A-8C52-4186-8D0E-118A859149E2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D37ECA-335E-4D36-BAFC-80FD1FFAB66A}">
      <dgm:prSet custT="1"/>
      <dgm:spPr/>
      <dgm:t>
        <a:bodyPr/>
        <a:lstStyle/>
        <a:p>
          <a:pPr rtl="0"/>
          <a:r>
            <a:rPr lang="ru-RU" sz="8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   БОЖЕСТВА</a:t>
          </a:r>
          <a:endParaRPr lang="ru-RU" sz="8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5668DA4-8732-4B89-858F-5E2F8FDB172D}" type="parTrans" cxnId="{5B74D098-B52F-4251-B759-F42F3315855E}">
      <dgm:prSet/>
      <dgm:spPr/>
      <dgm:t>
        <a:bodyPr/>
        <a:lstStyle/>
        <a:p>
          <a:endParaRPr lang="ru-RU"/>
        </a:p>
      </dgm:t>
    </dgm:pt>
    <dgm:pt modelId="{70092D4D-D2C1-4855-9D86-81114C0E2EC1}" type="sibTrans" cxnId="{5B74D098-B52F-4251-B759-F42F3315855E}">
      <dgm:prSet/>
      <dgm:spPr/>
      <dgm:t>
        <a:bodyPr/>
        <a:lstStyle/>
        <a:p>
          <a:endParaRPr lang="ru-RU"/>
        </a:p>
      </dgm:t>
    </dgm:pt>
    <dgm:pt modelId="{AEEFD427-9017-4820-96AA-8D3F7CDC26C0}" type="pres">
      <dgm:prSet presAssocID="{7CF56B6A-8C52-4186-8D0E-118A859149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DA330F-6441-43D6-AA24-1FE440C3551E}" type="pres">
      <dgm:prSet presAssocID="{A3D37ECA-335E-4D36-BAFC-80FD1FFAB6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B9DFC4-F5AE-4CDF-BFFD-DFA221FF6E2C}" type="presOf" srcId="{A3D37ECA-335E-4D36-BAFC-80FD1FFAB66A}" destId="{27DA330F-6441-43D6-AA24-1FE440C3551E}" srcOrd="0" destOrd="0" presId="urn:microsoft.com/office/officeart/2005/8/layout/vList2"/>
    <dgm:cxn modelId="{5B74D098-B52F-4251-B759-F42F3315855E}" srcId="{7CF56B6A-8C52-4186-8D0E-118A859149E2}" destId="{A3D37ECA-335E-4D36-BAFC-80FD1FFAB66A}" srcOrd="0" destOrd="0" parTransId="{55668DA4-8732-4B89-858F-5E2F8FDB172D}" sibTransId="{70092D4D-D2C1-4855-9D86-81114C0E2EC1}"/>
    <dgm:cxn modelId="{D132A087-6225-4CA4-8824-6F7E44178656}" type="presOf" srcId="{7CF56B6A-8C52-4186-8D0E-118A859149E2}" destId="{AEEFD427-9017-4820-96AA-8D3F7CDC26C0}" srcOrd="0" destOrd="0" presId="urn:microsoft.com/office/officeart/2005/8/layout/vList2"/>
    <dgm:cxn modelId="{4BACC612-5F6A-428F-B855-F2388893BDA3}" type="presParOf" srcId="{AEEFD427-9017-4820-96AA-8D3F7CDC26C0}" destId="{27DA330F-6441-43D6-AA24-1FE440C3551E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B29C4-8E80-439A-901F-6ED450FA22E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B76D7-0147-49EC-81C0-30B40D757A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534400" cy="3124200"/>
          </a:xfrm>
        </p:spPr>
        <p:txBody>
          <a:bodyPr>
            <a:normAutofit/>
          </a:bodyPr>
          <a:lstStyle/>
          <a:p>
            <a:r>
              <a:rPr lang="ru-R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Презентацию на тему:</a:t>
            </a:r>
            <a:br>
              <a:rPr lang="ru-R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«Индийские Мифы»</a:t>
            </a:r>
            <a:endParaRPr lang="ru-RU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3400" y="3228536"/>
          <a:ext cx="7854696" cy="3477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785515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Индуизм является одной из самых необычных религий мира, в которой многобожие достигает невероятных размеров. Неисчислимое количество богов и богинь украшают ниши пантеона. Находящегося в Риме.</a:t>
            </a:r>
            <a:endParaRPr lang="ru-RU" sz="2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4" descr="content_pantheon.jpg"/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4495800" y="1828800"/>
            <a:ext cx="4181053" cy="48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/>
          </a:bodyPr>
          <a:lstStyle/>
          <a:p>
            <a:r>
              <a:rPr lang="ru-RU" sz="4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 божества - Брахма, Вишну и Шива,- считаются верховными . Они составляют понятие Тримурти, т.е. тройной </a:t>
            </a:r>
            <a:r>
              <a:rPr lang="ru-RU" sz="41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образ.объединяющий</a:t>
            </a:r>
            <a:r>
              <a:rPr lang="ru-RU" sz="4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Брахму-создателя, Вишну-вседержителя и Шиву-разрушителя.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rah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484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6019800" y="2438400"/>
            <a:ext cx="31242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БРАХМА-</a:t>
            </a:r>
          </a:p>
          <a:p>
            <a:pPr algn="ctr"/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СОЗДАТЕЛЬ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574163_1281503198_1204667398_vish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4805362" cy="6017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Выноска-облако 2"/>
          <p:cNvSpPr/>
          <p:nvPr/>
        </p:nvSpPr>
        <p:spPr>
          <a:xfrm>
            <a:off x="4724400" y="1143000"/>
            <a:ext cx="4419600" cy="3810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ВИШНУ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ВСЕДЕР-ЖАТЕЛЬ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62bc27239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-1"/>
            <a:ext cx="533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Шестиугольник 3"/>
          <p:cNvSpPr/>
          <p:nvPr/>
        </p:nvSpPr>
        <p:spPr>
          <a:xfrm>
            <a:off x="0" y="2362200"/>
            <a:ext cx="3886200" cy="2362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Шива Разрушитель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Индра - бог войны, царь полубогов, правитель одного из нижних небес-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Амаравати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Считается, что он охраняет Восточную сторону света.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Варуна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всевидящий бог Вед, спустившийся из своего небесного дворца, чтобы стать богом вод. В то же время он является хранителем Западной части Вселенной.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Яма - страж Южной стороны, бог смерти, правящий в Чистилище, где грешники мучаются до следующего рождения.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Кубера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бог драгоценных металлов, камней, минералов и богатства вообще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4343400" cy="6400800"/>
          </a:xfr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Ганеша (</a:t>
            </a:r>
            <a:r>
              <a:rPr lang="ru-RU" dirty="0" err="1" smtClean="0"/>
              <a:t>Ганапати</a:t>
            </a:r>
            <a:r>
              <a:rPr lang="ru-RU" dirty="0" smtClean="0"/>
              <a:t>) - бог с головой слона, второй сын Шивы и </a:t>
            </a:r>
            <a:r>
              <a:rPr lang="ru-RU" dirty="0" err="1" smtClean="0"/>
              <a:t>Парвати</a:t>
            </a:r>
            <a:r>
              <a:rPr lang="ru-RU" dirty="0" smtClean="0"/>
              <a:t>, предводитель </a:t>
            </a:r>
            <a:r>
              <a:rPr lang="ru-RU" dirty="0" err="1" smtClean="0"/>
              <a:t>ганов</a:t>
            </a:r>
            <a:r>
              <a:rPr lang="ru-RU" dirty="0" smtClean="0"/>
              <a:t> (</a:t>
            </a:r>
            <a:r>
              <a:rPr lang="ru-RU" dirty="0" err="1" smtClean="0"/>
              <a:t>полубожеств</a:t>
            </a:r>
            <a:r>
              <a:rPr lang="ru-RU" dirty="0" smtClean="0"/>
              <a:t>, прислужников Шивы). Он является </a:t>
            </a:r>
            <a:r>
              <a:rPr lang="ru-RU" dirty="0" err="1" smtClean="0"/>
              <a:t>Устранителем</a:t>
            </a:r>
            <a:r>
              <a:rPr lang="ru-RU" dirty="0" smtClean="0"/>
              <a:t> Препятствий и покровителем всех, кто изучает различные науки. Самое любимое божество индусов, наиболее часто изображается в танце. Его атрибуты - один поломанный бивень, толстый живот, восседает на крысе.</a:t>
            </a:r>
          </a:p>
          <a:p>
            <a:endParaRPr lang="ru-RU" dirty="0"/>
          </a:p>
        </p:txBody>
      </p:sp>
      <p:pic>
        <p:nvPicPr>
          <p:cNvPr id="5" name="Содержимое 4" descr="aadec50374e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43513" y="685800"/>
            <a:ext cx="4400487" cy="503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4267200" cy="5486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Однажды поутру ,когда Ману  - сын Вивасвата умывал руки ,в воде ему попалась рыбка ,она попросила сохранить ей жизнь ,в замен на сохранение жизни </a:t>
            </a:r>
            <a:r>
              <a:rPr lang="ru-RU" sz="2400" dirty="0" err="1" smtClean="0"/>
              <a:t>Ману.Когда</a:t>
            </a:r>
            <a:r>
              <a:rPr lang="ru-RU" sz="2400" dirty="0" smtClean="0"/>
              <a:t> случился всемирный потоп ,Ману выстроил корабль по совету рыбки ,которая была самой большой рыбой джхаша с рогом на голове .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8200" y="152400"/>
            <a:ext cx="7010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Сказание о Потопе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matsyja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461" y="1371600"/>
            <a:ext cx="4827539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457200"/>
            <a:ext cx="8229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Ману взял на корабль семена различных растений .И отправился по бушующим волнам вместе с 7 святыми и рыбой .Так он был единственным выжившим человеком на Земле ,который продолжил человеческий род .С тех пор место ,по которому Ману спускался вместе со спадом воды называется «Спуск Ману» </a:t>
            </a:r>
            <a:endParaRPr lang="ru-RU" sz="4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781800"/>
          </a:xfrm>
        </p:spPr>
        <p:txBody>
          <a:bodyPr>
            <a:prstTxWarp prst="textArchUpPour">
              <a:avLst/>
            </a:prstTxWarp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ПРОСМОТОР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Древняя Индия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Цивилизация на полуострове Индостан возникла позже египетской и шумерской, но почти тысячелетием раньше китайской. По своим размерам Древняя Индия была примерно равна Египту, Месопотамии, Малой Азии, Ирану, Сирии, Финикии и Палестине, вместе взятым, и, отличалась большим разнообразием природных условий.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Культура и религия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индийского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общества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Важным свидетельством культурного уровня </a:t>
            </a:r>
            <a:r>
              <a:rPr lang="ru-RU" sz="3600" dirty="0" smtClean="0"/>
              <a:t>индийской </a:t>
            </a:r>
            <a:r>
              <a:rPr lang="ru-RU" sz="3600" dirty="0" smtClean="0"/>
              <a:t>цивилизации является наличие письменности. На высоком уровне находилось ваяние. Ювелирные изделия свидетельствуют о высоком уровне эстетических потребностей населения. </a:t>
            </a:r>
            <a:endParaRPr lang="ru-RU" sz="3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Туземные жители Индии, принадлежащие к арийской расе. Более известны как Индусы. Проживающие в индии .А также иммигрировавшие в различные районы земного шара.</a:t>
            </a:r>
          </a:p>
          <a:p>
            <a:endParaRPr lang="ru-RU" dirty="0"/>
          </a:p>
        </p:txBody>
      </p:sp>
      <p:pic>
        <p:nvPicPr>
          <p:cNvPr id="5" name="Содержимое 4" descr="1205730811_cb095714_1.jpg"/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4191000" y="2057400"/>
            <a:ext cx="4953000" cy="428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Скульптура.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Те немногие скульптурные произведения, которые дошли до нас, скорее можно назвать отличительными, нежели характерными для цивилизации. Самое типичное из них - каменная голова бога или знатного человека </a:t>
            </a:r>
            <a:r>
              <a:rPr lang="ru-RU" sz="1600" dirty="0" smtClean="0"/>
              <a:t>в </a:t>
            </a:r>
            <a:r>
              <a:rPr lang="ru-RU" sz="1600" dirty="0" smtClean="0"/>
              <a:t>половину натуральной величины, с бородой и выбритой верхней губой, низким лбом, диадемой (или повязкой с орнаментом), тяжелыми веками; плащ был украшен рисунком трилистника (клевера), что, по-видимому, имело сакральное (возможно, астральное) значение в долине Инда, подобно тому, как это было в Шумере, Египте и на Крите.</a:t>
            </a:r>
            <a:endParaRPr lang="ru-RU" sz="1600" dirty="0"/>
          </a:p>
        </p:txBody>
      </p:sp>
      <p:pic>
        <p:nvPicPr>
          <p:cNvPr id="6" name="Содержимое 5" descr="indus-priest-k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524000"/>
            <a:ext cx="36576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Орудия труда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качестве орудий труда и оружия жители долины Инда использовали простые изделия из меди или бронзы с низким содержанием олова: плоские ножи, копья, плоские топоры без гнезда для рукоятки, которые давно уже были известны в Западной Азии. Широко применялись простые лезвия из </a:t>
            </a:r>
            <a:r>
              <a:rPr lang="ru-RU" dirty="0" err="1" smtClean="0"/>
              <a:t>шерта</a:t>
            </a:r>
            <a:r>
              <a:rPr lang="ru-RU" dirty="0" smtClean="0"/>
              <a:t>, отколотые от приготовленных для этого стержней с незначительной последующей обработкой или без нее. Украшения делали из золота, серебра, меди или фаянса, реже встречается ляпис-лазурь из Афганистана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Письменность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81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письменность, представленная символами на печатях и гончарных черепках, полностью не расшифрована. Свидетельства того, что она когда-либо развилась в чисто условный линейный набор символов, подобно вавилонской клинописи или египетской </a:t>
            </a:r>
            <a:r>
              <a:rPr lang="ru-RU" dirty="0" err="1" smtClean="0"/>
              <a:t>иератике</a:t>
            </a:r>
            <a:r>
              <a:rPr lang="ru-RU" dirty="0" smtClean="0"/>
              <a:t>, не обнаружено. Эта определенно слоговая азбука читается поочередно справа налево и слева направо, имеет числительные и достаточно развита, чтобы иметь ударения. Но даже общий смысл многих сотен примеров этой письменности все еще неясен.</a:t>
            </a:r>
            <a:endParaRPr lang="ru-RU" dirty="0"/>
          </a:p>
        </p:txBody>
      </p:sp>
      <p:pic>
        <p:nvPicPr>
          <p:cNvPr id="6" name="Содержимое 5" descr="Kanheri-brahm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447800"/>
            <a:ext cx="3810000" cy="50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3400" y="0"/>
          <a:ext cx="8229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Вначале не было ничего — ни солнца, ни луны, ни звезд. Был только один океан. Потом его воды породили огонь, а великой силой тепла в них зародилось Золотое Яйцо, которое плавало в водах 1 год. Затем из Золотого Яйца возник Прародитель </a:t>
            </a:r>
            <a:r>
              <a:rPr lang="ru-RU" sz="2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Брахма.Он</a:t>
            </a:r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создал небо и землю, поместил между ними воздушное пространство, утвердил землю среди вод, создал страны света и положил начало времени. Но Брахме было слишком одиноко . И Брахма сотворил потомство. А потом от его сыновей произошли боги, демоны, люди, птицы и животные, исполины и чудовища. Они населили небеса, землю, подводный и подземный мир.</a:t>
            </a:r>
            <a:endParaRPr lang="ru-RU" sz="2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33400" y="228600"/>
            <a:ext cx="7162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океан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228600" y="1828800"/>
            <a:ext cx="3886200" cy="2743200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огонь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676400" y="1828800"/>
            <a:ext cx="45719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4267200" y="609600"/>
            <a:ext cx="990600" cy="4114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410200" y="1295400"/>
            <a:ext cx="2286000" cy="29718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Золо-тое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Яйцо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553200" y="35814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5791200" y="4648200"/>
            <a:ext cx="33528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БРАХМА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Стрелка влево 18"/>
          <p:cNvSpPr/>
          <p:nvPr/>
        </p:nvSpPr>
        <p:spPr>
          <a:xfrm>
            <a:off x="3657600" y="5105400"/>
            <a:ext cx="22860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62000" y="4800600"/>
            <a:ext cx="2743200" cy="38100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НЕБО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762000" y="5181600"/>
            <a:ext cx="2743200" cy="457200"/>
          </a:xfrm>
          <a:prstGeom prst="flowChartProces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ЗЕМЛЯ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Стрелка влево 21"/>
          <p:cNvSpPr/>
          <p:nvPr/>
        </p:nvSpPr>
        <p:spPr>
          <a:xfrm>
            <a:off x="4191000" y="5867400"/>
            <a:ext cx="10668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438400" y="5486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Страны</a:t>
            </a:r>
            <a:endParaRPr lang="ru-RU" sz="3600" dirty="0"/>
          </a:p>
        </p:txBody>
      </p:sp>
      <p:sp>
        <p:nvSpPr>
          <p:cNvPr id="25" name="Стрелка влево 24"/>
          <p:cNvSpPr/>
          <p:nvPr/>
        </p:nvSpPr>
        <p:spPr>
          <a:xfrm>
            <a:off x="1447800" y="6096000"/>
            <a:ext cx="31242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0" y="586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Люди</a:t>
            </a:r>
            <a:endParaRPr lang="ru-RU" sz="3600" dirty="0"/>
          </a:p>
        </p:txBody>
      </p:sp>
      <p:sp>
        <p:nvSpPr>
          <p:cNvPr id="27" name="Стрелка влево 26"/>
          <p:cNvSpPr/>
          <p:nvPr/>
        </p:nvSpPr>
        <p:spPr>
          <a:xfrm>
            <a:off x="2819400" y="6324600"/>
            <a:ext cx="22098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295400" y="6096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Птицы</a:t>
            </a:r>
            <a:endParaRPr lang="ru-RU" sz="3200" dirty="0"/>
          </a:p>
        </p:txBody>
      </p:sp>
      <p:sp>
        <p:nvSpPr>
          <p:cNvPr id="29" name="Стрелка влево 28"/>
          <p:cNvSpPr/>
          <p:nvPr/>
        </p:nvSpPr>
        <p:spPr>
          <a:xfrm>
            <a:off x="4800600" y="6553200"/>
            <a:ext cx="6096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590800" y="62732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Животные</a:t>
            </a:r>
            <a:endParaRPr lang="ru-RU" sz="3200" dirty="0"/>
          </a:p>
        </p:txBody>
      </p:sp>
      <p:sp>
        <p:nvSpPr>
          <p:cNvPr id="32" name="Двойная стрелка влево/вверх 31"/>
          <p:cNvSpPr/>
          <p:nvPr/>
        </p:nvSpPr>
        <p:spPr>
          <a:xfrm>
            <a:off x="7315200" y="6248400"/>
            <a:ext cx="1143000" cy="381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953000" y="5791200"/>
            <a:ext cx="25146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потомство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844</Words>
  <PresentationFormat>Экран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Презентацию на тему: «Индийские Мифы»</vt:lpstr>
      <vt:lpstr>Древняя Индия</vt:lpstr>
      <vt:lpstr>Культура и религия индийского общества</vt:lpstr>
      <vt:lpstr>Слайд 4</vt:lpstr>
      <vt:lpstr>Скульптура.</vt:lpstr>
      <vt:lpstr>Орудия труда</vt:lpstr>
      <vt:lpstr>Письменность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ПРОСМОТОР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Презентация на тему: «Индийские Мифы»</dc:title>
  <cp:lastModifiedBy>Чекаевы</cp:lastModifiedBy>
  <cp:revision>31</cp:revision>
  <dcterms:modified xsi:type="dcterms:W3CDTF">2012-11-28T18:04:20Z</dcterms:modified>
</cp:coreProperties>
</file>