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DC519-E3D8-499E-B7F8-B45CD2B3F082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880C8-BB9C-4573-9358-F6B0AC50C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CDE6-3748-4F3B-AB37-31E99030909F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A8E2-658B-44EE-A466-AAB0FE194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41531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latin typeface="AR BERKLEY" pitchFamily="2" charset="0"/>
              </a:rPr>
              <a:t>A home </a:t>
            </a:r>
            <a:br>
              <a:rPr lang="en-US" sz="9600" dirty="0" smtClean="0">
                <a:solidFill>
                  <a:schemeClr val="tx2"/>
                </a:solidFill>
                <a:latin typeface="AR BERKLEY" pitchFamily="2" charset="0"/>
              </a:rPr>
            </a:br>
            <a:r>
              <a:rPr lang="en-US" sz="9600" dirty="0" smtClean="0">
                <a:solidFill>
                  <a:schemeClr val="tx2"/>
                </a:solidFill>
                <a:latin typeface="AR BERKLEY" pitchFamily="2" charset="0"/>
              </a:rPr>
              <a:t>of my dream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929198"/>
            <a:ext cx="5900734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 BERKLEY" pitchFamily="2" charset="0"/>
              </a:rPr>
              <a:t>Home is where the heart is.</a:t>
            </a:r>
          </a:p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 BERKLEY" pitchFamily="2" charset="0"/>
              </a:rPr>
              <a:t>Pliny the Elder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The drawing-room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MUcIPuM4a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358114" cy="539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The dining-room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3YrEUC90ui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3" y="2500306"/>
            <a:ext cx="5699985" cy="41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JFybY06sIq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1802" y="1857364"/>
            <a:ext cx="5786478" cy="423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The kitchen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eyXaDwZHR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286676" cy="534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The bathroom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Yha4J1IGBq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000528" cy="544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zPM8rDbahv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00364" y="2214554"/>
            <a:ext cx="5786478" cy="424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Rest-rooms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Aa_iSwdacU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643557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UmhmE6rfw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142352"/>
            <a:ext cx="4071966" cy="544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Bedrooms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jSdgyP7ds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6765026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v-RWLTVn_a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1714488"/>
            <a:ext cx="5472220" cy="410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The play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 BERKLEY" pitchFamily="2" charset="0"/>
              </a:rPr>
              <a:t>of relaxation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CSZFIFjUw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5757874" cy="422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P8n_MSJjc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1785926"/>
            <a:ext cx="555799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Sample Pictures\цветы\x_09ccde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143380"/>
            <a:ext cx="66437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BERKLEY" pitchFamily="2" charset="0"/>
              </a:rPr>
              <a:t>Thank you for </a:t>
            </a:r>
          </a:p>
          <a:p>
            <a:pPr algn="ctr"/>
            <a:r>
              <a:rPr lang="en-US" sz="7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BERKLEY" pitchFamily="2" charset="0"/>
              </a:rPr>
              <a:t>your attention!</a:t>
            </a:r>
            <a:endParaRPr lang="ru-RU" sz="7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A home  of my dream</vt:lpstr>
      <vt:lpstr>The drawing-room</vt:lpstr>
      <vt:lpstr>The dining-room</vt:lpstr>
      <vt:lpstr>The kitchen</vt:lpstr>
      <vt:lpstr>The bathroom</vt:lpstr>
      <vt:lpstr>Rest-rooms</vt:lpstr>
      <vt:lpstr>Bedrooms</vt:lpstr>
      <vt:lpstr>The play of relaxation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Зеленоглазая Белка</dc:creator>
  <cp:lastModifiedBy>Зеленоглазая Белка</cp:lastModifiedBy>
  <cp:revision>22</cp:revision>
  <dcterms:created xsi:type="dcterms:W3CDTF">2012-11-06T06:58:51Z</dcterms:created>
  <dcterms:modified xsi:type="dcterms:W3CDTF">2012-11-07T04:31:56Z</dcterms:modified>
</cp:coreProperties>
</file>