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612068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Закономерности изменчивости.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Наследственная изменчивость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24657" y="476672"/>
            <a:ext cx="50405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Свойства организмов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57139" y="1941984"/>
            <a:ext cx="32403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Наследственность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941984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Изменчивость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573016"/>
            <a:ext cx="326928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Наследственная или генотипическая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3573016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Ненаследственная или </a:t>
            </a:r>
            <a:r>
              <a:rPr lang="ru-RU" sz="2800" dirty="0" err="1" smtClean="0"/>
              <a:t>модификационная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232736"/>
            <a:ext cx="4032448" cy="129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Мутационная </a:t>
            </a:r>
          </a:p>
          <a:p>
            <a:pPr algn="ctr"/>
            <a:r>
              <a:rPr lang="ru-RU" sz="2400" dirty="0" smtClean="0"/>
              <a:t>(обеспечивает различные варианты сочетания генов)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91552" y="5286862"/>
            <a:ext cx="3728920" cy="126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Комбинативная </a:t>
            </a:r>
          </a:p>
          <a:p>
            <a:pPr algn="ctr"/>
            <a:r>
              <a:rPr lang="ru-RU" sz="2100" dirty="0" smtClean="0"/>
              <a:t>(не затрагивает гены, но перегруппирует хромосомы или их участки)</a:t>
            </a:r>
            <a:endParaRPr lang="ru-RU" sz="21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577319" y="1391072"/>
            <a:ext cx="2167618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</p:cNvCxnSpPr>
          <p:nvPr/>
        </p:nvCxnSpPr>
        <p:spPr>
          <a:xfrm>
            <a:off x="4744937" y="1391072"/>
            <a:ext cx="1915295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40252" y="2856384"/>
            <a:ext cx="914400" cy="572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</p:cNvCxnSpPr>
          <p:nvPr/>
        </p:nvCxnSpPr>
        <p:spPr>
          <a:xfrm flipH="1">
            <a:off x="3110296" y="2856384"/>
            <a:ext cx="3729956" cy="572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</p:cNvCxnSpPr>
          <p:nvPr/>
        </p:nvCxnSpPr>
        <p:spPr>
          <a:xfrm flipH="1">
            <a:off x="2087724" y="4487416"/>
            <a:ext cx="1022573" cy="741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110297" y="4487416"/>
            <a:ext cx="3729955" cy="741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62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Классификация мутаций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1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3" y="2132856"/>
            <a:ext cx="44284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 учетом типа аллельных взаимодействий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005064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Доминантные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20073" y="4005064"/>
            <a:ext cx="30963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Рецессивные</a:t>
            </a:r>
            <a:endParaRPr lang="ru-RU" sz="2800" b="1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2735796" y="3047256"/>
            <a:ext cx="1818203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553999" y="3047256"/>
            <a:ext cx="2034225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0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Классификация мутаций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5676" y="2276872"/>
            <a:ext cx="604867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 учетом типа влияния мутаций на жизнеспособность особей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25144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Летальные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5" y="4676823"/>
            <a:ext cx="252028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Полезные</a:t>
            </a:r>
            <a:endParaRPr lang="ru-RU" sz="28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655676" y="3623320"/>
            <a:ext cx="2268252" cy="1064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24128" y="3623320"/>
            <a:ext cx="1944216" cy="907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19872" y="4725144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Нейтральные</a:t>
            </a:r>
            <a:endParaRPr lang="ru-RU" sz="2800" b="1" dirty="0"/>
          </a:p>
        </p:txBody>
      </p:sp>
      <p:cxnSp>
        <p:nvCxnSpPr>
          <p:cNvPr id="17" name="Прямая со стрелкой 16"/>
          <p:cNvCxnSpPr>
            <a:stCxn id="4" idx="2"/>
          </p:cNvCxnSpPr>
          <p:nvPr/>
        </p:nvCxnSpPr>
        <p:spPr>
          <a:xfrm>
            <a:off x="4680012" y="3623320"/>
            <a:ext cx="0" cy="1064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Классификация мутаций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132856"/>
            <a:ext cx="590465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 учетом места возникновения мутаций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005064"/>
            <a:ext cx="338437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Генеративные </a:t>
            </a:r>
            <a:r>
              <a:rPr lang="ru-RU" sz="2000" b="1" dirty="0" smtClean="0"/>
              <a:t>(возникают в половых клетках и обнаруживаются в поколениях)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005064"/>
            <a:ext cx="3384377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Рецессивные </a:t>
            </a:r>
          </a:p>
          <a:p>
            <a:pPr algn="ctr"/>
            <a:r>
              <a:rPr lang="ru-RU" sz="2000" b="1" dirty="0" smtClean="0"/>
              <a:t>(проявляются у данного организма и не передаются потомкам)</a:t>
            </a:r>
            <a:endParaRPr lang="ru-RU" sz="2800" b="1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2735798" y="3047256"/>
            <a:ext cx="1908210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644008" y="3047256"/>
            <a:ext cx="1944216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04867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700808"/>
            <a:ext cx="604867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Уровень возникновения мутаций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26642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Генные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5" y="4005064"/>
            <a:ext cx="252028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Геномные</a:t>
            </a:r>
            <a:endParaRPr lang="ru-RU" sz="2800" b="1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2735798" y="3047256"/>
            <a:ext cx="1908210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644008" y="3047256"/>
            <a:ext cx="1944216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35342" y="4018158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Хромосомные</a:t>
            </a:r>
            <a:endParaRPr lang="ru-RU" sz="28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44008" y="3047256"/>
            <a:ext cx="36004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67544" y="5441740"/>
            <a:ext cx="266429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35342" y="5441740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4" y="5441740"/>
            <a:ext cx="252028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>
            <a:off x="1799692" y="4919464"/>
            <a:ext cx="0" cy="426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695482" y="4932558"/>
            <a:ext cx="0" cy="413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416315" y="4932558"/>
            <a:ext cx="0" cy="413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61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04867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55676" y="895502"/>
            <a:ext cx="604867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Комбинативная изменчивость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090664"/>
            <a:ext cx="2664296" cy="2498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Независимое расхождение хромосом в мейозе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5" y="3090664"/>
            <a:ext cx="2664297" cy="2498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Случайная встреча гамет при </a:t>
            </a:r>
            <a:r>
              <a:rPr lang="ru-RU" sz="2600" b="1" dirty="0" smtClean="0"/>
              <a:t>оплодотворении</a:t>
            </a:r>
            <a:endParaRPr lang="ru-RU" sz="2600" b="1" dirty="0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2771802" y="2241950"/>
            <a:ext cx="1908210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680012" y="2241950"/>
            <a:ext cx="1944216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419872" y="3090664"/>
            <a:ext cx="2520280" cy="2498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Рекомбинация генов в кроссинговере</a:t>
            </a:r>
            <a:endParaRPr lang="ru-RU" sz="2800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83781" y="2233464"/>
            <a:ext cx="36004" cy="813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36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Закономерности изменчивости. Наследственная изменчивость</vt:lpstr>
      <vt:lpstr>Презентация PowerPoint</vt:lpstr>
      <vt:lpstr>Классификация мутаций</vt:lpstr>
      <vt:lpstr>Классификация мутаций</vt:lpstr>
      <vt:lpstr>Классификация мутаций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Закономерности изменчивости. Наследственная изменчивость</dc:title>
  <dc:creator>Mashuk</dc:creator>
  <cp:lastModifiedBy>Mashuk</cp:lastModifiedBy>
  <cp:revision>6</cp:revision>
  <dcterms:created xsi:type="dcterms:W3CDTF">2013-04-03T23:37:15Z</dcterms:created>
  <dcterms:modified xsi:type="dcterms:W3CDTF">2013-04-04T00:31:30Z</dcterms:modified>
</cp:coreProperties>
</file>