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08FFC0-62A8-47CC-B568-822534B78E67}" type="datetimeFigureOut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7BC3BE-981B-4B0F-BAD2-672248A02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E0C980-828C-463F-B67F-CFA234E5C408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1DA732-1FFC-4AF7-89A8-A7A923CCB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127DAB-B6FB-4B3D-9D20-AAA3205301A3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6E5539-58AD-485B-BA13-AA61C1ADF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88C814-5B36-42DE-AE84-A94783C86AA0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FCD28D-5970-402F-A9B2-9FB8B2E6F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40245-C996-4B9A-A1CF-BD8276E7F5FB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CA30D2-CDA5-45A7-B570-A56C2179F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494C55-83AE-4221-881D-B15E251A30CC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161C71-21BE-4698-A0FC-7636732E9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3EEE1-D183-45B1-80EE-BBBFA0DF0765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7F13F7-47E4-46C6-82D2-59B5BD880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B2ED0F-7C13-4F20-B32F-8DB9E7033397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21BC0F-BB49-4EC1-A675-3A129FC6D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A3B51E-3434-4C95-AC4F-C36D3BAE9F45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957A83-43B3-4059-A793-39CCE9F27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940CCA-B310-4B11-86DF-882A64894FA9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FA739F-0652-436C-B0AC-C008FE150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AB5710-0203-4DB7-9A41-E1E1E4DB382A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68548A-0490-4D5E-95ED-21C1CE3BA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CFE236-93DE-40E1-9D32-270E1BE90C77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C7A5CD-6598-4A4B-A804-CC77D7D9B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2875" y="142875"/>
            <a:ext cx="8858250" cy="6572250"/>
          </a:xfrm>
          <a:prstGeom prst="roundRect">
            <a:avLst/>
          </a:prstGeom>
          <a:solidFill>
            <a:srgbClr val="FFFFCC">
              <a:alpha val="35000"/>
            </a:srgbClr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hyperlink" Target="file:///C:\Documents%20and%20Settings\&#1053;&#1072;&#1090;@&#1083;&#1080;&#1103;\&#1056;&#1072;&#1073;&#1086;&#1095;&#1080;&#1081;%20&#1089;&#1090;&#1086;&#1083;\Puteshestvie%20v%20gorod%20Smehograd%20-%20Lemeshkina_IE%20Ishina_NN\Lemeshkina_IE%20Ishina_NN.pptx" TargetMode="External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t1.gstatic.com/images?q=tbn:ANd9GcTjvYAWCh5KBpqb2EkBjg8rlZZW9P8yjctE3gtvfWsYpQNjTDYUjtxcfDSl" TargetMode="External"/><Relationship Id="rId13" Type="http://schemas.openxmlformats.org/officeDocument/2006/relationships/hyperlink" Target="http://t0.gstatic.com/images?q=tbn:ANd9GcTmLNodfXLebtAmgAQ-QYW1KYoTaBwB9bEgGfTyy8oR0phqJlzoCYrnMO35" TargetMode="External"/><Relationship Id="rId18" Type="http://schemas.openxmlformats.org/officeDocument/2006/relationships/hyperlink" Target="http://alexgetti.narod.ru/imag091.jpg" TargetMode="External"/><Relationship Id="rId26" Type="http://schemas.openxmlformats.org/officeDocument/2006/relationships/hyperlink" Target="http://img0.liveinternet.ru/images/attach/c/0/42/181/42181972_1239037220_mark.jpg" TargetMode="External"/><Relationship Id="rId39" Type="http://schemas.openxmlformats.org/officeDocument/2006/relationships/hyperlink" Target="http://oz.by/data/img/10/80/052/cover/Na-ostrove-Sal-tkroka-Astrid-Lindgren_1080052_d472d067.jpg" TargetMode="External"/><Relationship Id="rId3" Type="http://schemas.openxmlformats.org/officeDocument/2006/relationships/hyperlink" Target="http://old.echo.msk.ru/images/2498_2.jpg" TargetMode="External"/><Relationship Id="rId21" Type="http://schemas.openxmlformats.org/officeDocument/2006/relationships/hyperlink" Target="http://t0.gstatic.com/images?q=tbn:ANd9GcSKwGaxBvXOv09bcbV9a-W_SCddbtVQBjYyDNRaqe16soTna8heZgr_3NB7" TargetMode="External"/><Relationship Id="rId34" Type="http://schemas.openxmlformats.org/officeDocument/2006/relationships/hyperlink" Target="http://img-fotki.yandex.ru/get/4406/mihtimak.70/0_727da_c4c7d28d_XL" TargetMode="External"/><Relationship Id="rId7" Type="http://schemas.openxmlformats.org/officeDocument/2006/relationships/hyperlink" Target="http://i062.radikal.ru/1005/76/e171c8416563.jpg" TargetMode="External"/><Relationship Id="rId12" Type="http://schemas.openxmlformats.org/officeDocument/2006/relationships/hyperlink" Target="http://t0.gstatic.com/images?q=tbn:ANd9GcT-R-xCqOckX3Pm99Xd23G7AmdppIWkm-r5x0SugZvzEpotNrxaceGQq7wE" TargetMode="External"/><Relationship Id="rId17" Type="http://schemas.openxmlformats.org/officeDocument/2006/relationships/hyperlink" Target="http://t0.gstatic.com/images?q=tbn:ANd9GcSDpv3GWdFa_nbkdHJu5qUaKtpEys17-rWRiXZ7XEKujddsr49nE_zlVaU" TargetMode="External"/><Relationship Id="rId25" Type="http://schemas.openxmlformats.org/officeDocument/2006/relationships/hyperlink" Target="http://www.kmrz.ru/catimg/35/355602.jpg" TargetMode="External"/><Relationship Id="rId33" Type="http://schemas.openxmlformats.org/officeDocument/2006/relationships/hyperlink" Target="http://www.penza.com.ru/~rubtsov/peoples/pict/lindgren01.jpg" TargetMode="External"/><Relationship Id="rId38" Type="http://schemas.openxmlformats.org/officeDocument/2006/relationships/hyperlink" Target="http://www.bookvoed.ru/view_images.php?code=208889&amp;tip=1" TargetMode="External"/><Relationship Id="rId2" Type="http://schemas.openxmlformats.org/officeDocument/2006/relationships/hyperlink" Target="http://img15.nnm.ru/5/b/f/a/3/bfad16d85d690d8b2721eaf7e10.jpg" TargetMode="External"/><Relationship Id="rId16" Type="http://schemas.openxmlformats.org/officeDocument/2006/relationships/hyperlink" Target="http://dokudaedem.ru/files/imgs/22711-2686.jpg" TargetMode="External"/><Relationship Id="rId20" Type="http://schemas.openxmlformats.org/officeDocument/2006/relationships/hyperlink" Target="http://t2.gstatic.com/images?q=tbn:ANd9GcSIiyWuVJXkFFuJaHJ-i6uHp0_A0RnouOvt3QtM8mRpn2ZlNIJuS-R76ee-" TargetMode="External"/><Relationship Id="rId29" Type="http://schemas.openxmlformats.org/officeDocument/2006/relationships/hyperlink" Target="http://img.4pk.ru/300x300/images/89/581748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2.gstatic.com/images?q=tbn:ANd9GcRI0GPS_O8duySFYUOUCh02ryX5T-vOnrDGL5Np4YnYkRLxk2iuRmQkTOgC" TargetMode="External"/><Relationship Id="rId11" Type="http://schemas.openxmlformats.org/officeDocument/2006/relationships/hyperlink" Target="http://fakty.ua/user_uploads/images/articles/2011/08/10/137865/11s09%20nosov1.jpg" TargetMode="External"/><Relationship Id="rId24" Type="http://schemas.openxmlformats.org/officeDocument/2006/relationships/hyperlink" Target="http://t0.gstatic.com/images?q=tbn:ANd9GcQgjji9fapuyookCSzFmlvV2dAV-B1WzzCipAwhaqThzJXfPkU7p_J4Gnw" TargetMode="External"/><Relationship Id="rId32" Type="http://schemas.openxmlformats.org/officeDocument/2006/relationships/hyperlink" Target="http://t0.gstatic.com/images?q=tbn:ANd9GcTUamE5Jr_WGbIRE8r7ZGg24GEDt-WMaYNeZORtc89ak4jGDVJE5lmHEbo" TargetMode="External"/><Relationship Id="rId37" Type="http://schemas.openxmlformats.org/officeDocument/2006/relationships/hyperlink" Target="http://www.ircenter.ru/files/products/pics/65180/fullsize/31879.jpg" TargetMode="External"/><Relationship Id="rId40" Type="http://schemas.openxmlformats.org/officeDocument/2006/relationships/hyperlink" Target="http://mindhobby.com/images/e3ae459aef7a_ABDA/1.gif" TargetMode="External"/><Relationship Id="rId5" Type="http://schemas.openxmlformats.org/officeDocument/2006/relationships/hyperlink" Target="http://t2.gstatic.com/images?q=tbn:ANd9GcQg-SP6uODlKnIZc8MJFdieBaEmoymX1b0u8gD4FfbR8vxpx5eRLtjZxkQ" TargetMode="External"/><Relationship Id="rId15" Type="http://schemas.openxmlformats.org/officeDocument/2006/relationships/hyperlink" Target="http://t2.gstatic.com/images?q=tbn:ANd9GcS2WJ5lpVPg7qXC3I64wvxWMX9tnD_iRvzsYZiWUYHms0f0ZCJiqw" TargetMode="External"/><Relationship Id="rId23" Type="http://schemas.openxmlformats.org/officeDocument/2006/relationships/hyperlink" Target="http://t2.gstatic.com/images?q=tbn:ANd9GcTa8Y2h-XqcBmyX9ry-VMc0yklCT6hcUvtxCiqNTMqdGkPk0Hs6" TargetMode="External"/><Relationship Id="rId28" Type="http://schemas.openxmlformats.org/officeDocument/2006/relationships/hyperlink" Target="http://t0.gstatic.com/images?q=tbn:ANd9GcR-qUQd4vVs5GduZ0iGQFjuW2j-AMIHk2nq-SLRQIcf-KUJ_MQQBH4a7sqj" TargetMode="External"/><Relationship Id="rId36" Type="http://schemas.openxmlformats.org/officeDocument/2006/relationships/hyperlink" Target="http://www.bookvoed.ru/view_images.php?code=150506&amp;tip=1" TargetMode="External"/><Relationship Id="rId10" Type="http://schemas.openxmlformats.org/officeDocument/2006/relationships/hyperlink" Target="http://cs10234.vkontakte.ru/u1346489/96881016/x_6f21dcc3.jpg" TargetMode="External"/><Relationship Id="rId19" Type="http://schemas.openxmlformats.org/officeDocument/2006/relationships/hyperlink" Target="http://t3.gstatic.com/images?q=tbn:ANd9GcQn4WFGnKfY5A9NwNv9KmhvrUav4vbUZ_UAa3cdadpX-Pbtw_7trg" TargetMode="External"/><Relationship Id="rId31" Type="http://schemas.openxmlformats.org/officeDocument/2006/relationships/hyperlink" Target="http://t2.gstatic.com/images?q=tbn:ANd9GcR24MW_1VfXoKDX_S4qC6zpeYpmtQi1gWugnu3VqYhAxkPZnWvYqizBnaRlLQ" TargetMode="External"/><Relationship Id="rId4" Type="http://schemas.openxmlformats.org/officeDocument/2006/relationships/hyperlink" Target="http://t1.gstatic.com/images?q=tbn:ANd9GcTb1qB7lrWeC7Th-FxLlBiFMBuiBEnYyVb2TYhdxULsGBY6ROVK" TargetMode="External"/><Relationship Id="rId9" Type="http://schemas.openxmlformats.org/officeDocument/2006/relationships/hyperlink" Target="http://t3.gstatic.com/images?q=tbn:ANd9GcQY-PQkOuI9QTASmYtcAmqYPfP2IxniAi8wb-i2TsG8EY8psAjA1qggkwV6" TargetMode="External"/><Relationship Id="rId14" Type="http://schemas.openxmlformats.org/officeDocument/2006/relationships/hyperlink" Target="http://images.zakazi24.ru/Image.ashx?product_img=316429&amp;h=230&amp;w=230&amp;book=1" TargetMode="External"/><Relationship Id="rId22" Type="http://schemas.openxmlformats.org/officeDocument/2006/relationships/hyperlink" Target="http://www.ruslania.com/pictures/big/9785699479115.jpg" TargetMode="External"/><Relationship Id="rId27" Type="http://schemas.openxmlformats.org/officeDocument/2006/relationships/hyperlink" Target="http://t0.gstatic.com/images?q=tbn:ANd9GcSIfT4rHHeN7ZbRzgSsRiraPzm1TQxyroB2wWWNGRxsLr1F709SYPCpU0M" TargetMode="External"/><Relationship Id="rId30" Type="http://schemas.openxmlformats.org/officeDocument/2006/relationships/hyperlink" Target="http://covers.cnt.itdelo.com/o/om/ome/omega3072550big.jpg" TargetMode="External"/><Relationship Id="rId35" Type="http://schemas.openxmlformats.org/officeDocument/2006/relationships/hyperlink" Target="http://biblioteki.net/foto256/125549305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500306"/>
            <a:ext cx="6215106" cy="1857388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Писатели-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юмористы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7" descr="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925" y="4559300"/>
            <a:ext cx="26320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9625" y="6492875"/>
            <a:ext cx="571500" cy="365125"/>
          </a:xfrm>
        </p:spPr>
        <p:txBody>
          <a:bodyPr/>
          <a:lstStyle/>
          <a:p>
            <a:pPr>
              <a:defRPr/>
            </a:pPr>
            <a:fld id="{A7BD6AD1-E214-4F1D-9709-3E03EE3D7253}" type="slidenum"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1</a:t>
            </a:fld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2" descr="Успенски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785813"/>
            <a:ext cx="2962275" cy="392906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071670" y="0"/>
            <a:ext cx="5000660" cy="7143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Эдуард Успенский</a:t>
            </a:r>
            <a:endParaRPr lang="ru-RU" b="1" dirty="0">
              <a:solidFill>
                <a:schemeClr val="tx2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ген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80000">
            <a:off x="388938" y="104775"/>
            <a:ext cx="1693862" cy="2620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 descr="книга 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60000">
            <a:off x="7286625" y="214313"/>
            <a:ext cx="1673225" cy="2695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 descr="книга 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60000">
            <a:off x="928688" y="2500313"/>
            <a:ext cx="1854200" cy="2454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Рисунок 18" descr="книга 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">
            <a:off x="6391275" y="2012950"/>
            <a:ext cx="1644650" cy="2533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Рисунок 19" descr="книга 4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">
            <a:off x="5611813" y="4265613"/>
            <a:ext cx="1735137" cy="24717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Рисунок 20" descr="Рисунок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20000">
            <a:off x="3581400" y="4165600"/>
            <a:ext cx="1722438" cy="2597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Содержимое 16" descr="книга 5.jpg"/>
          <p:cNvPicPr>
            <a:picLocks noGrp="1" noChangeAspect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 rot="21180000">
            <a:off x="1560513" y="4321175"/>
            <a:ext cx="1651000" cy="2444750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29625" y="6492875"/>
            <a:ext cx="571500" cy="365125"/>
          </a:xfrm>
        </p:spPr>
        <p:txBody>
          <a:bodyPr/>
          <a:lstStyle/>
          <a:p>
            <a:pPr>
              <a:defRPr/>
            </a:pPr>
            <a:fld id="{116A0C36-B9B4-49EC-9B38-642CC207AC8C}" type="slidenum"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2</a:t>
            </a:fld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7" descr="02_nosov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3214687" cy="320198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0"/>
            <a:ext cx="4500594" cy="7857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Николай</a:t>
            </a:r>
            <a:r>
              <a:rPr lang="ru-RU" b="1" dirty="0" smtClean="0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Носов</a:t>
            </a:r>
            <a:endParaRPr lang="ru-RU" b="1" dirty="0"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0000">
            <a:off x="2268538" y="3968750"/>
            <a:ext cx="2593975" cy="2576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0000">
            <a:off x="6808788" y="3994150"/>
            <a:ext cx="2062162" cy="264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">
            <a:off x="4827588" y="3765550"/>
            <a:ext cx="1963737" cy="26685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20000">
            <a:off x="3114675" y="1057275"/>
            <a:ext cx="2203450" cy="2703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 descr="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20000">
            <a:off x="5360988" y="884238"/>
            <a:ext cx="1882775" cy="2517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Рисунок 14" descr="9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">
            <a:off x="7212013" y="1292225"/>
            <a:ext cx="1728787" cy="2671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Рисунок 15" descr="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40000">
            <a:off x="280988" y="3935413"/>
            <a:ext cx="2193925" cy="2633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429625" y="6492875"/>
            <a:ext cx="519113" cy="365125"/>
          </a:xfrm>
        </p:spPr>
        <p:txBody>
          <a:bodyPr/>
          <a:lstStyle/>
          <a:p>
            <a:pPr>
              <a:defRPr/>
            </a:pPr>
            <a:fld id="{D2C761D3-F2CE-4C7B-BA73-2B79A4F4C361}" type="slidenum"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3</a:t>
            </a:fld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429288" cy="10001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Виктор Драгунский</a:t>
            </a:r>
            <a:endParaRPr lang="ru-RU" b="1" dirty="0"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387" name="Содержимое 3" descr="dragunskij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7838" y="785813"/>
            <a:ext cx="2911475" cy="3808412"/>
          </a:xfr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Рисунок 5" descr="3-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60000">
            <a:off x="361950" y="963613"/>
            <a:ext cx="2181225" cy="2928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4-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0000">
            <a:off x="1143000" y="3643313"/>
            <a:ext cx="2000250" cy="30908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5-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9300" y="4191000"/>
            <a:ext cx="1779588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6-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80000">
            <a:off x="7085013" y="171450"/>
            <a:ext cx="1804987" cy="24622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 descr="8-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80000">
            <a:off x="6143625" y="1714500"/>
            <a:ext cx="1917700" cy="2963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 descr="7-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720000">
            <a:off x="5265738" y="3913188"/>
            <a:ext cx="1946275" cy="2668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429625" y="6492875"/>
            <a:ext cx="519113" cy="365125"/>
          </a:xfrm>
        </p:spPr>
        <p:txBody>
          <a:bodyPr/>
          <a:lstStyle/>
          <a:p>
            <a:pPr>
              <a:defRPr/>
            </a:pPr>
            <a:fld id="{85D0BC5A-357A-4877-8D43-9422AF50DE8D}" type="slidenum"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4</a:t>
            </a:fld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0"/>
            <a:ext cx="3357586" cy="714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Марк Твен</a:t>
            </a:r>
            <a:endParaRPr lang="ru-RU" b="1" dirty="0"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411" name="Содержимое 5" descr="tve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85750"/>
            <a:ext cx="3000375" cy="4005263"/>
          </a:xfr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00000">
            <a:off x="542925" y="714375"/>
            <a:ext cx="1770063" cy="2705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0000">
            <a:off x="922338" y="2779713"/>
            <a:ext cx="2182812" cy="3143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5538" y="1214438"/>
            <a:ext cx="2049462" cy="2714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00000">
            <a:off x="4589463" y="4386263"/>
            <a:ext cx="2273300" cy="2292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 descr="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80000">
            <a:off x="2701925" y="3738563"/>
            <a:ext cx="2000250" cy="2994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Рисунок 14" descr="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480000">
            <a:off x="6737350" y="4062413"/>
            <a:ext cx="2082800" cy="2509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429625" y="6492875"/>
            <a:ext cx="590550" cy="365125"/>
          </a:xfrm>
        </p:spPr>
        <p:txBody>
          <a:bodyPr/>
          <a:lstStyle/>
          <a:p>
            <a:pPr>
              <a:defRPr/>
            </a:pPr>
            <a:fld id="{2AC152E0-D4BC-4801-9F4E-6D9252B8ABE0}" type="slidenum"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5</a:t>
            </a:fld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0000">
            <a:off x="5453063" y="4167188"/>
            <a:ext cx="22860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1282">
            <a:off x="261938" y="303213"/>
            <a:ext cx="1831975" cy="23383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0000">
            <a:off x="6535738" y="485775"/>
            <a:ext cx="2286000" cy="3044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4786346" cy="7857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Астрид</a:t>
            </a:r>
            <a:r>
              <a:rPr lang="ru-RU" b="1" dirty="0" smtClean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Линдгрен</a:t>
            </a:r>
            <a:endParaRPr lang="ru-RU" b="1" dirty="0"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84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500" y="785813"/>
            <a:ext cx="3194050" cy="3714750"/>
          </a:xfr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80000">
            <a:off x="7181850" y="3111500"/>
            <a:ext cx="1779588" cy="2754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13" y="4438650"/>
            <a:ext cx="1689100" cy="2276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40000">
            <a:off x="1730375" y="3914775"/>
            <a:ext cx="1795463" cy="2894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324525">
            <a:off x="273050" y="2290763"/>
            <a:ext cx="1738313" cy="2860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58125" y="6492875"/>
            <a:ext cx="590550" cy="365125"/>
          </a:xfrm>
        </p:spPr>
        <p:txBody>
          <a:bodyPr/>
          <a:lstStyle/>
          <a:p>
            <a:pPr>
              <a:defRPr/>
            </a:pPr>
            <a:fld id="{CD86D3A4-9CF3-4924-8BF1-FF8575D5DBE2}" type="slidenum"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6</a:t>
            </a:fld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/7</a:t>
            </a:r>
          </a:p>
        </p:txBody>
      </p:sp>
      <p:sp>
        <p:nvSpPr>
          <p:cNvPr id="15" name="Управляющая кнопка: домой 14">
            <a:hlinkClick r:id="rId10" action="ppaction://hlinkpres?slideindex=7&amp;slidetitle=Слайд 7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1" y="214290"/>
            <a:ext cx="7215238" cy="785818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Используемые ресурсы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28625" y="928688"/>
            <a:ext cx="3857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  <a:hlinkClick r:id="rId2"/>
              </a:rPr>
              <a:t>Картинка для шаблона</a:t>
            </a:r>
            <a:r>
              <a:rPr lang="ru-RU">
                <a:latin typeface="Calibri" pitchFamily="34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  <a:hlinkClick r:id="rId3"/>
              </a:rPr>
              <a:t>Э. Успенский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  <a:hlinkClick r:id="rId4"/>
              </a:rPr>
              <a:t>Крокодил Гена и его друзья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  <a:hlinkClick r:id="rId5"/>
              </a:rPr>
              <a:t>Любимые и новые стихи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  <a:hlinkClick r:id="rId6"/>
              </a:rPr>
              <a:t>Про Веру и Анфису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  <a:hlinkClick r:id="rId7"/>
              </a:rPr>
              <a:t>Дни рождения в Простоквашино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  <a:hlinkClick r:id="rId8"/>
              </a:rPr>
              <a:t>Следствие ведут Колобки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  <a:hlinkClick r:id="rId9"/>
              </a:rPr>
              <a:t>Гарантийные человечки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  <a:hlinkClick r:id="rId10"/>
              </a:rPr>
              <a:t>Вниз по волшебной реке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11"/>
              </a:rPr>
              <a:t>Н. Носов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12"/>
              </a:rPr>
              <a:t>Приключения Незнайки …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13"/>
              </a:rPr>
              <a:t>Витя Малеев…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14"/>
              </a:rPr>
              <a:t>Мишкина каша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15"/>
              </a:rPr>
              <a:t>Живая шляпа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16"/>
              </a:rPr>
              <a:t>Фантазёры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17"/>
              </a:rPr>
              <a:t>Весёлая семейка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18"/>
              </a:rPr>
              <a:t>Тук-тук-тук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19"/>
              </a:rPr>
              <a:t>В. Драгунский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20"/>
              </a:rPr>
              <a:t>Денискины рассказы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21"/>
              </a:rPr>
              <a:t>Где это видано…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  <a:hlinkClick r:id="rId22"/>
              </a:rPr>
              <a:t>Профессор кислых щей</a:t>
            </a:r>
            <a:r>
              <a:rPr lang="ru-RU">
                <a:latin typeface="Calibri" pitchFamily="34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>
              <a:latin typeface="Calibri" pitchFamily="34" charset="0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572000" y="1000125"/>
            <a:ext cx="4286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23"/>
              </a:rPr>
              <a:t>Зелёнчатые леопарды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  <a:hlinkClick r:id="rId24"/>
              </a:rPr>
              <a:t>Смерть шпиона Гадюкина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25"/>
              </a:rPr>
              <a:t>Большая книга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26"/>
              </a:rPr>
              <a:t>М. Твен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27"/>
              </a:rPr>
              <a:t>Принц и нищий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28"/>
              </a:rPr>
              <a:t>Янки при дворе короля Артура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29"/>
              </a:rPr>
              <a:t>Приключения Гекльберри Финна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30"/>
              </a:rPr>
              <a:t>Приключения Тома Сойера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31"/>
              </a:rPr>
              <a:t>Длинные ночи…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32"/>
              </a:rPr>
              <a:t>Рассказы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33"/>
              </a:rPr>
              <a:t>А. Линдгрен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34"/>
              </a:rPr>
              <a:t>Пеппи Длинныйчулок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35"/>
              </a:rPr>
              <a:t>Приключения Калле – сыщика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36"/>
              </a:rPr>
              <a:t>Приключения Эмиля из Лённеберги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37"/>
              </a:rPr>
              <a:t>Крошка Нильс Карлсон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Малыш и Карлсон (личное фото, худ. А. Савченко)</a:t>
            </a: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38"/>
              </a:rPr>
              <a:t>Мио, мой Мио!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39"/>
              </a:rPr>
              <a:t>На острове Сальткрока</a:t>
            </a:r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 startAt="22"/>
            </a:pPr>
            <a:r>
              <a:rPr lang="ru-RU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  <a:hlinkClick r:id="rId40"/>
              </a:rPr>
              <a:t>Стопка книг</a:t>
            </a:r>
            <a:endParaRPr lang="ru-RU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29625" y="6492875"/>
            <a:ext cx="519113" cy="365125"/>
          </a:xfrm>
        </p:spPr>
        <p:txBody>
          <a:bodyPr/>
          <a:lstStyle/>
          <a:p>
            <a:pPr>
              <a:defRPr/>
            </a:pPr>
            <a:fld id="{8E26DE7E-BA33-4B85-9D68-4EDF3529D728}" type="slidenum"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7</a:t>
            </a:fld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0">
  <a:themeElements>
    <a:clrScheme name="Стандартная">
      <a:dk1>
        <a:sysClr val="windowText" lastClr="000000"/>
      </a:dk1>
      <a:lt1>
        <a:sysClr val="window" lastClr="DFEEE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FEEE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Тема30</Template>
  <TotalTime>446</TotalTime>
  <Words>180</Words>
  <Application>Microsoft Office PowerPoint</Application>
  <PresentationFormat>Экран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Тема30</vt:lpstr>
      <vt:lpstr>Слайд 1</vt:lpstr>
      <vt:lpstr>Эдуард Успенский</vt:lpstr>
      <vt:lpstr>Николай Носов</vt:lpstr>
      <vt:lpstr>Виктор Драгунский</vt:lpstr>
      <vt:lpstr>Марк Твен</vt:lpstr>
      <vt:lpstr>Астрид Линдгрен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Нат@лия</cp:lastModifiedBy>
  <cp:revision>160</cp:revision>
  <dcterms:created xsi:type="dcterms:W3CDTF">2012-02-22T17:20:54Z</dcterms:created>
  <dcterms:modified xsi:type="dcterms:W3CDTF">2012-05-04T17:06:48Z</dcterms:modified>
</cp:coreProperties>
</file>