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4" r:id="rId10"/>
    <p:sldId id="271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764A9-5C14-47F2-BD64-869A449BEC0C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A26960-E820-47FF-8BC4-756D093141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3373"/>
            <a:ext cx="9144000" cy="14210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Космос</a:t>
            </a:r>
            <a:r>
              <a:rPr lang="en-US" dirty="0" smtClean="0"/>
              <a:t>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история и будущее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2140736"/>
            <a:ext cx="5000660" cy="1694179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/>
              <a:t>Авторы:</a:t>
            </a:r>
          </a:p>
          <a:p>
            <a:pPr algn="l">
              <a:lnSpc>
                <a:spcPts val="2500"/>
              </a:lnSpc>
            </a:pPr>
            <a:r>
              <a:rPr lang="ru-RU" sz="2800" dirty="0" smtClean="0"/>
              <a:t>Розенталь Михаил 5 класс</a:t>
            </a:r>
          </a:p>
          <a:p>
            <a:pPr algn="l">
              <a:lnSpc>
                <a:spcPts val="2500"/>
              </a:lnSpc>
            </a:pPr>
            <a:r>
              <a:rPr lang="ru-RU" sz="2800" dirty="0" smtClean="0"/>
              <a:t>Давыдов Игнат 4 класс</a:t>
            </a:r>
          </a:p>
          <a:p>
            <a:pPr algn="l">
              <a:lnSpc>
                <a:spcPts val="2500"/>
              </a:lnSpc>
            </a:pPr>
            <a:r>
              <a:rPr lang="ru-RU" sz="2800" dirty="0" smtClean="0"/>
              <a:t>Фонарёв Георгий 5 класс</a:t>
            </a:r>
          </a:p>
          <a:p>
            <a:pPr algn="l">
              <a:lnSpc>
                <a:spcPts val="2500"/>
              </a:lnSpc>
            </a:pPr>
            <a:r>
              <a:rPr lang="ru-RU" sz="2800" dirty="0" err="1" smtClean="0"/>
              <a:t>Барамия</a:t>
            </a:r>
            <a:r>
              <a:rPr lang="ru-RU" sz="2800" dirty="0" smtClean="0"/>
              <a:t>  </a:t>
            </a:r>
            <a:r>
              <a:rPr lang="ru-RU" sz="2800" dirty="0" err="1" smtClean="0"/>
              <a:t>Габриэль</a:t>
            </a:r>
            <a:r>
              <a:rPr lang="ru-RU" sz="2800" dirty="0" smtClean="0"/>
              <a:t> 4 класс</a:t>
            </a:r>
          </a:p>
          <a:p>
            <a:pPr algn="l">
              <a:lnSpc>
                <a:spcPts val="2500"/>
              </a:lnSpc>
            </a:pPr>
            <a:r>
              <a:rPr lang="ru-RU" sz="2800" dirty="0" err="1" smtClean="0"/>
              <a:t>Модин</a:t>
            </a:r>
            <a:r>
              <a:rPr lang="ru-RU" sz="2800" dirty="0" smtClean="0"/>
              <a:t> Кирилл 4 класс</a:t>
            </a:r>
          </a:p>
          <a:p>
            <a:pPr algn="l">
              <a:lnSpc>
                <a:spcPts val="2500"/>
              </a:lnSpc>
            </a:pPr>
            <a:r>
              <a:rPr lang="ru-RU" sz="2800" dirty="0" smtClean="0"/>
              <a:t>Малышев </a:t>
            </a:r>
            <a:r>
              <a:rPr lang="ru-RU" sz="2800" dirty="0" err="1" smtClean="0"/>
              <a:t>Миня</a:t>
            </a:r>
            <a:r>
              <a:rPr lang="ru-RU" sz="2800" dirty="0" smtClean="0"/>
              <a:t> 4 класс</a:t>
            </a:r>
          </a:p>
          <a:p>
            <a:pPr algn="l">
              <a:lnSpc>
                <a:spcPts val="2500"/>
              </a:lnSpc>
            </a:pPr>
            <a:r>
              <a:rPr lang="ru-RU" sz="2800" dirty="0" err="1" smtClean="0"/>
              <a:t>Ильющенко</a:t>
            </a:r>
            <a:r>
              <a:rPr lang="ru-RU" sz="2800" dirty="0" smtClean="0"/>
              <a:t> Матвей  5 класс</a:t>
            </a:r>
          </a:p>
          <a:p>
            <a:pPr algn="l">
              <a:lnSpc>
                <a:spcPts val="2500"/>
              </a:lnSpc>
            </a:pPr>
            <a:r>
              <a:rPr lang="ru-RU" sz="2800" dirty="0" smtClean="0"/>
              <a:t>Куликова Татьяна 5 класс 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6076970"/>
            <a:ext cx="3836243" cy="386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ГОУ ЦДТ «Москворечье», 2011г.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774"/>
          <a:stretch>
            <a:fillRect/>
          </a:stretch>
        </p:blipFill>
        <p:spPr bwMode="auto">
          <a:xfrm>
            <a:off x="285721" y="2209793"/>
            <a:ext cx="3711033" cy="352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500" b="1" u="sng" dirty="0" smtClean="0"/>
              <a:t>Размышления о будущем людей в космосе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5857916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500" b="1" u="sng" dirty="0" smtClean="0"/>
              <a:t>Жизнь на Марсе!</a:t>
            </a:r>
            <a:endParaRPr lang="ru-RU" sz="4500" b="1" u="sng" dirty="0"/>
          </a:p>
        </p:txBody>
      </p:sp>
      <p:pic>
        <p:nvPicPr>
          <p:cNvPr id="3074" name="Picture 2" descr="\\Wasp\Work\Orc\Кирилл Модин\модин кирилл 2\МАРС 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6429420" cy="4202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0892" y="2357430"/>
            <a:ext cx="1928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fontAlgn="base"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dirty="0" smtClean="0"/>
              <a:t>Когда  закончится </a:t>
            </a:r>
          </a:p>
          <a:p>
            <a:pPr marL="0" lvl="8" fontAlgn="base"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dirty="0" smtClean="0"/>
              <a:t>место на земле, нам, возможно,  придется жить на </a:t>
            </a:r>
          </a:p>
          <a:p>
            <a:pPr marL="0" lvl="8" fontAlgn="base"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dirty="0" smtClean="0"/>
              <a:t>Марсе.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6283131"/>
            <a:ext cx="258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Модин</a:t>
            </a:r>
            <a:r>
              <a:rPr lang="ru-RU" dirty="0" smtClean="0"/>
              <a:t> Кирилл 4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1143000"/>
          </a:xfrm>
        </p:spPr>
        <p:txBody>
          <a:bodyPr/>
          <a:lstStyle/>
          <a:p>
            <a:pPr algn="ctr"/>
            <a:r>
              <a:rPr lang="ru-RU" sz="4500" b="1" u="sng" dirty="0" smtClean="0"/>
              <a:t>Будущее в космосе!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928934"/>
            <a:ext cx="33575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r" fontAlgn="base"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dirty="0" smtClean="0"/>
              <a:t>В будущем люди будут</a:t>
            </a:r>
          </a:p>
          <a:p>
            <a:pPr marL="0" lvl="8" algn="r" fontAlgn="base"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dirty="0" smtClean="0"/>
              <a:t> строить города и </a:t>
            </a:r>
          </a:p>
          <a:p>
            <a:pPr marL="0" lvl="8" algn="r" fontAlgn="base"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dirty="0" smtClean="0"/>
              <a:t>фабрики на других планетах и спутниках. Например  для того, чтобы добывать  разные ископаемые.</a:t>
            </a:r>
          </a:p>
        </p:txBody>
      </p:sp>
      <p:pic>
        <p:nvPicPr>
          <p:cNvPr id="6" name="Picture 2" descr="M:\Orc\Ильющенко Матвей\Рисунки\Рисунки\Космос\Все Лунк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500306"/>
            <a:ext cx="5473327" cy="33004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6000768"/>
            <a:ext cx="3144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Ильющенко</a:t>
            </a:r>
            <a:r>
              <a:rPr lang="ru-RU" dirty="0" smtClean="0"/>
              <a:t> Матвей  5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pPr algn="ctr">
              <a:lnSpc>
                <a:spcPts val="5000"/>
              </a:lnSpc>
            </a:pPr>
            <a:r>
              <a:rPr lang="ru-RU" sz="4500" b="1" u="sng" dirty="0" smtClean="0"/>
              <a:t>Завод и летающие дома на   Марсе                 </a:t>
            </a:r>
          </a:p>
        </p:txBody>
      </p:sp>
      <p:pic>
        <p:nvPicPr>
          <p:cNvPr id="4" name="Содержимое 3" descr="ВЕНЕРЫЫЫЫЫЫ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032095"/>
            <a:ext cx="6073174" cy="3968673"/>
          </a:xfrm>
        </p:spPr>
      </p:pic>
      <p:sp>
        <p:nvSpPr>
          <p:cNvPr id="5" name="TextBox 4"/>
          <p:cNvSpPr txBox="1"/>
          <p:nvPr/>
        </p:nvSpPr>
        <p:spPr>
          <a:xfrm>
            <a:off x="928662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571744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r" fontAlgn="base"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dirty="0" smtClean="0"/>
              <a:t>Летающие дома очень полезны в случае опасности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6211669"/>
            <a:ext cx="2880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Фонарёв Георгий 5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ts val="5000"/>
              </a:lnSpc>
            </a:pPr>
            <a:r>
              <a:rPr lang="ru-RU" sz="4500" b="1" u="sng" dirty="0" smtClean="0"/>
              <a:t>Олимпийские игры на Марсе</a:t>
            </a:r>
            <a:endParaRPr lang="ru-RU" sz="4500" b="1" u="sng" dirty="0"/>
          </a:p>
        </p:txBody>
      </p:sp>
      <p:pic>
        <p:nvPicPr>
          <p:cNvPr id="4098" name="Picture 2" descr="\\Wasp\Work\Orc\ИГНАТ\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71678"/>
            <a:ext cx="5286381" cy="39941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85736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357430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r" fontAlgn="base"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dirty="0" smtClean="0"/>
              <a:t>Когда мы будем жить на Марсе, то мы будем устраивать космические гонки  с марсианами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6211669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Давыдов Игнат 4 класс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ts val="5000"/>
              </a:lnSpc>
            </a:pPr>
            <a:r>
              <a:rPr lang="ru-RU" sz="4500" b="1" u="sng" dirty="0" smtClean="0"/>
              <a:t>Весёлые </a:t>
            </a:r>
            <a:r>
              <a:rPr lang="ru-RU" sz="4500" b="1" u="sng" dirty="0" err="1" smtClean="0"/>
              <a:t>цветюлёчки</a:t>
            </a:r>
            <a:endParaRPr lang="ru-RU" sz="4500" b="1" u="sng" dirty="0"/>
          </a:p>
        </p:txBody>
      </p:sp>
      <p:pic>
        <p:nvPicPr>
          <p:cNvPr id="4" name="Содержимое 3" descr="цВЕТЮЛЮЧКИПОЛ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071678"/>
            <a:ext cx="5860130" cy="3929089"/>
          </a:xfrm>
        </p:spPr>
      </p:pic>
      <p:sp>
        <p:nvSpPr>
          <p:cNvPr id="5" name="TextBox 4"/>
          <p:cNvSpPr txBox="1"/>
          <p:nvPr/>
        </p:nvSpPr>
        <p:spPr>
          <a:xfrm>
            <a:off x="285720" y="2357430"/>
            <a:ext cx="2428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На Марсе в будущем будут расти гибридные цветы с рожицами. Своими улыбками они будут помогать людям.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6211669"/>
            <a:ext cx="2853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Куликова Татьяна 5 класс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ts val="5000"/>
              </a:lnSpc>
            </a:pPr>
            <a:r>
              <a:rPr lang="ru-RU" sz="4500" b="1" u="sng" dirty="0" smtClean="0"/>
              <a:t>Биополе</a:t>
            </a:r>
            <a:endParaRPr lang="ru-RU" sz="45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428868"/>
            <a:ext cx="285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Я считаю, что если мы переселимся на Марс или другую планету, то в первую очередь нужно поставить охрану и установить надежное биополе.</a:t>
            </a:r>
          </a:p>
        </p:txBody>
      </p:sp>
      <p:pic>
        <p:nvPicPr>
          <p:cNvPr id="7" name="Содержимое 6" descr="Биополе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000240"/>
            <a:ext cx="5643570" cy="3658306"/>
          </a:xfrm>
        </p:spPr>
      </p:pic>
      <p:sp>
        <p:nvSpPr>
          <p:cNvPr id="8" name="TextBox 7"/>
          <p:cNvSpPr txBox="1"/>
          <p:nvPr/>
        </p:nvSpPr>
        <p:spPr>
          <a:xfrm>
            <a:off x="5072066" y="5715016"/>
            <a:ext cx="29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Розенталь Михаил 5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Первые животные в космосе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5572132" cy="1643074"/>
          </a:xfrm>
        </p:spPr>
        <p:txBody>
          <a:bodyPr>
            <a:noAutofit/>
          </a:bodyPr>
          <a:lstStyle/>
          <a:p>
            <a:pPr indent="274320" algn="just" fontAlgn="base">
              <a:spcAft>
                <a:spcPct val="0"/>
              </a:spcAft>
              <a:buNone/>
            </a:pPr>
            <a:r>
              <a:rPr lang="ru-RU" sz="2000" dirty="0" smtClean="0"/>
              <a:t>Путь к звездам для человека проложили сотни живых существ, от мухи до шимпанзе. </a:t>
            </a:r>
            <a:r>
              <a:rPr lang="ru-RU" sz="2000" b="1" u="sng" dirty="0" err="1" smtClean="0"/>
              <a:t>Ла́йка</a:t>
            </a:r>
            <a:r>
              <a:rPr lang="ru-RU" sz="2000" b="1" u="sng" dirty="0" smtClean="0"/>
              <a:t> — советская собака-космонавт, первое животное, выведенное на орбиту Земли 3 ноября 1957 </a:t>
            </a:r>
            <a:r>
              <a:rPr lang="ru-RU" sz="2000" dirty="0" smtClean="0"/>
              <a:t>на советском корабле «Спутник-2». </a:t>
            </a:r>
          </a:p>
          <a:p>
            <a:pPr indent="274320" algn="just" fontAlgn="base">
              <a:spcAft>
                <a:spcPct val="0"/>
              </a:spcAft>
              <a:buNone/>
            </a:pPr>
            <a:r>
              <a:rPr lang="ru-RU" sz="2000" dirty="0" smtClean="0"/>
              <a:t>В космос летали собаки, обезьяны, крысы и мыши, а также черепахи и мухи-дрозофилы. На борту космических станций и </a:t>
            </a:r>
            <a:r>
              <a:rPr lang="ru-RU" sz="2000" dirty="0" err="1" smtClean="0"/>
              <a:t>шаттлов</a:t>
            </a:r>
            <a:r>
              <a:rPr lang="ru-RU" sz="2000" dirty="0" smtClean="0"/>
              <a:t> поставлены удивительные эксперименты: сможет ли паук сплести паутину в невесомости, а пчелы - построить соты, куда поплывут рыбы в пространстве, где нет разницы между верхом и низом. </a:t>
            </a:r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214554"/>
            <a:ext cx="523875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/>
          <a:lstStyle/>
          <a:p>
            <a:pPr algn="ctr"/>
            <a:r>
              <a:rPr lang="ru-RU" dirty="0" smtClean="0"/>
              <a:t>         </a:t>
            </a:r>
            <a:r>
              <a:rPr lang="ru-RU" b="1" u="sng" dirty="0" smtClean="0"/>
              <a:t>Полёт Гагарина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sz="2000" b="1" u="sng" dirty="0" smtClean="0"/>
              <a:t>12 апреля 1961 - день первого в мире  пилотируемого полёта в космос Юрия Гагарина</a:t>
            </a:r>
            <a:r>
              <a:rPr lang="ru-RU" sz="2400" b="1" u="sng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Полет Гагарин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104435"/>
            <a:ext cx="5357850" cy="375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b="1" u="sng" dirty="0" smtClean="0"/>
              <a:t>Первый групповой экипаж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2000" b="1" u="sng" dirty="0" smtClean="0"/>
              <a:t>К. Феоктистов, В. Комаров и Б. Егоров  12-13 октября 1964 </a:t>
            </a:r>
            <a:r>
              <a:rPr lang="ru-RU" sz="2000" dirty="0" smtClean="0"/>
              <a:t>года на первом аппарате новой серии «Восход» (впервые — без скафандров).</a:t>
            </a:r>
            <a:endParaRPr lang="ru-RU" sz="2000" dirty="0"/>
          </a:p>
        </p:txBody>
      </p:sp>
      <p:pic>
        <p:nvPicPr>
          <p:cNvPr id="6" name="Picture 2" descr="M:\Orc\ZORA\ZORA\Портфель\G. animator\1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76" y="3152772"/>
            <a:ext cx="6143625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Первый выход в космос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74320" algn="just">
              <a:buNone/>
            </a:pPr>
            <a:r>
              <a:rPr lang="ru-RU" sz="2000" dirty="0" smtClean="0"/>
              <a:t>Первый выход в космос был совершён советским космонавтом </a:t>
            </a:r>
            <a:r>
              <a:rPr lang="ru-RU" sz="2000" b="1" u="sng" dirty="0" smtClean="0"/>
              <a:t>Алексеем Архиповичем Леоновым 18 марта 1965 года с борта космического корабля «Восход-2» </a:t>
            </a:r>
            <a:r>
              <a:rPr lang="ru-RU" sz="2000" dirty="0" smtClean="0"/>
              <a:t>с использованием гибкой шлюзовой камеры.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\\Wasp\Work\Orc\КОСМОС\Первый выход в космос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4500594" cy="324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/>
              <a:t>Первый человек на Луне</a:t>
            </a:r>
            <a:endParaRPr lang="ru-RU" b="1" u="sng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071678"/>
            <a:ext cx="8715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indent="274320" algn="just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u="sng" dirty="0" smtClean="0"/>
              <a:t>20 июля 1969 года – день, когда первый в мире землянин ступил на Луну.</a:t>
            </a:r>
            <a:r>
              <a:rPr lang="ru-RU" sz="2000" dirty="0" smtClean="0"/>
              <a:t> Корабль Apollo-11. В состав экипажа входили Нейл </a:t>
            </a:r>
            <a:r>
              <a:rPr lang="ru-RU" sz="2000" dirty="0" err="1" smtClean="0"/>
              <a:t>Армстронг</a:t>
            </a:r>
            <a:r>
              <a:rPr lang="ru-RU" sz="2000" dirty="0" smtClean="0"/>
              <a:t> (капитан), Эдвин </a:t>
            </a:r>
            <a:r>
              <a:rPr lang="ru-RU" sz="2000" dirty="0" err="1" smtClean="0"/>
              <a:t>Олдрин</a:t>
            </a:r>
            <a:r>
              <a:rPr lang="ru-RU" sz="2000" dirty="0" smtClean="0"/>
              <a:t>, Майкл </a:t>
            </a:r>
            <a:r>
              <a:rPr lang="ru-RU" sz="2000" dirty="0" err="1" smtClean="0"/>
              <a:t>Колинз</a:t>
            </a:r>
            <a:r>
              <a:rPr lang="ru-RU" sz="2000" dirty="0" smtClean="0"/>
              <a:t>.</a:t>
            </a:r>
          </a:p>
        </p:txBody>
      </p:sp>
      <p:pic>
        <p:nvPicPr>
          <p:cNvPr id="1028" name="Picture 4" descr="\\Wasp\Work\Orc\Кирилл Модин\работа доделан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143248"/>
            <a:ext cx="5309581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ts val="4500"/>
              </a:lnSpc>
            </a:pPr>
            <a:r>
              <a:rPr lang="ru-RU" b="1" u="sng" dirty="0" smtClean="0"/>
              <a:t> Первая в мире стыковка двух пилотируемых людьми космических кораблей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8786874" cy="3786214"/>
          </a:xfrm>
        </p:spPr>
        <p:txBody>
          <a:bodyPr>
            <a:normAutofit/>
          </a:bodyPr>
          <a:lstStyle/>
          <a:p>
            <a:pPr marL="274320" lvl="8" indent="274320" algn="just" fontAlgn="base">
              <a:spcAft>
                <a:spcPct val="0"/>
              </a:spcAft>
              <a:buClr>
                <a:schemeClr val="accent3"/>
              </a:buClr>
              <a:buSzPct val="95000"/>
              <a:buNone/>
            </a:pPr>
            <a:r>
              <a:rPr lang="ru-RU" sz="2000" dirty="0" smtClean="0"/>
              <a:t>Первая в мире стыковка двух пилотируемых людьми космических кораблей произошла </a:t>
            </a:r>
            <a:r>
              <a:rPr lang="ru-RU" sz="2000" b="1" u="sng" dirty="0" smtClean="0"/>
              <a:t>16 января 1969 года. </a:t>
            </a:r>
            <a:r>
              <a:rPr lang="ru-RU" sz="2000" dirty="0" smtClean="0"/>
              <a:t>После стыковки космонавты Е. В. </a:t>
            </a:r>
            <a:r>
              <a:rPr lang="ru-RU" sz="2000" dirty="0" err="1" smtClean="0"/>
              <a:t>Хрунов</a:t>
            </a:r>
            <a:r>
              <a:rPr lang="ru-RU" sz="2000" dirty="0" smtClean="0"/>
              <a:t> и А. С. Елисеев перешли из своего корабля «Союз-5» в корабль «Союз-4»,   в   котором   находился В. А. Шаталов. Домой на «Союзе-5» Б. В. </a:t>
            </a:r>
            <a:r>
              <a:rPr lang="ru-RU" sz="2000" dirty="0" err="1" smtClean="0"/>
              <a:t>Волынов</a:t>
            </a:r>
            <a:r>
              <a:rPr lang="ru-RU" sz="2000" dirty="0" smtClean="0"/>
              <a:t> вернулся один.</a:t>
            </a:r>
          </a:p>
          <a:p>
            <a:pPr indent="274320" algn="just" fontAlgn="base">
              <a:spcAft>
                <a:spcPct val="0"/>
              </a:spcAft>
            </a:pPr>
            <a:endParaRPr lang="ru-RU" sz="2000" b="1" dirty="0"/>
          </a:p>
        </p:txBody>
      </p:sp>
      <p:pic>
        <p:nvPicPr>
          <p:cNvPr id="5" name="Рисунок 4" descr="Союз4_Союз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000504"/>
            <a:ext cx="3882214" cy="278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36"/>
            <a:ext cx="8643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 Первая международная стыковка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3786214"/>
          </a:xfrm>
        </p:spPr>
        <p:txBody>
          <a:bodyPr>
            <a:normAutofit/>
          </a:bodyPr>
          <a:lstStyle/>
          <a:p>
            <a:pPr marL="274320" lvl="8" indent="274320" algn="just" fontAlgn="base">
              <a:spcAft>
                <a:spcPct val="0"/>
              </a:spcAft>
              <a:buClr>
                <a:schemeClr val="accent3"/>
              </a:buClr>
              <a:buSzPct val="95000"/>
              <a:buNone/>
            </a:pPr>
            <a:r>
              <a:rPr lang="ru-RU" sz="2000" b="1" u="sng" dirty="0" smtClean="0"/>
              <a:t>17 июля 1975 года произошла первая международная стыковка </a:t>
            </a:r>
            <a:r>
              <a:rPr lang="ru-RU" sz="2000" dirty="0" smtClean="0"/>
              <a:t>— советского корабля «Союз-19» с космонавтами А.А.Леоновым и В. Н. </a:t>
            </a:r>
            <a:r>
              <a:rPr lang="ru-RU" sz="2000" dirty="0" err="1" smtClean="0"/>
              <a:t>Кубасовым</a:t>
            </a:r>
            <a:r>
              <a:rPr lang="ru-RU" sz="2000" dirty="0" smtClean="0"/>
              <a:t>   на   борту   и   американского «Аполлон» с космонавтами Т. Стаффордом, Д. </a:t>
            </a:r>
            <a:r>
              <a:rPr lang="ru-RU" sz="2000" dirty="0" err="1" smtClean="0"/>
              <a:t>Слейтоном</a:t>
            </a:r>
            <a:r>
              <a:rPr lang="ru-RU" sz="2000" dirty="0" smtClean="0"/>
              <a:t>, В. </a:t>
            </a:r>
            <a:r>
              <a:rPr lang="ru-RU" sz="2000" dirty="0" err="1" smtClean="0"/>
              <a:t>Брэндом</a:t>
            </a:r>
            <a:r>
              <a:rPr lang="ru-RU" sz="2000" dirty="0" smtClean="0"/>
              <a:t>. Организовать эту стыковку было очень непросто из-за разного оборудования стыковочных узлов, разного давления воздуха в кораблях, разных систем координат, разного временного отсчета, разных метрических систем (кг, фунты…). Но несмотря ни на что, стыковка и совместный полет двух пилотируемых кораблей прошли вполне успешно.</a:t>
            </a:r>
            <a:endParaRPr lang="ru-RU" sz="2000" b="1" dirty="0"/>
          </a:p>
        </p:txBody>
      </p:sp>
      <p:pic>
        <p:nvPicPr>
          <p:cNvPr id="6" name="Picture 2" descr="\\Wasp\Work\Orc\КОСМОС\Первая стыков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5" y="4391518"/>
            <a:ext cx="4143403" cy="235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500" b="1" u="sng" dirty="0" smtClean="0"/>
              <a:t>Валентина Терешкова – первая в мире женщина в космосе</a:t>
            </a:r>
            <a:endParaRPr lang="ru-RU" sz="45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224153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8" indent="274320" algn="just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</a:pPr>
            <a:r>
              <a:rPr lang="ru-RU" sz="2000" b="1" u="sng" dirty="0" smtClean="0"/>
              <a:t>16 июня 1963 года </a:t>
            </a:r>
            <a:r>
              <a:rPr lang="ru-RU" sz="2000" dirty="0" smtClean="0"/>
              <a:t>в 12 часов 30 минут по московскому времени в Советском Союзе на орбиту спутника Земли выведен космический корабль "Восток-6" впервые в мире пилотируемый женщиной  - космонавтом </a:t>
            </a:r>
            <a:r>
              <a:rPr lang="ru-RU" sz="2000" b="1" u="sng" dirty="0" smtClean="0"/>
              <a:t>Терешковой Валентиной</a:t>
            </a:r>
            <a:r>
              <a:rPr lang="ru-RU" sz="2000" dirty="0" smtClean="0"/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Рисунок 6" descr="Терешков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410" y="3552535"/>
            <a:ext cx="4857920" cy="280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507</TotalTime>
  <Words>510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Космос –  история и будущее</vt:lpstr>
      <vt:lpstr>Первые животные в космосе</vt:lpstr>
      <vt:lpstr>         Полёт Гагарина </vt:lpstr>
      <vt:lpstr>Первый групповой экипаж -</vt:lpstr>
      <vt:lpstr>Первый выход в космос</vt:lpstr>
      <vt:lpstr>Первый человек на Луне</vt:lpstr>
      <vt:lpstr> Первая в мире стыковка двух пилотируемых людьми космических кораблей </vt:lpstr>
      <vt:lpstr> Первая международная стыковка</vt:lpstr>
      <vt:lpstr>Валентина Терешкова – первая в мире женщина в космосе</vt:lpstr>
      <vt:lpstr>Размышления о будущем людей в космосе</vt:lpstr>
      <vt:lpstr>Жизнь на Марсе!</vt:lpstr>
      <vt:lpstr>Будущее в космосе!</vt:lpstr>
      <vt:lpstr>Завод и летающие дома на   Марсе                 </vt:lpstr>
      <vt:lpstr>Олимпийские игры на Марсе</vt:lpstr>
      <vt:lpstr>Весёлые цветюлёчки</vt:lpstr>
      <vt:lpstr>Биополе</vt:lpstr>
    </vt:vector>
  </TitlesOfParts>
  <Company>Mi5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Космос.  История и будущее</dc:title>
  <dc:creator>Q</dc:creator>
  <cp:lastModifiedBy>Коля</cp:lastModifiedBy>
  <cp:revision>57</cp:revision>
  <dcterms:created xsi:type="dcterms:W3CDTF">2011-03-15T11:53:32Z</dcterms:created>
  <dcterms:modified xsi:type="dcterms:W3CDTF">2013-05-11T13:57:34Z</dcterms:modified>
</cp:coreProperties>
</file>