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1" r:id="rId2"/>
    <p:sldId id="260" r:id="rId3"/>
    <p:sldId id="266" r:id="rId4"/>
    <p:sldId id="270" r:id="rId5"/>
    <p:sldId id="264" r:id="rId6"/>
    <p:sldId id="263" r:id="rId7"/>
    <p:sldId id="269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6672-F584-4C3D-A444-B8DF7A2F1B41}" type="datetimeFigureOut">
              <a:rPr lang="ru-RU" smtClean="0"/>
              <a:pPr/>
              <a:t>19.08.2012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329E3-05DC-4975-AB3C-CDCF3042C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6672-F584-4C3D-A444-B8DF7A2F1B41}" type="datetimeFigureOut">
              <a:rPr lang="ru-RU" smtClean="0"/>
              <a:pPr/>
              <a:t>19.08.2012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329E3-05DC-4975-AB3C-CDCF3042C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6672-F584-4C3D-A444-B8DF7A2F1B41}" type="datetimeFigureOut">
              <a:rPr lang="ru-RU" smtClean="0"/>
              <a:pPr/>
              <a:t>19.08.2012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329E3-05DC-4975-AB3C-CDCF3042C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6672-F584-4C3D-A444-B8DF7A2F1B41}" type="datetimeFigureOut">
              <a:rPr lang="ru-RU" smtClean="0"/>
              <a:pPr/>
              <a:t>19.08.2012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329E3-05DC-4975-AB3C-CDCF3042C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6672-F584-4C3D-A444-B8DF7A2F1B41}" type="datetimeFigureOut">
              <a:rPr lang="ru-RU" smtClean="0"/>
              <a:pPr/>
              <a:t>19.08.2012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329E3-05DC-4975-AB3C-CDCF3042C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6672-F584-4C3D-A444-B8DF7A2F1B41}" type="datetimeFigureOut">
              <a:rPr lang="ru-RU" smtClean="0"/>
              <a:pPr/>
              <a:t>19.08.2012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329E3-05DC-4975-AB3C-CDCF3042C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6672-F584-4C3D-A444-B8DF7A2F1B41}" type="datetimeFigureOut">
              <a:rPr lang="ru-RU" smtClean="0"/>
              <a:pPr/>
              <a:t>19.08.2012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329E3-05DC-4975-AB3C-CDCF3042C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6672-F584-4C3D-A444-B8DF7A2F1B41}" type="datetimeFigureOut">
              <a:rPr lang="ru-RU" smtClean="0"/>
              <a:pPr/>
              <a:t>19.08.2012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329E3-05DC-4975-AB3C-CDCF3042C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6672-F584-4C3D-A444-B8DF7A2F1B41}" type="datetimeFigureOut">
              <a:rPr lang="ru-RU" smtClean="0"/>
              <a:pPr/>
              <a:t>19.08.2012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329E3-05DC-4975-AB3C-CDCF3042C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6672-F584-4C3D-A444-B8DF7A2F1B41}" type="datetimeFigureOut">
              <a:rPr lang="ru-RU" smtClean="0"/>
              <a:pPr/>
              <a:t>19.08.2012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329E3-05DC-4975-AB3C-CDCF3042C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6672-F584-4C3D-A444-B8DF7A2F1B41}" type="datetimeFigureOut">
              <a:rPr lang="ru-RU" smtClean="0"/>
              <a:pPr/>
              <a:t>19.08.2012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329E3-05DC-4975-AB3C-CDCF3042C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B6672-F584-4C3D-A444-B8DF7A2F1B41}" type="datetimeFigureOut">
              <a:rPr lang="ru-RU" smtClean="0"/>
              <a:pPr/>
              <a:t>19.08.2012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329E3-05DC-4975-AB3C-CDCF3042C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file:///E:\&#1056;&#1072;&#1073;&#1086;&#1095;&#1080;&#1081;%20&#1089;&#1090;&#1086;&#1083;\&#1058;&#1072;&#1085;&#1077;&#1094;%20&#1089;&#1085;&#1077;&#1078;&#1080;&#1085;&#1086;&#1082;\marry_christmas.mp3" TargetMode="External"/><Relationship Id="rId1" Type="http://schemas.microsoft.com/office/2007/relationships/media" Target="file:///E:\&#1056;&#1072;&#1073;&#1086;&#1095;&#1080;&#1081;%20&#1089;&#1090;&#1086;&#1083;\&#1058;&#1072;&#1085;&#1077;&#1094;%20&#1089;&#1085;&#1077;&#1078;&#1080;&#1085;&#1086;&#1082;\marry_christmas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1000">
              <a:srgbClr val="C4D6EB"/>
            </a:gs>
            <a:gs pos="100000">
              <a:schemeClr val="bg1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373014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Муниципальное </a:t>
            </a:r>
            <a:r>
              <a:rPr lang="ru-RU" sz="1400" dirty="0" smtClean="0"/>
              <a:t>бюджетное образовательное учреждение </a:t>
            </a:r>
            <a:br>
              <a:rPr lang="ru-RU" sz="1400" dirty="0" smtClean="0"/>
            </a:br>
            <a:r>
              <a:rPr lang="ru-RU" sz="1400" dirty="0" smtClean="0"/>
              <a:t>Ясногорская </a:t>
            </a:r>
            <a:r>
              <a:rPr lang="ru-RU" sz="1400" dirty="0" smtClean="0"/>
              <a:t>средняя </a:t>
            </a:r>
            <a:r>
              <a:rPr lang="ru-RU" sz="1400" dirty="0" smtClean="0"/>
              <a:t>общеобразовательная </a:t>
            </a:r>
            <a:r>
              <a:rPr lang="ru-RU" sz="1400" dirty="0" smtClean="0"/>
              <a:t>школа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УРОК МАТЕМАТИКИ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тема: «</a:t>
            </a:r>
            <a:r>
              <a:rPr lang="ru-RU" dirty="0"/>
              <a:t>Взаимообратные задачи</a:t>
            </a:r>
            <a:r>
              <a:rPr lang="ru-RU" dirty="0" smtClean="0"/>
              <a:t>»</a:t>
            </a:r>
          </a:p>
          <a:p>
            <a:pPr marL="0" indent="0" algn="ctr">
              <a:buNone/>
            </a:pPr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marL="0" indent="0" algn="r">
              <a:buNone/>
            </a:pPr>
            <a:r>
              <a:rPr lang="ru-RU" sz="1400" dirty="0" smtClean="0"/>
              <a:t>Работу выполнила</a:t>
            </a:r>
            <a:r>
              <a:rPr lang="ru-RU" sz="1400" dirty="0" smtClean="0"/>
              <a:t>: </a:t>
            </a:r>
            <a:r>
              <a:rPr lang="ru-RU" sz="1400" dirty="0" smtClean="0"/>
              <a:t>учитель начальных </a:t>
            </a:r>
            <a:r>
              <a:rPr lang="ru-RU" sz="1400" dirty="0" smtClean="0"/>
              <a:t>классов</a:t>
            </a:r>
          </a:p>
          <a:p>
            <a:pPr marL="0" indent="0" algn="r">
              <a:buNone/>
            </a:pPr>
            <a:r>
              <a:rPr lang="ru-RU" sz="1400" dirty="0" smtClean="0"/>
              <a:t>Смоленцева Наталья </a:t>
            </a:r>
            <a:r>
              <a:rPr lang="ru-RU" sz="1400" dirty="0" smtClean="0"/>
              <a:t>Владимировна</a:t>
            </a:r>
          </a:p>
          <a:p>
            <a:pPr marL="0" indent="0" algn="r">
              <a:buNone/>
            </a:pPr>
            <a:endParaRPr lang="ru-RU" sz="1400" dirty="0"/>
          </a:p>
          <a:p>
            <a:pPr marL="0" indent="0" algn="r">
              <a:buNone/>
            </a:pPr>
            <a:endParaRPr lang="ru-RU" sz="1400" dirty="0" smtClean="0"/>
          </a:p>
          <a:p>
            <a:pPr marL="0" indent="0" algn="ctr">
              <a:buNone/>
            </a:pPr>
            <a:endParaRPr lang="ru-RU" sz="1200" dirty="0" smtClean="0"/>
          </a:p>
          <a:p>
            <a:pPr marL="0" indent="0" algn="ctr">
              <a:buNone/>
            </a:pPr>
            <a:endParaRPr lang="ru-RU" sz="1200" dirty="0" smtClean="0"/>
          </a:p>
          <a:p>
            <a:pPr marL="0" indent="0" algn="ctr">
              <a:buNone/>
            </a:pPr>
            <a:endParaRPr lang="ru-RU" sz="1200" dirty="0"/>
          </a:p>
          <a:p>
            <a:pPr marL="0" indent="0" algn="ctr">
              <a:buNone/>
            </a:pPr>
            <a:endParaRPr lang="ru-RU" sz="1200" dirty="0" smtClean="0"/>
          </a:p>
          <a:p>
            <a:pPr marL="0" indent="0" algn="ctr">
              <a:buNone/>
            </a:pPr>
            <a:endParaRPr lang="ru-RU" sz="1200" dirty="0"/>
          </a:p>
          <a:p>
            <a:pPr marL="0" indent="0" algn="ctr">
              <a:buNone/>
            </a:pPr>
            <a:r>
              <a:rPr lang="ru-RU" sz="1200" dirty="0" smtClean="0"/>
              <a:t>2012 год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08263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7876" y="0"/>
            <a:ext cx="9291876" cy="6968907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0e4ca0a484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2420938"/>
            <a:ext cx="1223963" cy="1150937"/>
          </a:xfrm>
          <a:prstGeom prst="rect">
            <a:avLst/>
          </a:prstGeom>
          <a:solidFill>
            <a:srgbClr val="99FFCC"/>
          </a:solidFill>
        </p:spPr>
      </p:pic>
      <p:pic>
        <p:nvPicPr>
          <p:cNvPr id="10245" name="Picture 5" descr="0e4ca0a484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3644900"/>
            <a:ext cx="1223963" cy="1152525"/>
          </a:xfrm>
          <a:prstGeom prst="rect">
            <a:avLst/>
          </a:prstGeom>
          <a:noFill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0888" y="3417888"/>
            <a:ext cx="23812" cy="23812"/>
          </a:xfrm>
          <a:prstGeom prst="rect">
            <a:avLst/>
          </a:prstGeom>
          <a:noFill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0888" y="3417888"/>
            <a:ext cx="23812" cy="23812"/>
          </a:xfrm>
          <a:prstGeom prst="rect">
            <a:avLst/>
          </a:prstGeom>
          <a:noFill/>
        </p:spPr>
      </p:pic>
      <p:pic>
        <p:nvPicPr>
          <p:cNvPr id="10249" name="Picture 9" descr="0e4ca0a484e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5157788"/>
            <a:ext cx="1223962" cy="1081087"/>
          </a:xfrm>
          <a:prstGeom prst="rect">
            <a:avLst/>
          </a:prstGeom>
          <a:noFill/>
        </p:spPr>
      </p:pic>
      <p:pic>
        <p:nvPicPr>
          <p:cNvPr id="10250" name="Picture 10" descr="0e4ca0a484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1916113"/>
            <a:ext cx="1223963" cy="1152525"/>
          </a:xfrm>
          <a:prstGeom prst="rect">
            <a:avLst/>
          </a:prstGeom>
          <a:noFill/>
        </p:spPr>
      </p:pic>
      <p:pic>
        <p:nvPicPr>
          <p:cNvPr id="10251" name="Picture 11" descr="0e4ca0a484e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59563" y="5157788"/>
            <a:ext cx="1225550" cy="1152525"/>
          </a:xfrm>
          <a:prstGeom prst="rect">
            <a:avLst/>
          </a:prstGeom>
          <a:noFill/>
        </p:spPr>
      </p:pic>
      <p:pic>
        <p:nvPicPr>
          <p:cNvPr id="10252" name="Picture 12" descr="0e4ca0a484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549275"/>
            <a:ext cx="1223962" cy="115252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</p:pic>
      <p:pic>
        <p:nvPicPr>
          <p:cNvPr id="10253" name="Picture 13" descr="0e4ca0a484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3375"/>
            <a:ext cx="1223963" cy="1152525"/>
          </a:xfrm>
          <a:prstGeom prst="rect">
            <a:avLst/>
          </a:prstGeom>
          <a:noFill/>
        </p:spPr>
      </p:pic>
      <p:pic>
        <p:nvPicPr>
          <p:cNvPr id="12" name="marry_christma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15181" y="5734050"/>
            <a:ext cx="615975" cy="61597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3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3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3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3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1000"/>
                            </p:stCondLst>
                            <p:childTnLst>
                              <p:par>
                                <p:cTn id="4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3000"/>
                            </p:stCondLst>
                            <p:childTnLst>
                              <p:par>
                                <p:cTn id="4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0"/>
                            </p:stCondLst>
                            <p:childTnLst>
                              <p:par>
                                <p:cTn id="5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000"/>
                            </p:stCondLst>
                            <p:childTnLst>
                              <p:par>
                                <p:cTn id="5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9000"/>
                            </p:stCondLst>
                            <p:childTnLst>
                              <p:par>
                                <p:cTn id="5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1000"/>
                            </p:stCondLst>
                            <p:childTnLst>
                              <p:par>
                                <p:cTn id="6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3000"/>
                            </p:stCondLst>
                            <p:childTnLst>
                              <p:par>
                                <p:cTn id="64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65" dur="3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6000"/>
                            </p:stCondLst>
                            <p:childTnLst>
                              <p:par>
                                <p:cTn id="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2.22222E-6 L -0.00782 -0.28356 " pathEditMode="relative" ptsTypes="AA">
                                      <p:cBhvr>
                                        <p:cTn id="68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800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3.7037E-7 L 0.29132 -0.0421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0.23628 0.15741 " pathEditMode="relative" ptsTypes="AA">
                                      <p:cBhvr>
                                        <p:cTn id="74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20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4.07407E-6 L -0.07882 0.3150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40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82 -1.11111E-6 L -0.32292 -0.01065 " pathEditMode="relative" ptsTypes="AA">
                                      <p:cBhvr>
                                        <p:cTn id="80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600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99 0.00532 L -0.26007 -0.13125 " pathEditMode="relative" ptsTypes="AA">
                                      <p:cBhvr>
                                        <p:cTn id="83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8000"/>
                            </p:stCondLst>
                            <p:childTnLst>
                              <p:par>
                                <p:cTn id="85" presetID="1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1 0.04533  0.011 0.08667  0.028 0.11333  C 0.028 0.11467  0.055 0.15067  0.055 0.14933  C 0.07 0.16933  0.079 0.19733  0.079 0.22667  C 0.079 0.28533  0.044 0.332  0 0.33333  C -0.044 0.332  -0.079 0.28533  -0.079 0.22667  C -0.079 0.19733  -0.07 0.16933  -0.055 0.14933  C -0.055 0.15067  -0.028 0.11467  -0.028 0.11333  C -0.011 0.08667  -0.001 0.04533  0 0  Z" pathEditMode="relative" ptsTypes="">
                                      <p:cBhvr>
                                        <p:cTn id="86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0"/>
                            </p:stCondLst>
                            <p:childTnLst>
                              <p:par>
                                <p:cTn id="8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500"/>
                            </p:stCondLst>
                            <p:childTnLst>
                              <p:par>
                                <p:cTn id="9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1000"/>
                            </p:stCondLst>
                            <p:childTnLst>
                              <p:par>
                                <p:cTn id="9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3000"/>
                            </p:stCondLst>
                            <p:childTnLst>
                              <p:par>
                                <p:cTn id="10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3500"/>
                            </p:stCondLst>
                            <p:childTnLst>
                              <p:par>
                                <p:cTn id="10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5500"/>
                            </p:stCondLst>
                            <p:childTnLst>
                              <p:par>
                                <p:cTn id="10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7500"/>
                            </p:stCondLst>
                            <p:childTnLst>
                              <p:par>
                                <p:cTn id="11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20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9500"/>
                            </p:stCondLst>
                            <p:childTnLst>
                              <p:par>
                                <p:cTn id="1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3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3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2500"/>
                            </p:stCondLst>
                            <p:childTnLst>
                              <p:par>
                                <p:cTn id="1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3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5500"/>
                            </p:stCondLst>
                            <p:childTnLst>
                              <p:par>
                                <p:cTn id="1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3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3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8500"/>
                            </p:stCondLst>
                            <p:childTnLst>
                              <p:par>
                                <p:cTn id="1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3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3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1500"/>
                            </p:stCondLst>
                            <p:childTnLst>
                              <p:par>
                                <p:cTn id="1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3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3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4500"/>
                            </p:stCondLst>
                            <p:childTnLst>
                              <p:par>
                                <p:cTn id="1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3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3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7500"/>
                            </p:stCondLst>
                            <p:childTnLst>
                              <p:par>
                                <p:cTn id="14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9500"/>
                            </p:stCondLst>
                            <p:childTnLst>
                              <p:par>
                                <p:cTn id="1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2.22222E-6 L 0.22048 0.14699 " pathEditMode="relative" ptsTypes="AA">
                                      <p:cBhvr>
                                        <p:cTn id="154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1500"/>
                            </p:stCondLst>
                            <p:childTnLst>
                              <p:par>
                                <p:cTn id="1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0.25226 -0.01574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3500"/>
                            </p:stCondLst>
                            <p:childTnLst>
                              <p:par>
                                <p:cTn id="1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0.06302 -0.33611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85500"/>
                            </p:stCondLst>
                            <p:childTnLst>
                              <p:par>
                                <p:cTn id="1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25209 -0.16806 " pathEditMode="relative" ptsTypes="AA">
                                      <p:cBhvr>
                                        <p:cTn id="163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7500"/>
                            </p:stCondLst>
                            <p:childTnLst>
                              <p:par>
                                <p:cTn id="1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1.85185E-6 L -0.29133 0.06296 " pathEditMode="relative" ptsTypes="AA">
                                      <p:cBhvr>
                                        <p:cTn id="166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89500"/>
                            </p:stCondLst>
                            <p:childTnLst>
                              <p:par>
                                <p:cTn id="1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-0.0158 0.32546 " pathEditMode="relative" ptsTypes="AA">
                                      <p:cBhvr>
                                        <p:cTn id="169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1500"/>
                            </p:stCondLst>
                            <p:childTnLst>
                              <p:par>
                                <p:cTn id="171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C 0.06892 7.40741E-7 0.125 0.07477 0.125 0.16667 C 0.125 0.25856 0.06892 0.33333 -5.55556E-7 0.33333 C -0.06892 0.33333 -0.125 0.25856 -0.125 0.16667 C -0.125 0.07477 -0.06892 7.40741E-7 -5.55556E-7 7.40741E-7 Z " pathEditMode="relative" rAng="0" ptsTypes="fffff">
                                      <p:cBhvr>
                                        <p:cTn id="172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93500"/>
                            </p:stCondLst>
                            <p:childTnLst>
                              <p:par>
                                <p:cTn id="174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75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95500"/>
                            </p:stCondLst>
                            <p:childTnLst>
                              <p:par>
                                <p:cTn id="177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78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97500"/>
                            </p:stCondLst>
                            <p:childTnLst>
                              <p:par>
                                <p:cTn id="180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4.07407E-6 C 0.06875 4.07407E-6 0.12483 0.07476 0.12483 0.16666 C 0.12483 0.25856 0.06875 0.33333 -0.00017 0.33333 C -0.06909 0.33333 -0.12517 0.25856 -0.12517 0.16666 C -0.12517 0.07476 -0.06909 4.07407E-6 -0.00017 4.07407E-6 Z " pathEditMode="relative" rAng="0" ptsTypes="fffff">
                                      <p:cBhvr>
                                        <p:cTn id="181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99500"/>
                            </p:stCondLst>
                            <p:childTnLst>
                              <p:par>
                                <p:cTn id="183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C 0.06893 -3.33333E-6 0.125 0.07477 0.125 0.16667 C 0.125 0.25857 0.06893 0.33334 -3.88889E-6 0.33334 C -0.06892 0.33334 -0.125 0.25857 -0.125 0.16667 C -0.125 0.07477 -0.06892 -3.33333E-6 -3.88889E-6 -3.33333E-6 Z " pathEditMode="relative" rAng="0" ptsTypes="fffff">
                                      <p:cBhvr>
                                        <p:cTn id="184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1500"/>
                            </p:stCondLst>
                            <p:childTnLst>
                              <p:par>
                                <p:cTn id="186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87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3500"/>
                            </p:stCondLst>
                            <p:childTnLst>
                              <p:par>
                                <p:cTn id="18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2000" fill="hold"/>
                                        <p:tgtEl>
                                          <p:spTgt spid="102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5500"/>
                            </p:stCondLst>
                            <p:childTnLst>
                              <p:par>
                                <p:cTn id="19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6500"/>
                            </p:stCondLst>
                            <p:childTnLst>
                              <p:par>
                                <p:cTn id="19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7500"/>
                            </p:stCondLst>
                            <p:childTnLst>
                              <p:par>
                                <p:cTn id="20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8500"/>
                            </p:stCondLst>
                            <p:childTnLst>
                              <p:par>
                                <p:cTn id="21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216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10500"/>
                            </p:stCondLst>
                            <p:childTnLst>
                              <p:par>
                                <p:cTn id="22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11500"/>
                            </p:stCondLst>
                            <p:childTnLst>
                              <p:par>
                                <p:cTn id="228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30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30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0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0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14500"/>
                            </p:stCondLst>
                            <p:childTnLst>
                              <p:par>
                                <p:cTn id="2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6" dur="11775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87824" y="2060848"/>
            <a:ext cx="571632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268760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404664"/>
            <a:ext cx="1847850" cy="2466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5533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1000">
              <a:srgbClr val="C4D6EB"/>
            </a:gs>
            <a:gs pos="100000">
              <a:schemeClr val="bg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089" y="476672"/>
            <a:ext cx="29937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Условие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353542"/>
            <a:ext cx="26805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Вопрос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2204864"/>
            <a:ext cx="22974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Схема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3097552"/>
            <a:ext cx="4012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Выражение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83879" y="4020882"/>
            <a:ext cx="3078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Решение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4944212"/>
            <a:ext cx="2048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Ответ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1000">
              <a:srgbClr val="C4D6EB"/>
            </a:gs>
            <a:gs pos="100000">
              <a:schemeClr val="bg1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На кормушке сидело 2 синички.</a:t>
            </a:r>
            <a:br>
              <a:rPr lang="ru-RU" dirty="0" smtClean="0"/>
            </a:br>
            <a:r>
              <a:rPr lang="ru-RU" dirty="0" smtClean="0"/>
              <a:t>Прилетела ещё 1синичка. </a:t>
            </a:r>
            <a:br>
              <a:rPr lang="ru-RU" dirty="0" smtClean="0"/>
            </a:br>
            <a:r>
              <a:rPr lang="ru-RU" dirty="0" smtClean="0"/>
              <a:t>Сколько синичек</a:t>
            </a:r>
            <a:br>
              <a:rPr lang="ru-RU" dirty="0" smtClean="0"/>
            </a:br>
            <a:r>
              <a:rPr lang="ru-RU" dirty="0" smtClean="0"/>
              <a:t> прилетело?            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348880"/>
            <a:ext cx="3816424" cy="41978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1000">
              <a:srgbClr val="C4D6EB"/>
            </a:gs>
            <a:gs pos="100000">
              <a:schemeClr val="bg1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кормушке сидело 2 синички.</a:t>
            </a:r>
            <a:br>
              <a:rPr lang="ru-RU" dirty="0" smtClean="0"/>
            </a:br>
            <a:r>
              <a:rPr lang="ru-RU" dirty="0" smtClean="0"/>
              <a:t>Прилетела ещё 1синичка. </a:t>
            </a:r>
            <a:br>
              <a:rPr lang="ru-RU" dirty="0" smtClean="0"/>
            </a:br>
            <a:r>
              <a:rPr lang="ru-RU" dirty="0" smtClean="0"/>
              <a:t>Сколько синичек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u="sng" dirty="0" smtClean="0"/>
              <a:t>стало</a:t>
            </a:r>
            <a:r>
              <a:rPr lang="ru-RU" dirty="0" smtClean="0"/>
              <a:t>?            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348880"/>
            <a:ext cx="3816424" cy="41978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41642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27413" y="2060575"/>
            <a:ext cx="571658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268760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404664"/>
            <a:ext cx="1847850" cy="2466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619672" y="404664"/>
            <a:ext cx="5886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урок!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33</Words>
  <Application>Microsoft Office PowerPoint</Application>
  <PresentationFormat>Экран (4:3)</PresentationFormat>
  <Paragraphs>28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Муниципальное бюджетное образовательное учреждение  Ясногорская средняя общеобразовательная школа</vt:lpstr>
      <vt:lpstr>Презентация PowerPoint</vt:lpstr>
      <vt:lpstr>Презентация PowerPoint</vt:lpstr>
      <vt:lpstr>Презентация PowerPoint</vt:lpstr>
      <vt:lpstr>Презентация PowerPoint</vt:lpstr>
      <vt:lpstr>    На кормушке сидело 2 синички. Прилетела ещё 1синичка.  Сколько синичек  прилетело?            </vt:lpstr>
      <vt:lpstr>    На кормушке сидело 2 синички. Прилетела ещё 1синичка.  Сколько синичек  стало?            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Валюшка</cp:lastModifiedBy>
  <cp:revision>24</cp:revision>
  <dcterms:created xsi:type="dcterms:W3CDTF">2012-01-27T19:49:50Z</dcterms:created>
  <dcterms:modified xsi:type="dcterms:W3CDTF">2012-08-19T13:28:42Z</dcterms:modified>
</cp:coreProperties>
</file>