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8C1DEB-3F96-4BE2-959B-1FEB9046127D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275B6B-0723-44E9-A413-03718B021B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64096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стихотворения Бунина</a:t>
            </a:r>
            <a:br>
              <a:rPr lang="ru-RU" dirty="0" smtClean="0"/>
            </a:br>
            <a:r>
              <a:rPr lang="ru-RU" dirty="0" smtClean="0"/>
              <a:t>«Родина»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Презентация подготовлена</a:t>
            </a:r>
          </a:p>
          <a:p>
            <a:r>
              <a:rPr lang="ru-RU" dirty="0" smtClean="0"/>
              <a:t>к уроку литературы в 7 классе</a:t>
            </a:r>
          </a:p>
          <a:p>
            <a:r>
              <a:rPr lang="ru-RU" dirty="0" smtClean="0"/>
              <a:t>учителем словесности ГБОУ СОШ </a:t>
            </a:r>
          </a:p>
          <a:p>
            <a:r>
              <a:rPr lang="ru-RU" dirty="0" smtClean="0"/>
              <a:t>№ 353 им. А. С. Пушкина г. </a:t>
            </a:r>
            <a:r>
              <a:rPr lang="ru-RU" smtClean="0"/>
              <a:t>Москвы</a:t>
            </a:r>
            <a:endParaRPr lang="ru-RU" dirty="0" smtClean="0"/>
          </a:p>
          <a:p>
            <a:r>
              <a:rPr lang="ru-RU" dirty="0" smtClean="0"/>
              <a:t>Андреевой Аллой Юрьевной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63272" cy="1514432"/>
          </a:xfrm>
        </p:spPr>
        <p:txBody>
          <a:bodyPr>
            <a:normAutofit/>
          </a:bodyPr>
          <a:lstStyle/>
          <a:p>
            <a:r>
              <a:rPr lang="ru-RU" sz="4000" dirty="0"/>
              <a:t>Под небом мертвенно-свинцовым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9" name="Содержимое 8" descr="Зимний вечер 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25089"/>
            <a:ext cx="4038600" cy="3225459"/>
          </a:xfr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Выделите эпитеты,</a:t>
            </a:r>
          </a:p>
          <a:p>
            <a:r>
              <a:rPr lang="ru-RU" dirty="0" smtClean="0"/>
              <a:t>Прокомментируйте их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Угрюмо меркнет зимний день</a:t>
            </a:r>
            <a:endParaRPr lang="ru-RU" dirty="0"/>
          </a:p>
        </p:txBody>
      </p:sp>
      <p:pic>
        <p:nvPicPr>
          <p:cNvPr id="8" name="Содержимое 7" descr="Зимний вечер 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21790"/>
            <a:ext cx="4038600" cy="3032057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Найдите метафору</a:t>
            </a:r>
          </a:p>
          <a:p>
            <a:r>
              <a:rPr lang="ru-RU" dirty="0" smtClean="0"/>
              <a:t>Прокомментируйте ее.</a:t>
            </a:r>
          </a:p>
          <a:p>
            <a:r>
              <a:rPr lang="ru-RU" dirty="0" smtClean="0"/>
              <a:t>Какое настроение задано первыми строками стихотворения?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 нет конца лесам сосновым,</a:t>
            </a:r>
            <a:br>
              <a:rPr lang="ru-RU" dirty="0"/>
            </a:br>
            <a:r>
              <a:rPr lang="ru-RU" dirty="0"/>
              <a:t>И далеко до деревень.</a:t>
            </a:r>
          </a:p>
        </p:txBody>
      </p:sp>
      <p:pic>
        <p:nvPicPr>
          <p:cNvPr id="6" name="Содержимое 5" descr="зимний вечер 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92965"/>
            <a:ext cx="4038600" cy="268970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4042792" cy="3633267"/>
          </a:xfrm>
        </p:spPr>
        <p:txBody>
          <a:bodyPr/>
          <a:lstStyle/>
          <a:p>
            <a:r>
              <a:rPr lang="ru-RU" dirty="0" smtClean="0"/>
              <a:t>Пространство в стихотворении. Каким приемом оно создано?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Выделите и прокомментируйте все изобразительные средства этой строфы</a:t>
            </a:r>
            <a:endParaRPr lang="ru-RU" sz="3600" dirty="0"/>
          </a:p>
        </p:txBody>
      </p:sp>
      <p:pic>
        <p:nvPicPr>
          <p:cNvPr id="5" name="Содержимое 4" descr="Зимний вечер 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24192"/>
            <a:ext cx="4038600" cy="302725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Один туман молочно-синий,</a:t>
            </a:r>
            <a:br>
              <a:rPr lang="ru-RU" dirty="0" smtClean="0"/>
            </a:br>
            <a:r>
              <a:rPr lang="ru-RU" dirty="0" smtClean="0"/>
              <a:t>Как чья-то кроткая печаль,</a:t>
            </a:r>
            <a:br>
              <a:rPr lang="ru-RU" dirty="0" smtClean="0"/>
            </a:br>
            <a:r>
              <a:rPr lang="ru-RU" dirty="0" smtClean="0"/>
              <a:t>Над этой снежною пустыней</a:t>
            </a:r>
            <a:br>
              <a:rPr lang="ru-RU" dirty="0" smtClean="0"/>
            </a:br>
            <a:r>
              <a:rPr lang="ru-RU" dirty="0" smtClean="0"/>
              <a:t>Смягчает сумрачную даль.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Выделите и прокомментируйте все изобразительные средства этой строфы</a:t>
            </a:r>
            <a:endParaRPr lang="ru-RU" sz="3600" dirty="0"/>
          </a:p>
        </p:txBody>
      </p:sp>
      <p:pic>
        <p:nvPicPr>
          <p:cNvPr id="5" name="Содержимое 4" descr="Зимний вечер 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24192"/>
            <a:ext cx="4038600" cy="302725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Один </a:t>
            </a:r>
            <a:r>
              <a:rPr lang="ru-RU" dirty="0" smtClean="0">
                <a:solidFill>
                  <a:srgbClr val="C00000"/>
                </a:solidFill>
              </a:rPr>
              <a:t>туман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молочно-синий,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чья-то </a:t>
            </a:r>
            <a:r>
              <a:rPr lang="ru-RU" u="sng" dirty="0" smtClean="0">
                <a:solidFill>
                  <a:srgbClr val="C00000"/>
                </a:solidFill>
              </a:rPr>
              <a:t>кроткая </a:t>
            </a:r>
            <a:r>
              <a:rPr lang="ru-RU" dirty="0" smtClean="0"/>
              <a:t>печаль,</a:t>
            </a:r>
            <a:br>
              <a:rPr lang="ru-RU" dirty="0" smtClean="0"/>
            </a:br>
            <a:r>
              <a:rPr lang="ru-RU" dirty="0" smtClean="0"/>
              <a:t>Над этой </a:t>
            </a:r>
            <a:r>
              <a:rPr lang="ru-RU" dirty="0" smtClean="0">
                <a:solidFill>
                  <a:srgbClr val="7030A0"/>
                </a:solidFill>
              </a:rPr>
              <a:t>снежною пустыней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Смягчает сумрачную даль.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Родина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Обратитесь к названию.</a:t>
            </a:r>
          </a:p>
          <a:p>
            <a:r>
              <a:rPr lang="ru-RU" dirty="0" smtClean="0"/>
              <a:t>Какой предстала перед вами Родина И. Бунина в этом стихотворении?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110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Анализ стихотворения Бунина «Родина»</vt:lpstr>
      <vt:lpstr>Под небом мертвенно-свинцовым </vt:lpstr>
      <vt:lpstr>Угрюмо меркнет зимний день</vt:lpstr>
      <vt:lpstr>И нет конца лесам сосновым, И далеко до деревень.</vt:lpstr>
      <vt:lpstr>Выделите и прокомментируйте все изобразительные средства этой строфы</vt:lpstr>
      <vt:lpstr>Выделите и прокомментируйте все изобразительные средства этой строфы</vt:lpstr>
      <vt:lpstr>Родина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8</cp:revision>
  <dcterms:created xsi:type="dcterms:W3CDTF">2013-02-25T17:37:12Z</dcterms:created>
  <dcterms:modified xsi:type="dcterms:W3CDTF">2013-05-10T18:37:56Z</dcterms:modified>
</cp:coreProperties>
</file>