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482033-97FC-4998-A9BC-CD9D991E819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14E18C-0A57-440C-B2F0-D4CCA6C28C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Лексические нормы употребления прилагательных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7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на уроке я …..</a:t>
            </a:r>
          </a:p>
          <a:p>
            <a:r>
              <a:rPr lang="ru-RU" dirty="0" smtClean="0"/>
              <a:t>Мне понравилось ……..</a:t>
            </a:r>
          </a:p>
          <a:p>
            <a:r>
              <a:rPr lang="ru-RU" dirty="0" smtClean="0"/>
              <a:t>Было легко  ……</a:t>
            </a:r>
          </a:p>
          <a:p>
            <a:r>
              <a:rPr lang="ru-RU" dirty="0" smtClean="0"/>
              <a:t>Было трудно ……..</a:t>
            </a:r>
          </a:p>
          <a:p>
            <a:r>
              <a:rPr lang="ru-RU" dirty="0" smtClean="0"/>
              <a:t>Сегодня я справился с  …………..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28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 327 ( 1-4), 328 ( </a:t>
            </a:r>
            <a:r>
              <a:rPr lang="ru-RU" dirty="0" err="1" smtClean="0"/>
              <a:t>орф</a:t>
            </a:r>
            <a:r>
              <a:rPr lang="ru-RU" dirty="0" smtClean="0"/>
              <a:t>. </a:t>
            </a:r>
            <a:r>
              <a:rPr lang="ru-RU" dirty="0"/>
              <a:t>м</a:t>
            </a:r>
            <a:r>
              <a:rPr lang="ru-RU" dirty="0" smtClean="0"/>
              <a:t>инимум)</a:t>
            </a:r>
          </a:p>
          <a:p>
            <a:r>
              <a:rPr lang="ru-RU" dirty="0" smtClean="0"/>
              <a:t>Стр.168 – 169 (прочитать)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50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тренировать умение учащихся использовать синонимы для объяснения лексического значения слов; </a:t>
            </a:r>
          </a:p>
          <a:p>
            <a:r>
              <a:rPr lang="ru-RU" dirty="0" smtClean="0"/>
              <a:t>2) совершенствовать умение редактировать предложения с нарушением лексических и грамматических норм.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67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Выпишите слова, в которых сочетание ЧН произносится как ШН.</a:t>
            </a:r>
          </a:p>
          <a:p>
            <a:r>
              <a:rPr lang="ru-RU" dirty="0" smtClean="0"/>
              <a:t>Молочный, конечно, гречневый, обычный, яичница, нарочно, скучно, мозаичный, скворечник, обычный, пустячный, Ильинична.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Орфоэпическая минутка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5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К</a:t>
            </a:r>
            <a:r>
              <a:rPr lang="ru-RU" sz="5400" dirty="0" smtClean="0"/>
              <a:t>онечно, яичница, нарочно, скучно, скворечник, пустячный, Ильинична.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22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Паронимы (от греч. </a:t>
            </a:r>
            <a:r>
              <a:rPr lang="ru-RU" dirty="0" err="1" smtClean="0"/>
              <a:t>para</a:t>
            </a:r>
            <a:r>
              <a:rPr lang="ru-RU" dirty="0" smtClean="0"/>
              <a:t> — рядом, возле и </a:t>
            </a:r>
            <a:r>
              <a:rPr lang="ru-RU" dirty="0" err="1" smtClean="0"/>
              <a:t>onoma</a:t>
            </a:r>
            <a:r>
              <a:rPr lang="ru-RU" dirty="0" smtClean="0"/>
              <a:t> — имя) — это однокоренные слова одной части речи, близкие по звучанию, но имеющие разные лексические значения, например : водные запасы- водяной жук, отборный рис - отборочный тур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Различение прилагательных-паронимов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17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229644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229644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5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ДЛИННЫЙ - имеющий большую длину, протяжённость.</a:t>
            </a:r>
          </a:p>
          <a:p>
            <a:r>
              <a:rPr lang="ru-RU" dirty="0" smtClean="0"/>
              <a:t>ДЛИТЕЛЬНЫЙ. Долговременный. Антоним: кратковременный.</a:t>
            </a:r>
          </a:p>
          <a:p>
            <a:r>
              <a:rPr lang="ru-RU" dirty="0" smtClean="0"/>
              <a:t>КАМЕНИСТЫЙ. Обильный камнем, покрытый камнем. </a:t>
            </a:r>
            <a:r>
              <a:rPr lang="ru-RU" dirty="0" err="1" smtClean="0"/>
              <a:t>Каменист|ый</a:t>
            </a:r>
            <a:r>
              <a:rPr lang="ru-RU" dirty="0" smtClean="0"/>
              <a:t>: ~</a:t>
            </a:r>
            <a:r>
              <a:rPr lang="ru-RU" dirty="0" err="1" smtClean="0"/>
              <a:t>ая</a:t>
            </a:r>
            <a:r>
              <a:rPr lang="ru-RU" dirty="0" smtClean="0"/>
              <a:t> почва, земля; ~</a:t>
            </a:r>
            <a:r>
              <a:rPr lang="ru-RU" dirty="0" err="1" smtClean="0"/>
              <a:t>ый</a:t>
            </a:r>
            <a:r>
              <a:rPr lang="ru-RU" dirty="0" smtClean="0"/>
              <a:t> берег; ~</a:t>
            </a:r>
            <a:r>
              <a:rPr lang="ru-RU" dirty="0" err="1" smtClean="0"/>
              <a:t>ое</a:t>
            </a:r>
            <a:r>
              <a:rPr lang="ru-RU" dirty="0" smtClean="0"/>
              <a:t> дно; ~</a:t>
            </a:r>
            <a:r>
              <a:rPr lang="ru-RU" dirty="0" err="1" smtClean="0"/>
              <a:t>ый</a:t>
            </a:r>
            <a:r>
              <a:rPr lang="ru-RU" dirty="0" smtClean="0"/>
              <a:t> брод, </a:t>
            </a:r>
          </a:p>
          <a:p>
            <a:r>
              <a:rPr lang="ru-RU" dirty="0" smtClean="0"/>
              <a:t>КАМЕННЫЙ. Состоящий из камня, сделанный из камня или кирпича.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82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Канал оказался судоходным и очень ДЛИННЫМ.</a:t>
            </a:r>
          </a:p>
          <a:p>
            <a:r>
              <a:rPr lang="ru-RU" dirty="0" smtClean="0"/>
              <a:t>На нас чуть не обрушилась КАМЕННАЯ глыба, да мы успели отбежать в сторону.</a:t>
            </a:r>
          </a:p>
          <a:p>
            <a:r>
              <a:rPr lang="ru-RU" dirty="0" smtClean="0"/>
              <a:t>Долина реки прямая, в нижней части открытая и КАМЕНИСТАЯ.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04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Орфографический минимум : упр. 328, с. 166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Тренировка орфографических умений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864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280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Лексические нормы употребления прилагательных</vt:lpstr>
      <vt:lpstr>Цели урока: </vt:lpstr>
      <vt:lpstr>Орфоэпическая минутка</vt:lpstr>
      <vt:lpstr>Проверим!</vt:lpstr>
      <vt:lpstr>Различение прилагательных-паронимов </vt:lpstr>
      <vt:lpstr>Физкультминутка</vt:lpstr>
      <vt:lpstr>Проверим!</vt:lpstr>
      <vt:lpstr>Проверим!</vt:lpstr>
      <vt:lpstr>Тренировка орфографических умений</vt:lpstr>
      <vt:lpstr>Рефлексия </vt:lpstr>
      <vt:lpstr>Домашнее задание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Altay</dc:creator>
  <cp:lastModifiedBy>Altay</cp:lastModifiedBy>
  <cp:revision>5</cp:revision>
  <dcterms:created xsi:type="dcterms:W3CDTF">2013-12-19T14:58:35Z</dcterms:created>
  <dcterms:modified xsi:type="dcterms:W3CDTF">2013-12-19T16:14:38Z</dcterms:modified>
</cp:coreProperties>
</file>