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AFA32"/>
    <a:srgbClr val="66FF66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3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1A0DBF-9A82-4F7B-9EC1-633FDCD946AB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F7C617-7741-479F-85C8-56907637DC7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Tm="3000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xxx\Downloads\eminem_feat_rihanna_-_the_monster_(zvukoff.ru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834115">
            <a:off x="2734481" y="764294"/>
            <a:ext cx="6433492" cy="58477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 праздником нас , дорогая )))*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Xm7Z853V_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2711">
            <a:off x="620362" y="418269"/>
            <a:ext cx="2391434" cy="3188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_kYNnUKVBx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5028">
            <a:off x="5572002" y="1795148"/>
            <a:ext cx="3319012" cy="248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SwW9pz-Q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3214686"/>
            <a:ext cx="392909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eminem_feat_rihanna_-_the_monster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142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Дни рождения)))))</a:t>
            </a:r>
            <a:endParaRPr lang="ru-RU" dirty="0"/>
          </a:p>
        </p:txBody>
      </p:sp>
      <p:pic>
        <p:nvPicPr>
          <p:cNvPr id="3" name="Рисунок 2" descr="Wr2nGbyaXq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3588258" cy="4786322"/>
          </a:xfrm>
          <a:prstGeom prst="rect">
            <a:avLst/>
          </a:prstGeom>
        </p:spPr>
      </p:pic>
      <p:pic>
        <p:nvPicPr>
          <p:cNvPr id="4" name="Рисунок 3" descr="BxfV7qtDg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86292">
            <a:off x="4500562" y="2000240"/>
            <a:ext cx="4383342" cy="3286148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35440">
            <a:off x="-349374" y="379207"/>
            <a:ext cx="8305800" cy="1143000"/>
          </a:xfrm>
        </p:spPr>
        <p:txBody>
          <a:bodyPr/>
          <a:lstStyle/>
          <a:p>
            <a:r>
              <a:rPr lang="ru-RU" dirty="0" smtClean="0"/>
              <a:t>Школьные деньки))))</a:t>
            </a:r>
            <a:endParaRPr lang="ru-RU" dirty="0"/>
          </a:p>
        </p:txBody>
      </p:sp>
      <p:pic>
        <p:nvPicPr>
          <p:cNvPr id="3" name="Рисунок 2" descr="99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7575">
            <a:off x="3404125" y="1901135"/>
            <a:ext cx="5817078" cy="4948184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OC886iPW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zXFJawerE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167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uuTe0UXwe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8001024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etImage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71562" y="1071562"/>
            <a:ext cx="6858000" cy="4714876"/>
          </a:xfrm>
          <a:prstGeom prst="rect">
            <a:avLst/>
          </a:prstGeom>
        </p:spPr>
      </p:pic>
      <p:pic>
        <p:nvPicPr>
          <p:cNvPr id="4" name="Рисунок 3" descr="get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50405" y="964405"/>
            <a:ext cx="6858000" cy="492919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5800" cy="1143000"/>
          </a:xfrm>
        </p:spPr>
        <p:txBody>
          <a:bodyPr/>
          <a:lstStyle/>
          <a:p>
            <a:r>
              <a:rPr lang="ru-RU" dirty="0" smtClean="0"/>
              <a:t>Мы едим в </a:t>
            </a:r>
            <a:r>
              <a:rPr lang="ru-RU" dirty="0" err="1" smtClean="0"/>
              <a:t>летооо</a:t>
            </a:r>
            <a:r>
              <a:rPr lang="ru-RU" dirty="0" smtClean="0"/>
              <a:t>****</a:t>
            </a:r>
            <a:endParaRPr lang="ru-RU" dirty="0"/>
          </a:p>
        </p:txBody>
      </p:sp>
      <p:pic>
        <p:nvPicPr>
          <p:cNvPr id="3" name="Рисунок 2" descr="r7AOrP_ok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53728"/>
            <a:ext cx="7072362" cy="5304272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5Kxid3nU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670800" cy="51181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rulbywEQN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670800" cy="57531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et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16586" cy="6858000"/>
          </a:xfrm>
          <a:prstGeom prst="rect">
            <a:avLst/>
          </a:prstGeom>
        </p:spPr>
      </p:pic>
      <p:pic>
        <p:nvPicPr>
          <p:cNvPr id="4" name="Рисунок 3" descr="MSXhVjajF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HeroicExtremeLef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Вот уже 13 лет мы дружим с тобой ))*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eiuPwyQP6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4828">
            <a:off x="1178567" y="1622364"/>
            <a:ext cx="6381795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etImage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etImage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MET1VADj1G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qkanFOu8K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5141375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_27c-Vk-0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pic>
        <p:nvPicPr>
          <p:cNvPr id="4" name="Рисунок 3" descr="uPkHQ2ikb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YKWFt3a1y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2066" cy="3429000"/>
          </a:xfrm>
          <a:prstGeom prst="rect">
            <a:avLst/>
          </a:prstGeom>
        </p:spPr>
      </p:pic>
      <p:pic>
        <p:nvPicPr>
          <p:cNvPr id="4" name="Рисунок 3" descr="2N_YkGXtq6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285992"/>
            <a:ext cx="4286256" cy="4429132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PdyH249r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29222" cy="3288868"/>
          </a:xfrm>
          <a:prstGeom prst="rect">
            <a:avLst/>
          </a:prstGeom>
        </p:spPr>
      </p:pic>
      <p:pic>
        <p:nvPicPr>
          <p:cNvPr id="4" name="Рисунок 3" descr="dCAVd8tpZZ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2859">
            <a:off x="3870248" y="2784945"/>
            <a:ext cx="4857757" cy="3643318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etImage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3375428" cy="4500570"/>
          </a:xfrm>
          <a:prstGeom prst="rect">
            <a:avLst/>
          </a:prstGeom>
        </p:spPr>
      </p:pic>
      <p:pic>
        <p:nvPicPr>
          <p:cNvPr id="4" name="Рисунок 3" descr="getImage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2790">
            <a:off x="3457551" y="2444866"/>
            <a:ext cx="5238755" cy="3929066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ZLd3cFct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6"/>
            <a:ext cx="9144000" cy="6855167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Все начиналось с детского сада )*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fTx4LVUk-WQ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7215238" cy="5411429"/>
          </a:xfrm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939358"/>
          </a:xfrm>
        </p:spPr>
        <p:txBody>
          <a:bodyPr/>
          <a:lstStyle/>
          <a:p>
            <a:r>
              <a:rPr lang="ru-RU" dirty="0" smtClean="0">
                <a:solidFill>
                  <a:srgbClr val="FF33CC"/>
                </a:solidFill>
              </a:rPr>
              <a:t>Люблю тебя ))))</a:t>
            </a:r>
            <a:endParaRPr lang="ru-RU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1071748">
            <a:off x="1016979" y="327888"/>
            <a:ext cx="2209800" cy="45733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Красивая 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rulbywEQNm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142984"/>
            <a:ext cx="2212848" cy="43961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Любимая)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654234">
            <a:off x="113757" y="3340693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33CC"/>
                </a:solidFill>
              </a:rPr>
              <a:t>Милая )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21455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Лучшая </a:t>
            </a:r>
          </a:p>
        </p:txBody>
      </p:sp>
      <p:sp>
        <p:nvSpPr>
          <p:cNvPr id="11" name="TextBox 10"/>
          <p:cNvSpPr txBox="1"/>
          <p:nvPr/>
        </p:nvSpPr>
        <p:spPr>
          <a:xfrm rot="1304749">
            <a:off x="1142976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Божественная)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754314">
            <a:off x="285720" y="485776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Невыносимая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744339">
            <a:off x="4520219" y="6037747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Стильная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542926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33CC"/>
                </a:solidFill>
              </a:rPr>
              <a:t>МОЯ*</a:t>
            </a:r>
            <a:endParaRPr lang="ru-RU" i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59293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Модная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0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33CC"/>
                </a:solidFill>
              </a:rPr>
              <a:t>Весёлая</a:t>
            </a:r>
            <a:endParaRPr lang="ru-RU" sz="60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ru-RU" dirty="0" smtClean="0">
                <a:solidFill>
                  <a:srgbClr val="FAFA32"/>
                </a:solidFill>
              </a:rPr>
              <a:t>Любимая …..</a:t>
            </a:r>
            <a:endParaRPr lang="ru-RU" dirty="0">
              <a:solidFill>
                <a:srgbClr val="FAFA32"/>
              </a:solidFill>
            </a:endParaRPr>
          </a:p>
        </p:txBody>
      </p:sp>
      <p:pic>
        <p:nvPicPr>
          <p:cNvPr id="3" name="Рисунок 2" descr="5Kxid3nU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214554"/>
            <a:ext cx="5548494" cy="3702058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сестрёнка стала за эти года)))</a:t>
            </a:r>
            <a:endParaRPr lang="ru-RU" dirty="0"/>
          </a:p>
        </p:txBody>
      </p:sp>
      <p:pic>
        <p:nvPicPr>
          <p:cNvPr id="3" name="Рисунок 2" descr="Fpb2CLveId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43350"/>
            <a:ext cx="3838575" cy="2914650"/>
          </a:xfrm>
          <a:prstGeom prst="rect">
            <a:avLst/>
          </a:prstGeom>
        </p:spPr>
      </p:pic>
      <p:pic>
        <p:nvPicPr>
          <p:cNvPr id="4" name="Рисунок 3" descr="UZSonALpv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928802"/>
            <a:ext cx="4906084" cy="327343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kpuK3dnH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Рисунок 3" descr="get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59</Words>
  <Application>Microsoft Office PowerPoint</Application>
  <PresentationFormat>Экран (4:3)</PresentationFormat>
  <Paragraphs>19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Слайд 1</vt:lpstr>
      <vt:lpstr>Вот уже 13 лет мы дружим с тобой ))*</vt:lpstr>
      <vt:lpstr>Все начиналось с детского сада )*</vt:lpstr>
      <vt:lpstr>Любимая)</vt:lpstr>
      <vt:lpstr>Любимая …..</vt:lpstr>
      <vt:lpstr>Слайд 6</vt:lpstr>
      <vt:lpstr>Слайд 7</vt:lpstr>
      <vt:lpstr>Как сестрёнка стала за эти года)))</vt:lpstr>
      <vt:lpstr>Слайд 9</vt:lpstr>
      <vt:lpstr>Дни рождения)))))</vt:lpstr>
      <vt:lpstr>Школьные деньки))))</vt:lpstr>
      <vt:lpstr>Слайд 12</vt:lpstr>
      <vt:lpstr>Слайд 13</vt:lpstr>
      <vt:lpstr>Слайд 14</vt:lpstr>
      <vt:lpstr>Слайд 15</vt:lpstr>
      <vt:lpstr>Мы едим в летооо****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Люблю тебя ))))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17</cp:revision>
  <dcterms:created xsi:type="dcterms:W3CDTF">2014-06-08T14:33:35Z</dcterms:created>
  <dcterms:modified xsi:type="dcterms:W3CDTF">2014-06-08T17:26:51Z</dcterms:modified>
</cp:coreProperties>
</file>