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sldIdLst>
    <p:sldId id="28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7" r:id="rId11"/>
    <p:sldId id="268" r:id="rId12"/>
    <p:sldId id="269" r:id="rId13"/>
    <p:sldId id="270" r:id="rId14"/>
    <p:sldId id="278" r:id="rId15"/>
    <p:sldId id="272" r:id="rId16"/>
    <p:sldId id="273" r:id="rId17"/>
    <p:sldId id="274" r:id="rId18"/>
    <p:sldId id="275" r:id="rId19"/>
    <p:sldId id="276" r:id="rId20"/>
    <p:sldId id="277" r:id="rId21"/>
    <p:sldId id="279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8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0A10"/>
    <a:srgbClr val="2802B4"/>
    <a:srgbClr val="0BAB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2274" name="Group 2"/>
          <p:cNvGrpSpPr>
            <a:grpSpLocks/>
          </p:cNvGrpSpPr>
          <p:nvPr/>
        </p:nvGrpSpPr>
        <p:grpSpPr bwMode="auto">
          <a:xfrm>
            <a:off x="0" y="107950"/>
            <a:ext cx="9101138" cy="6489700"/>
            <a:chOff x="0" y="68"/>
            <a:chExt cx="5733" cy="4088"/>
          </a:xfrm>
        </p:grpSpPr>
        <p:sp>
          <p:nvSpPr>
            <p:cNvPr id="182275" name="Line 3"/>
            <p:cNvSpPr>
              <a:spLocks noChangeShapeType="1"/>
            </p:cNvSpPr>
            <p:nvPr/>
          </p:nvSpPr>
          <p:spPr bwMode="hidden">
            <a:xfrm rot="-5400000">
              <a:off x="19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76" name="Line 4"/>
            <p:cNvSpPr>
              <a:spLocks noChangeShapeType="1"/>
            </p:cNvSpPr>
            <p:nvPr/>
          </p:nvSpPr>
          <p:spPr bwMode="hidden">
            <a:xfrm rot="-5400000">
              <a:off x="19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77" name="Line 5"/>
            <p:cNvSpPr>
              <a:spLocks noChangeShapeType="1"/>
            </p:cNvSpPr>
            <p:nvPr/>
          </p:nvSpPr>
          <p:spPr bwMode="hidden">
            <a:xfrm rot="-5400000">
              <a:off x="19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78" name="Line 6"/>
            <p:cNvSpPr>
              <a:spLocks noChangeShapeType="1"/>
            </p:cNvSpPr>
            <p:nvPr/>
          </p:nvSpPr>
          <p:spPr bwMode="hidden">
            <a:xfrm rot="-5400000">
              <a:off x="19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79" name="Line 7"/>
            <p:cNvSpPr>
              <a:spLocks noChangeShapeType="1"/>
            </p:cNvSpPr>
            <p:nvPr/>
          </p:nvSpPr>
          <p:spPr bwMode="hidden">
            <a:xfrm rot="-5400000">
              <a:off x="19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0" name="Line 8"/>
            <p:cNvSpPr>
              <a:spLocks noChangeShapeType="1"/>
            </p:cNvSpPr>
            <p:nvPr/>
          </p:nvSpPr>
          <p:spPr bwMode="hidden">
            <a:xfrm rot="-5400000">
              <a:off x="19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1" name="Line 9"/>
            <p:cNvSpPr>
              <a:spLocks noChangeShapeType="1"/>
            </p:cNvSpPr>
            <p:nvPr/>
          </p:nvSpPr>
          <p:spPr bwMode="hidden">
            <a:xfrm rot="-5400000">
              <a:off x="19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2" name="Line 10"/>
            <p:cNvSpPr>
              <a:spLocks noChangeShapeType="1"/>
            </p:cNvSpPr>
            <p:nvPr/>
          </p:nvSpPr>
          <p:spPr bwMode="hidden">
            <a:xfrm rot="-5400000">
              <a:off x="19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3" name="Line 11"/>
            <p:cNvSpPr>
              <a:spLocks noChangeShapeType="1"/>
            </p:cNvSpPr>
            <p:nvPr/>
          </p:nvSpPr>
          <p:spPr bwMode="hidden">
            <a:xfrm>
              <a:off x="483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4" name="Line 12"/>
            <p:cNvSpPr>
              <a:spLocks noChangeShapeType="1"/>
            </p:cNvSpPr>
            <p:nvPr/>
          </p:nvSpPr>
          <p:spPr bwMode="hidden">
            <a:xfrm>
              <a:off x="984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5" name="Line 13"/>
            <p:cNvSpPr>
              <a:spLocks noChangeShapeType="1"/>
            </p:cNvSpPr>
            <p:nvPr/>
          </p:nvSpPr>
          <p:spPr bwMode="hidden">
            <a:xfrm>
              <a:off x="984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6" name="Line 14"/>
            <p:cNvSpPr>
              <a:spLocks noChangeShapeType="1"/>
            </p:cNvSpPr>
            <p:nvPr/>
          </p:nvSpPr>
          <p:spPr bwMode="hidden">
            <a:xfrm>
              <a:off x="483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7" name="Line 15"/>
            <p:cNvSpPr>
              <a:spLocks noChangeShapeType="1"/>
            </p:cNvSpPr>
            <p:nvPr/>
          </p:nvSpPr>
          <p:spPr bwMode="hidden">
            <a:xfrm rot="-5400000">
              <a:off x="734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8" name="Line 16"/>
            <p:cNvSpPr>
              <a:spLocks noChangeShapeType="1"/>
            </p:cNvSpPr>
            <p:nvPr/>
          </p:nvSpPr>
          <p:spPr bwMode="hidden">
            <a:xfrm rot="-5400000">
              <a:off x="1263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89" name="Line 17"/>
            <p:cNvSpPr>
              <a:spLocks noChangeShapeType="1"/>
            </p:cNvSpPr>
            <p:nvPr/>
          </p:nvSpPr>
          <p:spPr bwMode="hidden">
            <a:xfrm rot="-5400000">
              <a:off x="1263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0" name="Line 18"/>
            <p:cNvSpPr>
              <a:spLocks noChangeShapeType="1"/>
            </p:cNvSpPr>
            <p:nvPr/>
          </p:nvSpPr>
          <p:spPr bwMode="hidden">
            <a:xfrm rot="-5400000">
              <a:off x="734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1" name="Line 19"/>
            <p:cNvSpPr>
              <a:spLocks noChangeShapeType="1"/>
            </p:cNvSpPr>
            <p:nvPr/>
          </p:nvSpPr>
          <p:spPr bwMode="hidden">
            <a:xfrm>
              <a:off x="483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2" name="Line 20"/>
            <p:cNvSpPr>
              <a:spLocks noChangeShapeType="1"/>
            </p:cNvSpPr>
            <p:nvPr/>
          </p:nvSpPr>
          <p:spPr bwMode="hidden">
            <a:xfrm>
              <a:off x="984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3" name="Line 21"/>
            <p:cNvSpPr>
              <a:spLocks noChangeShapeType="1"/>
            </p:cNvSpPr>
            <p:nvPr/>
          </p:nvSpPr>
          <p:spPr bwMode="hidden">
            <a:xfrm>
              <a:off x="984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4" name="Line 22"/>
            <p:cNvSpPr>
              <a:spLocks noChangeShapeType="1"/>
            </p:cNvSpPr>
            <p:nvPr/>
          </p:nvSpPr>
          <p:spPr bwMode="hidden">
            <a:xfrm>
              <a:off x="483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5" name="Line 23"/>
            <p:cNvSpPr>
              <a:spLocks noChangeShapeType="1"/>
            </p:cNvSpPr>
            <p:nvPr/>
          </p:nvSpPr>
          <p:spPr bwMode="hidden">
            <a:xfrm rot="-5400000">
              <a:off x="734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6" name="Line 24"/>
            <p:cNvSpPr>
              <a:spLocks noChangeShapeType="1"/>
            </p:cNvSpPr>
            <p:nvPr/>
          </p:nvSpPr>
          <p:spPr bwMode="hidden">
            <a:xfrm rot="-5400000">
              <a:off x="1263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7" name="Line 25"/>
            <p:cNvSpPr>
              <a:spLocks noChangeShapeType="1"/>
            </p:cNvSpPr>
            <p:nvPr/>
          </p:nvSpPr>
          <p:spPr bwMode="hidden">
            <a:xfrm rot="-5400000">
              <a:off x="1263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8" name="Line 26"/>
            <p:cNvSpPr>
              <a:spLocks noChangeShapeType="1"/>
            </p:cNvSpPr>
            <p:nvPr/>
          </p:nvSpPr>
          <p:spPr bwMode="hidden">
            <a:xfrm rot="-5400000">
              <a:off x="734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299" name="Line 27"/>
            <p:cNvSpPr>
              <a:spLocks noChangeShapeType="1"/>
            </p:cNvSpPr>
            <p:nvPr/>
          </p:nvSpPr>
          <p:spPr bwMode="hidden">
            <a:xfrm>
              <a:off x="483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0" name="Line 28"/>
            <p:cNvSpPr>
              <a:spLocks noChangeShapeType="1"/>
            </p:cNvSpPr>
            <p:nvPr/>
          </p:nvSpPr>
          <p:spPr bwMode="hidden">
            <a:xfrm>
              <a:off x="984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1" name="Line 29"/>
            <p:cNvSpPr>
              <a:spLocks noChangeShapeType="1"/>
            </p:cNvSpPr>
            <p:nvPr/>
          </p:nvSpPr>
          <p:spPr bwMode="hidden">
            <a:xfrm>
              <a:off x="984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2" name="Line 30"/>
            <p:cNvSpPr>
              <a:spLocks noChangeShapeType="1"/>
            </p:cNvSpPr>
            <p:nvPr/>
          </p:nvSpPr>
          <p:spPr bwMode="hidden">
            <a:xfrm>
              <a:off x="483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3" name="Line 31"/>
            <p:cNvSpPr>
              <a:spLocks noChangeShapeType="1"/>
            </p:cNvSpPr>
            <p:nvPr/>
          </p:nvSpPr>
          <p:spPr bwMode="hidden">
            <a:xfrm rot="-5400000">
              <a:off x="734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4" name="Line 32"/>
            <p:cNvSpPr>
              <a:spLocks noChangeShapeType="1"/>
            </p:cNvSpPr>
            <p:nvPr/>
          </p:nvSpPr>
          <p:spPr bwMode="hidden">
            <a:xfrm rot="-5400000">
              <a:off x="1263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5" name="Line 33"/>
            <p:cNvSpPr>
              <a:spLocks noChangeShapeType="1"/>
            </p:cNvSpPr>
            <p:nvPr/>
          </p:nvSpPr>
          <p:spPr bwMode="hidden">
            <a:xfrm rot="-5400000">
              <a:off x="1263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6" name="Line 34"/>
            <p:cNvSpPr>
              <a:spLocks noChangeShapeType="1"/>
            </p:cNvSpPr>
            <p:nvPr/>
          </p:nvSpPr>
          <p:spPr bwMode="hidden">
            <a:xfrm rot="-5400000">
              <a:off x="734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7" name="Line 35"/>
            <p:cNvSpPr>
              <a:spLocks noChangeShapeType="1"/>
            </p:cNvSpPr>
            <p:nvPr/>
          </p:nvSpPr>
          <p:spPr bwMode="hidden">
            <a:xfrm>
              <a:off x="483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8" name="Line 36"/>
            <p:cNvSpPr>
              <a:spLocks noChangeShapeType="1"/>
            </p:cNvSpPr>
            <p:nvPr/>
          </p:nvSpPr>
          <p:spPr bwMode="hidden">
            <a:xfrm>
              <a:off x="984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09" name="Line 37"/>
            <p:cNvSpPr>
              <a:spLocks noChangeShapeType="1"/>
            </p:cNvSpPr>
            <p:nvPr/>
          </p:nvSpPr>
          <p:spPr bwMode="hidden">
            <a:xfrm>
              <a:off x="984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0" name="Line 38"/>
            <p:cNvSpPr>
              <a:spLocks noChangeShapeType="1"/>
            </p:cNvSpPr>
            <p:nvPr/>
          </p:nvSpPr>
          <p:spPr bwMode="hidden">
            <a:xfrm>
              <a:off x="483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1" name="Line 39"/>
            <p:cNvSpPr>
              <a:spLocks noChangeShapeType="1"/>
            </p:cNvSpPr>
            <p:nvPr/>
          </p:nvSpPr>
          <p:spPr bwMode="hidden">
            <a:xfrm rot="-5400000">
              <a:off x="734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2" name="Line 40"/>
            <p:cNvSpPr>
              <a:spLocks noChangeShapeType="1"/>
            </p:cNvSpPr>
            <p:nvPr/>
          </p:nvSpPr>
          <p:spPr bwMode="hidden">
            <a:xfrm rot="-5400000">
              <a:off x="1263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3" name="Line 41"/>
            <p:cNvSpPr>
              <a:spLocks noChangeShapeType="1"/>
            </p:cNvSpPr>
            <p:nvPr/>
          </p:nvSpPr>
          <p:spPr bwMode="hidden">
            <a:xfrm rot="-5400000">
              <a:off x="1263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4" name="Line 42"/>
            <p:cNvSpPr>
              <a:spLocks noChangeShapeType="1"/>
            </p:cNvSpPr>
            <p:nvPr/>
          </p:nvSpPr>
          <p:spPr bwMode="hidden">
            <a:xfrm rot="-5400000">
              <a:off x="734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5" name="Line 43"/>
            <p:cNvSpPr>
              <a:spLocks noChangeShapeType="1"/>
            </p:cNvSpPr>
            <p:nvPr/>
          </p:nvSpPr>
          <p:spPr bwMode="hidden">
            <a:xfrm>
              <a:off x="1551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6" name="Line 44"/>
            <p:cNvSpPr>
              <a:spLocks noChangeShapeType="1"/>
            </p:cNvSpPr>
            <p:nvPr/>
          </p:nvSpPr>
          <p:spPr bwMode="hidden">
            <a:xfrm>
              <a:off x="2052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7" name="Line 45"/>
            <p:cNvSpPr>
              <a:spLocks noChangeShapeType="1"/>
            </p:cNvSpPr>
            <p:nvPr/>
          </p:nvSpPr>
          <p:spPr bwMode="hidden">
            <a:xfrm>
              <a:off x="2052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8" name="Line 46"/>
            <p:cNvSpPr>
              <a:spLocks noChangeShapeType="1"/>
            </p:cNvSpPr>
            <p:nvPr/>
          </p:nvSpPr>
          <p:spPr bwMode="hidden">
            <a:xfrm>
              <a:off x="1551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19" name="Line 47"/>
            <p:cNvSpPr>
              <a:spLocks noChangeShapeType="1"/>
            </p:cNvSpPr>
            <p:nvPr/>
          </p:nvSpPr>
          <p:spPr bwMode="hidden">
            <a:xfrm rot="-5400000">
              <a:off x="1802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0" name="Line 48"/>
            <p:cNvSpPr>
              <a:spLocks noChangeShapeType="1"/>
            </p:cNvSpPr>
            <p:nvPr/>
          </p:nvSpPr>
          <p:spPr bwMode="hidden">
            <a:xfrm rot="-5400000">
              <a:off x="2331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1" name="Line 49"/>
            <p:cNvSpPr>
              <a:spLocks noChangeShapeType="1"/>
            </p:cNvSpPr>
            <p:nvPr/>
          </p:nvSpPr>
          <p:spPr bwMode="hidden">
            <a:xfrm rot="-5400000">
              <a:off x="2331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2" name="Line 50"/>
            <p:cNvSpPr>
              <a:spLocks noChangeShapeType="1"/>
            </p:cNvSpPr>
            <p:nvPr/>
          </p:nvSpPr>
          <p:spPr bwMode="hidden">
            <a:xfrm rot="-5400000">
              <a:off x="1802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3" name="Line 51"/>
            <p:cNvSpPr>
              <a:spLocks noChangeShapeType="1"/>
            </p:cNvSpPr>
            <p:nvPr/>
          </p:nvSpPr>
          <p:spPr bwMode="hidden">
            <a:xfrm>
              <a:off x="1551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4" name="Line 52"/>
            <p:cNvSpPr>
              <a:spLocks noChangeShapeType="1"/>
            </p:cNvSpPr>
            <p:nvPr/>
          </p:nvSpPr>
          <p:spPr bwMode="hidden">
            <a:xfrm>
              <a:off x="2052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5" name="Line 53"/>
            <p:cNvSpPr>
              <a:spLocks noChangeShapeType="1"/>
            </p:cNvSpPr>
            <p:nvPr/>
          </p:nvSpPr>
          <p:spPr bwMode="hidden">
            <a:xfrm>
              <a:off x="2052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6" name="Line 54"/>
            <p:cNvSpPr>
              <a:spLocks noChangeShapeType="1"/>
            </p:cNvSpPr>
            <p:nvPr/>
          </p:nvSpPr>
          <p:spPr bwMode="hidden">
            <a:xfrm>
              <a:off x="1551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7" name="Line 55"/>
            <p:cNvSpPr>
              <a:spLocks noChangeShapeType="1"/>
            </p:cNvSpPr>
            <p:nvPr/>
          </p:nvSpPr>
          <p:spPr bwMode="hidden">
            <a:xfrm rot="-5400000">
              <a:off x="1802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8" name="Line 56"/>
            <p:cNvSpPr>
              <a:spLocks noChangeShapeType="1"/>
            </p:cNvSpPr>
            <p:nvPr/>
          </p:nvSpPr>
          <p:spPr bwMode="hidden">
            <a:xfrm rot="-5400000">
              <a:off x="2331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29" name="Line 57"/>
            <p:cNvSpPr>
              <a:spLocks noChangeShapeType="1"/>
            </p:cNvSpPr>
            <p:nvPr/>
          </p:nvSpPr>
          <p:spPr bwMode="hidden">
            <a:xfrm rot="-5400000">
              <a:off x="2331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0" name="Line 58"/>
            <p:cNvSpPr>
              <a:spLocks noChangeShapeType="1"/>
            </p:cNvSpPr>
            <p:nvPr/>
          </p:nvSpPr>
          <p:spPr bwMode="hidden">
            <a:xfrm rot="-5400000">
              <a:off x="1802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1" name="Line 59"/>
            <p:cNvSpPr>
              <a:spLocks noChangeShapeType="1"/>
            </p:cNvSpPr>
            <p:nvPr/>
          </p:nvSpPr>
          <p:spPr bwMode="hidden">
            <a:xfrm>
              <a:off x="1551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2" name="Line 60"/>
            <p:cNvSpPr>
              <a:spLocks noChangeShapeType="1"/>
            </p:cNvSpPr>
            <p:nvPr/>
          </p:nvSpPr>
          <p:spPr bwMode="hidden">
            <a:xfrm>
              <a:off x="2052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3" name="Line 61"/>
            <p:cNvSpPr>
              <a:spLocks noChangeShapeType="1"/>
            </p:cNvSpPr>
            <p:nvPr/>
          </p:nvSpPr>
          <p:spPr bwMode="hidden">
            <a:xfrm>
              <a:off x="2052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4" name="Line 62"/>
            <p:cNvSpPr>
              <a:spLocks noChangeShapeType="1"/>
            </p:cNvSpPr>
            <p:nvPr/>
          </p:nvSpPr>
          <p:spPr bwMode="hidden">
            <a:xfrm>
              <a:off x="1551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5" name="Line 63"/>
            <p:cNvSpPr>
              <a:spLocks noChangeShapeType="1"/>
            </p:cNvSpPr>
            <p:nvPr/>
          </p:nvSpPr>
          <p:spPr bwMode="hidden">
            <a:xfrm rot="-5400000">
              <a:off x="1802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6" name="Line 64"/>
            <p:cNvSpPr>
              <a:spLocks noChangeShapeType="1"/>
            </p:cNvSpPr>
            <p:nvPr/>
          </p:nvSpPr>
          <p:spPr bwMode="hidden">
            <a:xfrm rot="-5400000">
              <a:off x="2331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7" name="Line 65"/>
            <p:cNvSpPr>
              <a:spLocks noChangeShapeType="1"/>
            </p:cNvSpPr>
            <p:nvPr/>
          </p:nvSpPr>
          <p:spPr bwMode="hidden">
            <a:xfrm rot="-5400000">
              <a:off x="2331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8" name="Line 66"/>
            <p:cNvSpPr>
              <a:spLocks noChangeShapeType="1"/>
            </p:cNvSpPr>
            <p:nvPr/>
          </p:nvSpPr>
          <p:spPr bwMode="hidden">
            <a:xfrm rot="-5400000">
              <a:off x="1802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39" name="Line 67"/>
            <p:cNvSpPr>
              <a:spLocks noChangeShapeType="1"/>
            </p:cNvSpPr>
            <p:nvPr/>
          </p:nvSpPr>
          <p:spPr bwMode="hidden">
            <a:xfrm>
              <a:off x="1551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0" name="Line 68"/>
            <p:cNvSpPr>
              <a:spLocks noChangeShapeType="1"/>
            </p:cNvSpPr>
            <p:nvPr/>
          </p:nvSpPr>
          <p:spPr bwMode="hidden">
            <a:xfrm>
              <a:off x="2052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1" name="Line 69"/>
            <p:cNvSpPr>
              <a:spLocks noChangeShapeType="1"/>
            </p:cNvSpPr>
            <p:nvPr/>
          </p:nvSpPr>
          <p:spPr bwMode="hidden">
            <a:xfrm>
              <a:off x="2052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2" name="Line 70"/>
            <p:cNvSpPr>
              <a:spLocks noChangeShapeType="1"/>
            </p:cNvSpPr>
            <p:nvPr/>
          </p:nvSpPr>
          <p:spPr bwMode="hidden">
            <a:xfrm>
              <a:off x="1551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3" name="Line 71"/>
            <p:cNvSpPr>
              <a:spLocks noChangeShapeType="1"/>
            </p:cNvSpPr>
            <p:nvPr/>
          </p:nvSpPr>
          <p:spPr bwMode="hidden">
            <a:xfrm rot="-5400000">
              <a:off x="1802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4" name="Line 72"/>
            <p:cNvSpPr>
              <a:spLocks noChangeShapeType="1"/>
            </p:cNvSpPr>
            <p:nvPr/>
          </p:nvSpPr>
          <p:spPr bwMode="hidden">
            <a:xfrm rot="-5400000">
              <a:off x="2331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5" name="Line 73"/>
            <p:cNvSpPr>
              <a:spLocks noChangeShapeType="1"/>
            </p:cNvSpPr>
            <p:nvPr/>
          </p:nvSpPr>
          <p:spPr bwMode="hidden">
            <a:xfrm rot="-5400000">
              <a:off x="2331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6" name="Line 74"/>
            <p:cNvSpPr>
              <a:spLocks noChangeShapeType="1"/>
            </p:cNvSpPr>
            <p:nvPr/>
          </p:nvSpPr>
          <p:spPr bwMode="hidden">
            <a:xfrm rot="-5400000">
              <a:off x="1802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7" name="Line 75"/>
            <p:cNvSpPr>
              <a:spLocks noChangeShapeType="1"/>
            </p:cNvSpPr>
            <p:nvPr/>
          </p:nvSpPr>
          <p:spPr bwMode="hidden">
            <a:xfrm>
              <a:off x="2619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8" name="Line 76"/>
            <p:cNvSpPr>
              <a:spLocks noChangeShapeType="1"/>
            </p:cNvSpPr>
            <p:nvPr/>
          </p:nvSpPr>
          <p:spPr bwMode="hidden">
            <a:xfrm>
              <a:off x="3120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49" name="Line 77"/>
            <p:cNvSpPr>
              <a:spLocks noChangeShapeType="1"/>
            </p:cNvSpPr>
            <p:nvPr/>
          </p:nvSpPr>
          <p:spPr bwMode="hidden">
            <a:xfrm>
              <a:off x="3120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0" name="Line 78"/>
            <p:cNvSpPr>
              <a:spLocks noChangeShapeType="1"/>
            </p:cNvSpPr>
            <p:nvPr/>
          </p:nvSpPr>
          <p:spPr bwMode="hidden">
            <a:xfrm>
              <a:off x="2619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1" name="Line 79"/>
            <p:cNvSpPr>
              <a:spLocks noChangeShapeType="1"/>
            </p:cNvSpPr>
            <p:nvPr/>
          </p:nvSpPr>
          <p:spPr bwMode="hidden">
            <a:xfrm rot="-5400000">
              <a:off x="2870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2" name="Line 80"/>
            <p:cNvSpPr>
              <a:spLocks noChangeShapeType="1"/>
            </p:cNvSpPr>
            <p:nvPr/>
          </p:nvSpPr>
          <p:spPr bwMode="hidden">
            <a:xfrm rot="-5400000">
              <a:off x="3399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3" name="Line 81"/>
            <p:cNvSpPr>
              <a:spLocks noChangeShapeType="1"/>
            </p:cNvSpPr>
            <p:nvPr/>
          </p:nvSpPr>
          <p:spPr bwMode="hidden">
            <a:xfrm rot="-5400000">
              <a:off x="3399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4" name="Line 82"/>
            <p:cNvSpPr>
              <a:spLocks noChangeShapeType="1"/>
            </p:cNvSpPr>
            <p:nvPr/>
          </p:nvSpPr>
          <p:spPr bwMode="hidden">
            <a:xfrm rot="-5400000">
              <a:off x="2870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5" name="Line 83"/>
            <p:cNvSpPr>
              <a:spLocks noChangeShapeType="1"/>
            </p:cNvSpPr>
            <p:nvPr/>
          </p:nvSpPr>
          <p:spPr bwMode="hidden">
            <a:xfrm>
              <a:off x="2619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6" name="Line 84"/>
            <p:cNvSpPr>
              <a:spLocks noChangeShapeType="1"/>
            </p:cNvSpPr>
            <p:nvPr/>
          </p:nvSpPr>
          <p:spPr bwMode="hidden">
            <a:xfrm>
              <a:off x="3120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7" name="Line 85"/>
            <p:cNvSpPr>
              <a:spLocks noChangeShapeType="1"/>
            </p:cNvSpPr>
            <p:nvPr/>
          </p:nvSpPr>
          <p:spPr bwMode="hidden">
            <a:xfrm>
              <a:off x="3120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8" name="Line 86"/>
            <p:cNvSpPr>
              <a:spLocks noChangeShapeType="1"/>
            </p:cNvSpPr>
            <p:nvPr/>
          </p:nvSpPr>
          <p:spPr bwMode="hidden">
            <a:xfrm>
              <a:off x="2619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59" name="Line 87"/>
            <p:cNvSpPr>
              <a:spLocks noChangeShapeType="1"/>
            </p:cNvSpPr>
            <p:nvPr/>
          </p:nvSpPr>
          <p:spPr bwMode="hidden">
            <a:xfrm rot="-5400000">
              <a:off x="2870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0" name="Line 88"/>
            <p:cNvSpPr>
              <a:spLocks noChangeShapeType="1"/>
            </p:cNvSpPr>
            <p:nvPr/>
          </p:nvSpPr>
          <p:spPr bwMode="hidden">
            <a:xfrm rot="-5400000">
              <a:off x="3399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1" name="Line 89"/>
            <p:cNvSpPr>
              <a:spLocks noChangeShapeType="1"/>
            </p:cNvSpPr>
            <p:nvPr/>
          </p:nvSpPr>
          <p:spPr bwMode="hidden">
            <a:xfrm rot="-5400000">
              <a:off x="3399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2" name="Line 90"/>
            <p:cNvSpPr>
              <a:spLocks noChangeShapeType="1"/>
            </p:cNvSpPr>
            <p:nvPr/>
          </p:nvSpPr>
          <p:spPr bwMode="hidden">
            <a:xfrm rot="-5400000">
              <a:off x="2870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3" name="Line 91"/>
            <p:cNvSpPr>
              <a:spLocks noChangeShapeType="1"/>
            </p:cNvSpPr>
            <p:nvPr/>
          </p:nvSpPr>
          <p:spPr bwMode="hidden">
            <a:xfrm>
              <a:off x="2619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4" name="Line 92"/>
            <p:cNvSpPr>
              <a:spLocks noChangeShapeType="1"/>
            </p:cNvSpPr>
            <p:nvPr/>
          </p:nvSpPr>
          <p:spPr bwMode="hidden">
            <a:xfrm>
              <a:off x="3120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5" name="Line 93"/>
            <p:cNvSpPr>
              <a:spLocks noChangeShapeType="1"/>
            </p:cNvSpPr>
            <p:nvPr/>
          </p:nvSpPr>
          <p:spPr bwMode="hidden">
            <a:xfrm>
              <a:off x="3120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6" name="Line 94"/>
            <p:cNvSpPr>
              <a:spLocks noChangeShapeType="1"/>
            </p:cNvSpPr>
            <p:nvPr/>
          </p:nvSpPr>
          <p:spPr bwMode="hidden">
            <a:xfrm>
              <a:off x="2619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7" name="Line 95"/>
            <p:cNvSpPr>
              <a:spLocks noChangeShapeType="1"/>
            </p:cNvSpPr>
            <p:nvPr/>
          </p:nvSpPr>
          <p:spPr bwMode="hidden">
            <a:xfrm rot="-5400000">
              <a:off x="2870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8" name="Line 96"/>
            <p:cNvSpPr>
              <a:spLocks noChangeShapeType="1"/>
            </p:cNvSpPr>
            <p:nvPr/>
          </p:nvSpPr>
          <p:spPr bwMode="hidden">
            <a:xfrm rot="-5400000">
              <a:off x="3399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69" name="Line 97"/>
            <p:cNvSpPr>
              <a:spLocks noChangeShapeType="1"/>
            </p:cNvSpPr>
            <p:nvPr/>
          </p:nvSpPr>
          <p:spPr bwMode="hidden">
            <a:xfrm rot="-5400000">
              <a:off x="3399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0" name="Line 98"/>
            <p:cNvSpPr>
              <a:spLocks noChangeShapeType="1"/>
            </p:cNvSpPr>
            <p:nvPr/>
          </p:nvSpPr>
          <p:spPr bwMode="hidden">
            <a:xfrm rot="-5400000">
              <a:off x="2870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1" name="Line 99"/>
            <p:cNvSpPr>
              <a:spLocks noChangeShapeType="1"/>
            </p:cNvSpPr>
            <p:nvPr/>
          </p:nvSpPr>
          <p:spPr bwMode="hidden">
            <a:xfrm>
              <a:off x="2619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2" name="Line 100"/>
            <p:cNvSpPr>
              <a:spLocks noChangeShapeType="1"/>
            </p:cNvSpPr>
            <p:nvPr/>
          </p:nvSpPr>
          <p:spPr bwMode="hidden">
            <a:xfrm>
              <a:off x="3120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3" name="Line 101"/>
            <p:cNvSpPr>
              <a:spLocks noChangeShapeType="1"/>
            </p:cNvSpPr>
            <p:nvPr/>
          </p:nvSpPr>
          <p:spPr bwMode="hidden">
            <a:xfrm>
              <a:off x="3120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4" name="Line 102"/>
            <p:cNvSpPr>
              <a:spLocks noChangeShapeType="1"/>
            </p:cNvSpPr>
            <p:nvPr/>
          </p:nvSpPr>
          <p:spPr bwMode="hidden">
            <a:xfrm>
              <a:off x="2619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5" name="Line 103"/>
            <p:cNvSpPr>
              <a:spLocks noChangeShapeType="1"/>
            </p:cNvSpPr>
            <p:nvPr/>
          </p:nvSpPr>
          <p:spPr bwMode="hidden">
            <a:xfrm rot="-5400000">
              <a:off x="2870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6" name="Line 104"/>
            <p:cNvSpPr>
              <a:spLocks noChangeShapeType="1"/>
            </p:cNvSpPr>
            <p:nvPr/>
          </p:nvSpPr>
          <p:spPr bwMode="hidden">
            <a:xfrm rot="-5400000">
              <a:off x="3399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7" name="Line 105"/>
            <p:cNvSpPr>
              <a:spLocks noChangeShapeType="1"/>
            </p:cNvSpPr>
            <p:nvPr/>
          </p:nvSpPr>
          <p:spPr bwMode="hidden">
            <a:xfrm rot="-5400000">
              <a:off x="3399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8" name="Line 106"/>
            <p:cNvSpPr>
              <a:spLocks noChangeShapeType="1"/>
            </p:cNvSpPr>
            <p:nvPr/>
          </p:nvSpPr>
          <p:spPr bwMode="hidden">
            <a:xfrm rot="-5400000">
              <a:off x="2870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79" name="Line 107"/>
            <p:cNvSpPr>
              <a:spLocks noChangeShapeType="1"/>
            </p:cNvSpPr>
            <p:nvPr/>
          </p:nvSpPr>
          <p:spPr bwMode="hidden">
            <a:xfrm>
              <a:off x="3687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0" name="Line 108"/>
            <p:cNvSpPr>
              <a:spLocks noChangeShapeType="1"/>
            </p:cNvSpPr>
            <p:nvPr/>
          </p:nvSpPr>
          <p:spPr bwMode="hidden">
            <a:xfrm>
              <a:off x="4188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1" name="Line 109"/>
            <p:cNvSpPr>
              <a:spLocks noChangeShapeType="1"/>
            </p:cNvSpPr>
            <p:nvPr/>
          </p:nvSpPr>
          <p:spPr bwMode="hidden">
            <a:xfrm>
              <a:off x="4188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2" name="Line 110"/>
            <p:cNvSpPr>
              <a:spLocks noChangeShapeType="1"/>
            </p:cNvSpPr>
            <p:nvPr/>
          </p:nvSpPr>
          <p:spPr bwMode="hidden">
            <a:xfrm>
              <a:off x="3687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3" name="Line 111"/>
            <p:cNvSpPr>
              <a:spLocks noChangeShapeType="1"/>
            </p:cNvSpPr>
            <p:nvPr/>
          </p:nvSpPr>
          <p:spPr bwMode="hidden">
            <a:xfrm rot="-5400000">
              <a:off x="3938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4" name="Line 112"/>
            <p:cNvSpPr>
              <a:spLocks noChangeShapeType="1"/>
            </p:cNvSpPr>
            <p:nvPr/>
          </p:nvSpPr>
          <p:spPr bwMode="hidden">
            <a:xfrm rot="-5400000">
              <a:off x="4467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5" name="Line 113"/>
            <p:cNvSpPr>
              <a:spLocks noChangeShapeType="1"/>
            </p:cNvSpPr>
            <p:nvPr/>
          </p:nvSpPr>
          <p:spPr bwMode="hidden">
            <a:xfrm rot="-5400000">
              <a:off x="4467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6" name="Line 114"/>
            <p:cNvSpPr>
              <a:spLocks noChangeShapeType="1"/>
            </p:cNvSpPr>
            <p:nvPr/>
          </p:nvSpPr>
          <p:spPr bwMode="hidden">
            <a:xfrm rot="-5400000">
              <a:off x="3938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7" name="Line 115"/>
            <p:cNvSpPr>
              <a:spLocks noChangeShapeType="1"/>
            </p:cNvSpPr>
            <p:nvPr/>
          </p:nvSpPr>
          <p:spPr bwMode="hidden">
            <a:xfrm>
              <a:off x="3687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8" name="Line 116"/>
            <p:cNvSpPr>
              <a:spLocks noChangeShapeType="1"/>
            </p:cNvSpPr>
            <p:nvPr/>
          </p:nvSpPr>
          <p:spPr bwMode="hidden">
            <a:xfrm>
              <a:off x="4188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89" name="Line 117"/>
            <p:cNvSpPr>
              <a:spLocks noChangeShapeType="1"/>
            </p:cNvSpPr>
            <p:nvPr/>
          </p:nvSpPr>
          <p:spPr bwMode="hidden">
            <a:xfrm>
              <a:off x="4188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0" name="Line 118"/>
            <p:cNvSpPr>
              <a:spLocks noChangeShapeType="1"/>
            </p:cNvSpPr>
            <p:nvPr/>
          </p:nvSpPr>
          <p:spPr bwMode="hidden">
            <a:xfrm>
              <a:off x="3687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1" name="Line 119"/>
            <p:cNvSpPr>
              <a:spLocks noChangeShapeType="1"/>
            </p:cNvSpPr>
            <p:nvPr/>
          </p:nvSpPr>
          <p:spPr bwMode="hidden">
            <a:xfrm rot="-5400000">
              <a:off x="3938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2" name="Line 120"/>
            <p:cNvSpPr>
              <a:spLocks noChangeShapeType="1"/>
            </p:cNvSpPr>
            <p:nvPr/>
          </p:nvSpPr>
          <p:spPr bwMode="hidden">
            <a:xfrm rot="-5400000">
              <a:off x="4467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3" name="Line 121"/>
            <p:cNvSpPr>
              <a:spLocks noChangeShapeType="1"/>
            </p:cNvSpPr>
            <p:nvPr/>
          </p:nvSpPr>
          <p:spPr bwMode="hidden">
            <a:xfrm rot="-5400000">
              <a:off x="4467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4" name="Line 122"/>
            <p:cNvSpPr>
              <a:spLocks noChangeShapeType="1"/>
            </p:cNvSpPr>
            <p:nvPr/>
          </p:nvSpPr>
          <p:spPr bwMode="hidden">
            <a:xfrm rot="-5400000">
              <a:off x="3938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5" name="Line 123"/>
            <p:cNvSpPr>
              <a:spLocks noChangeShapeType="1"/>
            </p:cNvSpPr>
            <p:nvPr/>
          </p:nvSpPr>
          <p:spPr bwMode="hidden">
            <a:xfrm>
              <a:off x="3687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6" name="Line 124"/>
            <p:cNvSpPr>
              <a:spLocks noChangeShapeType="1"/>
            </p:cNvSpPr>
            <p:nvPr/>
          </p:nvSpPr>
          <p:spPr bwMode="hidden">
            <a:xfrm>
              <a:off x="4188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7" name="Line 125"/>
            <p:cNvSpPr>
              <a:spLocks noChangeShapeType="1"/>
            </p:cNvSpPr>
            <p:nvPr/>
          </p:nvSpPr>
          <p:spPr bwMode="hidden">
            <a:xfrm>
              <a:off x="4188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8" name="Line 126"/>
            <p:cNvSpPr>
              <a:spLocks noChangeShapeType="1"/>
            </p:cNvSpPr>
            <p:nvPr/>
          </p:nvSpPr>
          <p:spPr bwMode="hidden">
            <a:xfrm>
              <a:off x="3687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399" name="Line 127"/>
            <p:cNvSpPr>
              <a:spLocks noChangeShapeType="1"/>
            </p:cNvSpPr>
            <p:nvPr/>
          </p:nvSpPr>
          <p:spPr bwMode="hidden">
            <a:xfrm rot="-5400000">
              <a:off x="3938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0" name="Line 128"/>
            <p:cNvSpPr>
              <a:spLocks noChangeShapeType="1"/>
            </p:cNvSpPr>
            <p:nvPr/>
          </p:nvSpPr>
          <p:spPr bwMode="hidden">
            <a:xfrm rot="-5400000">
              <a:off x="4467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1" name="Line 129"/>
            <p:cNvSpPr>
              <a:spLocks noChangeShapeType="1"/>
            </p:cNvSpPr>
            <p:nvPr/>
          </p:nvSpPr>
          <p:spPr bwMode="hidden">
            <a:xfrm rot="-5400000">
              <a:off x="4467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2" name="Line 130"/>
            <p:cNvSpPr>
              <a:spLocks noChangeShapeType="1"/>
            </p:cNvSpPr>
            <p:nvPr/>
          </p:nvSpPr>
          <p:spPr bwMode="hidden">
            <a:xfrm rot="-5400000">
              <a:off x="3938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3" name="Line 131"/>
            <p:cNvSpPr>
              <a:spLocks noChangeShapeType="1"/>
            </p:cNvSpPr>
            <p:nvPr/>
          </p:nvSpPr>
          <p:spPr bwMode="hidden">
            <a:xfrm>
              <a:off x="3687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4" name="Line 132"/>
            <p:cNvSpPr>
              <a:spLocks noChangeShapeType="1"/>
            </p:cNvSpPr>
            <p:nvPr/>
          </p:nvSpPr>
          <p:spPr bwMode="hidden">
            <a:xfrm>
              <a:off x="4188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5" name="Line 133"/>
            <p:cNvSpPr>
              <a:spLocks noChangeShapeType="1"/>
            </p:cNvSpPr>
            <p:nvPr/>
          </p:nvSpPr>
          <p:spPr bwMode="hidden">
            <a:xfrm>
              <a:off x="4188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6" name="Line 134"/>
            <p:cNvSpPr>
              <a:spLocks noChangeShapeType="1"/>
            </p:cNvSpPr>
            <p:nvPr/>
          </p:nvSpPr>
          <p:spPr bwMode="hidden">
            <a:xfrm>
              <a:off x="3687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7" name="Line 135"/>
            <p:cNvSpPr>
              <a:spLocks noChangeShapeType="1"/>
            </p:cNvSpPr>
            <p:nvPr/>
          </p:nvSpPr>
          <p:spPr bwMode="hidden">
            <a:xfrm rot="-5400000">
              <a:off x="3938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8" name="Line 136"/>
            <p:cNvSpPr>
              <a:spLocks noChangeShapeType="1"/>
            </p:cNvSpPr>
            <p:nvPr/>
          </p:nvSpPr>
          <p:spPr bwMode="hidden">
            <a:xfrm rot="-5400000">
              <a:off x="4467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09" name="Line 137"/>
            <p:cNvSpPr>
              <a:spLocks noChangeShapeType="1"/>
            </p:cNvSpPr>
            <p:nvPr/>
          </p:nvSpPr>
          <p:spPr bwMode="hidden">
            <a:xfrm rot="-5400000">
              <a:off x="4467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0" name="Line 138"/>
            <p:cNvSpPr>
              <a:spLocks noChangeShapeType="1"/>
            </p:cNvSpPr>
            <p:nvPr/>
          </p:nvSpPr>
          <p:spPr bwMode="hidden">
            <a:xfrm rot="-5400000">
              <a:off x="3938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1" name="Line 139"/>
            <p:cNvSpPr>
              <a:spLocks noChangeShapeType="1"/>
            </p:cNvSpPr>
            <p:nvPr/>
          </p:nvSpPr>
          <p:spPr bwMode="hidden">
            <a:xfrm>
              <a:off x="4755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2" name="Line 140"/>
            <p:cNvSpPr>
              <a:spLocks noChangeShapeType="1"/>
            </p:cNvSpPr>
            <p:nvPr/>
          </p:nvSpPr>
          <p:spPr bwMode="hidden">
            <a:xfrm>
              <a:off x="5256" y="144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3" name="Line 141"/>
            <p:cNvSpPr>
              <a:spLocks noChangeShapeType="1"/>
            </p:cNvSpPr>
            <p:nvPr/>
          </p:nvSpPr>
          <p:spPr bwMode="hidden">
            <a:xfrm>
              <a:off x="5256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4" name="Line 142"/>
            <p:cNvSpPr>
              <a:spLocks noChangeShapeType="1"/>
            </p:cNvSpPr>
            <p:nvPr/>
          </p:nvSpPr>
          <p:spPr bwMode="hidden">
            <a:xfrm>
              <a:off x="4755" y="64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5" name="Line 143"/>
            <p:cNvSpPr>
              <a:spLocks noChangeShapeType="1"/>
            </p:cNvSpPr>
            <p:nvPr/>
          </p:nvSpPr>
          <p:spPr bwMode="hidden">
            <a:xfrm rot="-5400000">
              <a:off x="5006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6" name="Line 144"/>
            <p:cNvSpPr>
              <a:spLocks noChangeShapeType="1"/>
            </p:cNvSpPr>
            <p:nvPr/>
          </p:nvSpPr>
          <p:spPr bwMode="hidden">
            <a:xfrm rot="-5400000">
              <a:off x="5535" y="395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7" name="Line 145"/>
            <p:cNvSpPr>
              <a:spLocks noChangeShapeType="1"/>
            </p:cNvSpPr>
            <p:nvPr/>
          </p:nvSpPr>
          <p:spPr bwMode="hidden">
            <a:xfrm rot="-5400000">
              <a:off x="5535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8" name="Line 146"/>
            <p:cNvSpPr>
              <a:spLocks noChangeShapeType="1"/>
            </p:cNvSpPr>
            <p:nvPr/>
          </p:nvSpPr>
          <p:spPr bwMode="hidden">
            <a:xfrm rot="-5400000">
              <a:off x="5006" y="89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19" name="Line 147"/>
            <p:cNvSpPr>
              <a:spLocks noChangeShapeType="1"/>
            </p:cNvSpPr>
            <p:nvPr/>
          </p:nvSpPr>
          <p:spPr bwMode="hidden">
            <a:xfrm>
              <a:off x="4755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0" name="Line 148"/>
            <p:cNvSpPr>
              <a:spLocks noChangeShapeType="1"/>
            </p:cNvSpPr>
            <p:nvPr/>
          </p:nvSpPr>
          <p:spPr bwMode="hidden">
            <a:xfrm>
              <a:off x="5256" y="1166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1" name="Line 149"/>
            <p:cNvSpPr>
              <a:spLocks noChangeShapeType="1"/>
            </p:cNvSpPr>
            <p:nvPr/>
          </p:nvSpPr>
          <p:spPr bwMode="hidden">
            <a:xfrm>
              <a:off x="5256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2" name="Line 150"/>
            <p:cNvSpPr>
              <a:spLocks noChangeShapeType="1"/>
            </p:cNvSpPr>
            <p:nvPr/>
          </p:nvSpPr>
          <p:spPr bwMode="hidden">
            <a:xfrm>
              <a:off x="4755" y="166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3" name="Line 151"/>
            <p:cNvSpPr>
              <a:spLocks noChangeShapeType="1"/>
            </p:cNvSpPr>
            <p:nvPr/>
          </p:nvSpPr>
          <p:spPr bwMode="hidden">
            <a:xfrm rot="-5400000">
              <a:off x="5006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4" name="Line 152"/>
            <p:cNvSpPr>
              <a:spLocks noChangeShapeType="1"/>
            </p:cNvSpPr>
            <p:nvPr/>
          </p:nvSpPr>
          <p:spPr bwMode="hidden">
            <a:xfrm rot="-5400000">
              <a:off x="5535" y="141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5" name="Line 153"/>
            <p:cNvSpPr>
              <a:spLocks noChangeShapeType="1"/>
            </p:cNvSpPr>
            <p:nvPr/>
          </p:nvSpPr>
          <p:spPr bwMode="hidden">
            <a:xfrm rot="-5400000">
              <a:off x="5535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6" name="Line 154"/>
            <p:cNvSpPr>
              <a:spLocks noChangeShapeType="1"/>
            </p:cNvSpPr>
            <p:nvPr/>
          </p:nvSpPr>
          <p:spPr bwMode="hidden">
            <a:xfrm rot="-5400000">
              <a:off x="5006" y="191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7" name="Line 155"/>
            <p:cNvSpPr>
              <a:spLocks noChangeShapeType="1"/>
            </p:cNvSpPr>
            <p:nvPr/>
          </p:nvSpPr>
          <p:spPr bwMode="hidden">
            <a:xfrm>
              <a:off x="4755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8" name="Line 156"/>
            <p:cNvSpPr>
              <a:spLocks noChangeShapeType="1"/>
            </p:cNvSpPr>
            <p:nvPr/>
          </p:nvSpPr>
          <p:spPr bwMode="hidden">
            <a:xfrm>
              <a:off x="5256" y="218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29" name="Line 157"/>
            <p:cNvSpPr>
              <a:spLocks noChangeShapeType="1"/>
            </p:cNvSpPr>
            <p:nvPr/>
          </p:nvSpPr>
          <p:spPr bwMode="hidden">
            <a:xfrm>
              <a:off x="5256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0" name="Line 158"/>
            <p:cNvSpPr>
              <a:spLocks noChangeShapeType="1"/>
            </p:cNvSpPr>
            <p:nvPr/>
          </p:nvSpPr>
          <p:spPr bwMode="hidden">
            <a:xfrm>
              <a:off x="4755" y="268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1" name="Line 159"/>
            <p:cNvSpPr>
              <a:spLocks noChangeShapeType="1"/>
            </p:cNvSpPr>
            <p:nvPr/>
          </p:nvSpPr>
          <p:spPr bwMode="hidden">
            <a:xfrm rot="-5400000">
              <a:off x="5006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2" name="Line 160"/>
            <p:cNvSpPr>
              <a:spLocks noChangeShapeType="1"/>
            </p:cNvSpPr>
            <p:nvPr/>
          </p:nvSpPr>
          <p:spPr bwMode="hidden">
            <a:xfrm rot="-5400000">
              <a:off x="5535" y="2438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3" name="Line 161"/>
            <p:cNvSpPr>
              <a:spLocks noChangeShapeType="1"/>
            </p:cNvSpPr>
            <p:nvPr/>
          </p:nvSpPr>
          <p:spPr bwMode="hidden">
            <a:xfrm rot="-5400000">
              <a:off x="5535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4" name="Line 162"/>
            <p:cNvSpPr>
              <a:spLocks noChangeShapeType="1"/>
            </p:cNvSpPr>
            <p:nvPr/>
          </p:nvSpPr>
          <p:spPr bwMode="hidden">
            <a:xfrm rot="-5400000">
              <a:off x="5006" y="293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5" name="Line 163"/>
            <p:cNvSpPr>
              <a:spLocks noChangeShapeType="1"/>
            </p:cNvSpPr>
            <p:nvPr/>
          </p:nvSpPr>
          <p:spPr bwMode="hidden">
            <a:xfrm>
              <a:off x="4755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6" name="Line 164"/>
            <p:cNvSpPr>
              <a:spLocks noChangeShapeType="1"/>
            </p:cNvSpPr>
            <p:nvPr/>
          </p:nvSpPr>
          <p:spPr bwMode="hidden">
            <a:xfrm>
              <a:off x="5256" y="3209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7" name="Line 165"/>
            <p:cNvSpPr>
              <a:spLocks noChangeShapeType="1"/>
            </p:cNvSpPr>
            <p:nvPr/>
          </p:nvSpPr>
          <p:spPr bwMode="hidden">
            <a:xfrm>
              <a:off x="5256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8" name="Line 166"/>
            <p:cNvSpPr>
              <a:spLocks noChangeShapeType="1"/>
            </p:cNvSpPr>
            <p:nvPr/>
          </p:nvSpPr>
          <p:spPr bwMode="hidden">
            <a:xfrm>
              <a:off x="4755" y="371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39" name="Line 167"/>
            <p:cNvSpPr>
              <a:spLocks noChangeShapeType="1"/>
            </p:cNvSpPr>
            <p:nvPr/>
          </p:nvSpPr>
          <p:spPr bwMode="hidden">
            <a:xfrm rot="-5400000">
              <a:off x="5006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0" name="Line 168"/>
            <p:cNvSpPr>
              <a:spLocks noChangeShapeType="1"/>
            </p:cNvSpPr>
            <p:nvPr/>
          </p:nvSpPr>
          <p:spPr bwMode="hidden">
            <a:xfrm rot="-5400000">
              <a:off x="5535" y="3460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1" name="Line 169"/>
            <p:cNvSpPr>
              <a:spLocks noChangeShapeType="1"/>
            </p:cNvSpPr>
            <p:nvPr/>
          </p:nvSpPr>
          <p:spPr bwMode="hidden">
            <a:xfrm rot="-5400000">
              <a:off x="5535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2" name="Line 170"/>
            <p:cNvSpPr>
              <a:spLocks noChangeShapeType="1"/>
            </p:cNvSpPr>
            <p:nvPr/>
          </p:nvSpPr>
          <p:spPr bwMode="hidden">
            <a:xfrm rot="-5400000">
              <a:off x="5006" y="3961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3" name="Line 171"/>
            <p:cNvSpPr>
              <a:spLocks noChangeShapeType="1"/>
            </p:cNvSpPr>
            <p:nvPr/>
          </p:nvSpPr>
          <p:spPr bwMode="hidden">
            <a:xfrm rot="-5400000">
              <a:off x="19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4" name="Line 172"/>
            <p:cNvSpPr>
              <a:spLocks noChangeShapeType="1"/>
            </p:cNvSpPr>
            <p:nvPr/>
          </p:nvSpPr>
          <p:spPr bwMode="hidden">
            <a:xfrm rot="-5400000">
              <a:off x="737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5" name="Line 173"/>
            <p:cNvSpPr>
              <a:spLocks noChangeShapeType="1"/>
            </p:cNvSpPr>
            <p:nvPr/>
          </p:nvSpPr>
          <p:spPr bwMode="hidden">
            <a:xfrm rot="-5400000">
              <a:off x="1266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6" name="Line 174"/>
            <p:cNvSpPr>
              <a:spLocks noChangeShapeType="1"/>
            </p:cNvSpPr>
            <p:nvPr/>
          </p:nvSpPr>
          <p:spPr bwMode="hidden">
            <a:xfrm rot="-5400000">
              <a:off x="1805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7" name="Line 175"/>
            <p:cNvSpPr>
              <a:spLocks noChangeShapeType="1"/>
            </p:cNvSpPr>
            <p:nvPr/>
          </p:nvSpPr>
          <p:spPr bwMode="hidden">
            <a:xfrm rot="-5400000">
              <a:off x="2334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8" name="Line 176"/>
            <p:cNvSpPr>
              <a:spLocks noChangeShapeType="1"/>
            </p:cNvSpPr>
            <p:nvPr/>
          </p:nvSpPr>
          <p:spPr bwMode="hidden">
            <a:xfrm rot="-5400000">
              <a:off x="2873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49" name="Line 177"/>
            <p:cNvSpPr>
              <a:spLocks noChangeShapeType="1"/>
            </p:cNvSpPr>
            <p:nvPr/>
          </p:nvSpPr>
          <p:spPr bwMode="hidden">
            <a:xfrm rot="-5400000">
              <a:off x="3402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0" name="Line 178"/>
            <p:cNvSpPr>
              <a:spLocks noChangeShapeType="1"/>
            </p:cNvSpPr>
            <p:nvPr/>
          </p:nvSpPr>
          <p:spPr bwMode="hidden">
            <a:xfrm rot="-5400000">
              <a:off x="3941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1" name="Line 179"/>
            <p:cNvSpPr>
              <a:spLocks noChangeShapeType="1"/>
            </p:cNvSpPr>
            <p:nvPr/>
          </p:nvSpPr>
          <p:spPr bwMode="hidden">
            <a:xfrm rot="-5400000">
              <a:off x="4470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2" name="Line 180"/>
            <p:cNvSpPr>
              <a:spLocks noChangeShapeType="1"/>
            </p:cNvSpPr>
            <p:nvPr/>
          </p:nvSpPr>
          <p:spPr bwMode="hidden">
            <a:xfrm rot="-5400000">
              <a:off x="5009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3" name="Line 181"/>
            <p:cNvSpPr>
              <a:spLocks noChangeShapeType="1"/>
            </p:cNvSpPr>
            <p:nvPr/>
          </p:nvSpPr>
          <p:spPr bwMode="hidden">
            <a:xfrm rot="-5400000">
              <a:off x="5538" y="-127"/>
              <a:ext cx="0" cy="390"/>
            </a:xfrm>
            <a:prstGeom prst="line">
              <a:avLst/>
            </a:prstGeom>
            <a:noFill/>
            <a:ln w="28575">
              <a:pattFill prst="pct25">
                <a:fgClr>
                  <a:schemeClr val="bg2"/>
                </a:fgClr>
                <a:bgClr>
                  <a:schemeClr val="bg1"/>
                </a:bgClr>
              </a:patt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82454" name="Group 182"/>
          <p:cNvGrpSpPr>
            <a:grpSpLocks/>
          </p:cNvGrpSpPr>
          <p:nvPr/>
        </p:nvGrpSpPr>
        <p:grpSpPr bwMode="auto">
          <a:xfrm>
            <a:off x="533400" y="1905000"/>
            <a:ext cx="8077200" cy="1676400"/>
            <a:chOff x="336" y="1200"/>
            <a:chExt cx="5088" cy="1056"/>
          </a:xfrm>
        </p:grpSpPr>
        <p:sp>
          <p:nvSpPr>
            <p:cNvPr id="182455" name="Rectangle 183"/>
            <p:cNvSpPr>
              <a:spLocks noChangeArrowheads="1"/>
            </p:cNvSpPr>
            <p:nvPr/>
          </p:nvSpPr>
          <p:spPr bwMode="auto">
            <a:xfrm>
              <a:off x="2880" y="1200"/>
              <a:ext cx="2544" cy="52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6" name="Rectangle 184"/>
            <p:cNvSpPr>
              <a:spLocks noChangeArrowheads="1"/>
            </p:cNvSpPr>
            <p:nvPr/>
          </p:nvSpPr>
          <p:spPr bwMode="auto">
            <a:xfrm>
              <a:off x="2880" y="1728"/>
              <a:ext cx="2544" cy="528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7" name="Rectangle 185"/>
            <p:cNvSpPr>
              <a:spLocks noChangeArrowheads="1"/>
            </p:cNvSpPr>
            <p:nvPr/>
          </p:nvSpPr>
          <p:spPr bwMode="auto">
            <a:xfrm>
              <a:off x="336" y="1728"/>
              <a:ext cx="2544" cy="528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8" name="Rectangle 186"/>
            <p:cNvSpPr>
              <a:spLocks noChangeArrowheads="1"/>
            </p:cNvSpPr>
            <p:nvPr/>
          </p:nvSpPr>
          <p:spPr bwMode="auto">
            <a:xfrm>
              <a:off x="336" y="1200"/>
              <a:ext cx="2544" cy="528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59" name="Rectangle 187"/>
            <p:cNvSpPr>
              <a:spLocks noChangeArrowheads="1"/>
            </p:cNvSpPr>
            <p:nvPr/>
          </p:nvSpPr>
          <p:spPr bwMode="white">
            <a:xfrm>
              <a:off x="432" y="1296"/>
              <a:ext cx="4896" cy="8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82460" name="Rectangle 188"/>
          <p:cNvSpPr>
            <a:spLocks noGrp="1" noChangeArrowheads="1"/>
          </p:cNvSpPr>
          <p:nvPr>
            <p:ph type="ctrTitle"/>
          </p:nvPr>
        </p:nvSpPr>
        <p:spPr>
          <a:xfrm>
            <a:off x="685800" y="2057400"/>
            <a:ext cx="7772400" cy="13716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82461" name="Rectangle 18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82462" name="Rectangle 190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2463" name="Rectangle 19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82464" name="Rectangle 19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31899BB-F2B4-4486-8040-AF63B6393619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2465" name="Group 193"/>
          <p:cNvGrpSpPr>
            <a:grpSpLocks/>
          </p:cNvGrpSpPr>
          <p:nvPr/>
        </p:nvGrpSpPr>
        <p:grpSpPr bwMode="auto">
          <a:xfrm>
            <a:off x="304800" y="6783388"/>
            <a:ext cx="8458200" cy="74612"/>
            <a:chOff x="192" y="4273"/>
            <a:chExt cx="5328" cy="47"/>
          </a:xfrm>
        </p:grpSpPr>
        <p:sp>
          <p:nvSpPr>
            <p:cNvPr id="182466" name="Rectangle 194"/>
            <p:cNvSpPr>
              <a:spLocks noChangeArrowheads="1"/>
            </p:cNvSpPr>
            <p:nvPr/>
          </p:nvSpPr>
          <p:spPr bwMode="ltGray">
            <a:xfrm>
              <a:off x="504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67" name="Rectangle 195"/>
            <p:cNvSpPr>
              <a:spLocks noChangeArrowheads="1"/>
            </p:cNvSpPr>
            <p:nvPr/>
          </p:nvSpPr>
          <p:spPr bwMode="ltGray">
            <a:xfrm>
              <a:off x="192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68" name="Rectangle 196"/>
            <p:cNvSpPr>
              <a:spLocks noChangeArrowheads="1"/>
            </p:cNvSpPr>
            <p:nvPr/>
          </p:nvSpPr>
          <p:spPr bwMode="ltGray">
            <a:xfrm>
              <a:off x="1176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69" name="Rectangle 197"/>
            <p:cNvSpPr>
              <a:spLocks noChangeArrowheads="1"/>
            </p:cNvSpPr>
            <p:nvPr/>
          </p:nvSpPr>
          <p:spPr bwMode="ltGray">
            <a:xfrm>
              <a:off x="864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0" name="Rectangle 198"/>
            <p:cNvSpPr>
              <a:spLocks noChangeArrowheads="1"/>
            </p:cNvSpPr>
            <p:nvPr/>
          </p:nvSpPr>
          <p:spPr bwMode="ltGray">
            <a:xfrm>
              <a:off x="1848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1" name="Rectangle 199"/>
            <p:cNvSpPr>
              <a:spLocks noChangeArrowheads="1"/>
            </p:cNvSpPr>
            <p:nvPr/>
          </p:nvSpPr>
          <p:spPr bwMode="ltGray">
            <a:xfrm>
              <a:off x="1536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2" name="Rectangle 200"/>
            <p:cNvSpPr>
              <a:spLocks noChangeArrowheads="1"/>
            </p:cNvSpPr>
            <p:nvPr/>
          </p:nvSpPr>
          <p:spPr bwMode="ltGray">
            <a:xfrm>
              <a:off x="2520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3" name="Rectangle 201"/>
            <p:cNvSpPr>
              <a:spLocks noChangeArrowheads="1"/>
            </p:cNvSpPr>
            <p:nvPr/>
          </p:nvSpPr>
          <p:spPr bwMode="ltGray">
            <a:xfrm>
              <a:off x="2208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4" name="Rectangle 202"/>
            <p:cNvSpPr>
              <a:spLocks noChangeArrowheads="1"/>
            </p:cNvSpPr>
            <p:nvPr/>
          </p:nvSpPr>
          <p:spPr bwMode="ltGray">
            <a:xfrm>
              <a:off x="3192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5" name="Rectangle 203"/>
            <p:cNvSpPr>
              <a:spLocks noChangeArrowheads="1"/>
            </p:cNvSpPr>
            <p:nvPr/>
          </p:nvSpPr>
          <p:spPr bwMode="ltGray">
            <a:xfrm>
              <a:off x="2880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6" name="Rectangle 204"/>
            <p:cNvSpPr>
              <a:spLocks noChangeArrowheads="1"/>
            </p:cNvSpPr>
            <p:nvPr/>
          </p:nvSpPr>
          <p:spPr bwMode="ltGray">
            <a:xfrm>
              <a:off x="3864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7" name="Rectangle 205"/>
            <p:cNvSpPr>
              <a:spLocks noChangeArrowheads="1"/>
            </p:cNvSpPr>
            <p:nvPr/>
          </p:nvSpPr>
          <p:spPr bwMode="ltGray">
            <a:xfrm>
              <a:off x="3552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8" name="Rectangle 206"/>
            <p:cNvSpPr>
              <a:spLocks noChangeArrowheads="1"/>
            </p:cNvSpPr>
            <p:nvPr/>
          </p:nvSpPr>
          <p:spPr bwMode="ltGray">
            <a:xfrm>
              <a:off x="4536" y="4273"/>
              <a:ext cx="312" cy="47"/>
            </a:xfrm>
            <a:prstGeom prst="rect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79" name="Rectangle 207"/>
            <p:cNvSpPr>
              <a:spLocks noChangeArrowheads="1"/>
            </p:cNvSpPr>
            <p:nvPr/>
          </p:nvSpPr>
          <p:spPr bwMode="ltGray">
            <a:xfrm>
              <a:off x="4224" y="4273"/>
              <a:ext cx="312" cy="4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80" name="Rectangle 208"/>
            <p:cNvSpPr>
              <a:spLocks noChangeArrowheads="1"/>
            </p:cNvSpPr>
            <p:nvPr/>
          </p:nvSpPr>
          <p:spPr bwMode="ltGray">
            <a:xfrm>
              <a:off x="5208" y="4273"/>
              <a:ext cx="312" cy="4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82481" name="Rectangle 209"/>
            <p:cNvSpPr>
              <a:spLocks noChangeArrowheads="1"/>
            </p:cNvSpPr>
            <p:nvPr/>
          </p:nvSpPr>
          <p:spPr bwMode="ltGray">
            <a:xfrm>
              <a:off x="4896" y="4273"/>
              <a:ext cx="312" cy="47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82482" name="Picture 210" descr="posbul1a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7063" y="3363913"/>
            <a:ext cx="293687" cy="293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2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24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2460" grpId="0" autoUpdateAnimBg="0"/>
      <p:bldP spid="182461" grpId="0" build="p" autoUpdateAnimBg="0" advAuto="0">
        <p:tmplLst>
          <p:tmpl lvl="1">
            <p:tnLst>
              <p:par>
                <p:cTn presetID="9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246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18246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921015-5C9F-41AF-B287-2AACA330BB9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966C94-74B1-40B6-AE28-A7E97E0CB5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EA7EDD-EEF5-4036-8FF8-9DA5F5C3D2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33DBF9-DFA3-4ACA-AE75-EBFD48EC69B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33973-3372-44F2-B14C-62835691D21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D81B96-C434-4124-8D85-38C86427755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631B19-983D-419F-B800-C043B6142A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9E99E2-5F25-466D-B30D-FB3D756E0B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3C681F-725A-418E-80CA-7CB71F86490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FF2504-452F-4476-AAEA-13D7DACC9F7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81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1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 b="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81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>
                <a:latin typeface="+mn-lt"/>
              </a:defRPr>
            </a:lvl1pPr>
          </a:lstStyle>
          <a:p>
            <a:fld id="{A0006B0F-42EE-47AB-B45A-54DB1D521DA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81255" name="Group 7"/>
          <p:cNvGrpSpPr>
            <a:grpSpLocks/>
          </p:cNvGrpSpPr>
          <p:nvPr/>
        </p:nvGrpSpPr>
        <p:grpSpPr bwMode="auto">
          <a:xfrm>
            <a:off x="215900" y="76200"/>
            <a:ext cx="8686800" cy="6781800"/>
            <a:chOff x="136" y="48"/>
            <a:chExt cx="5472" cy="4272"/>
          </a:xfrm>
        </p:grpSpPr>
        <p:grpSp>
          <p:nvGrpSpPr>
            <p:cNvPr id="181256" name="Group 8"/>
            <p:cNvGrpSpPr>
              <a:grpSpLocks/>
            </p:cNvGrpSpPr>
            <p:nvPr/>
          </p:nvGrpSpPr>
          <p:grpSpPr bwMode="auto">
            <a:xfrm>
              <a:off x="136" y="48"/>
              <a:ext cx="5472" cy="212"/>
              <a:chOff x="136" y="48"/>
              <a:chExt cx="5472" cy="212"/>
            </a:xfrm>
          </p:grpSpPr>
          <p:grpSp>
            <p:nvGrpSpPr>
              <p:cNvPr id="181257" name="Group 9"/>
              <p:cNvGrpSpPr>
                <a:grpSpLocks/>
              </p:cNvGrpSpPr>
              <p:nvPr/>
            </p:nvGrpSpPr>
            <p:grpSpPr bwMode="auto">
              <a:xfrm>
                <a:off x="136" y="48"/>
                <a:ext cx="1056" cy="212"/>
                <a:chOff x="2544" y="2160"/>
                <a:chExt cx="1920" cy="384"/>
              </a:xfrm>
            </p:grpSpPr>
            <p:sp>
              <p:nvSpPr>
                <p:cNvPr id="181258" name="Rectangle 10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59" name="Rectangle 11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0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1" name="Rectangle 13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2" name="Rectangle 14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63" name="Group 15"/>
              <p:cNvGrpSpPr>
                <a:grpSpLocks/>
              </p:cNvGrpSpPr>
              <p:nvPr/>
            </p:nvGrpSpPr>
            <p:grpSpPr bwMode="auto">
              <a:xfrm>
                <a:off x="1240" y="48"/>
                <a:ext cx="1056" cy="212"/>
                <a:chOff x="2544" y="2160"/>
                <a:chExt cx="1920" cy="384"/>
              </a:xfrm>
            </p:grpSpPr>
            <p:sp>
              <p:nvSpPr>
                <p:cNvPr id="181264" name="Rectangle 16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5" name="Rectangle 17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6" name="Rectangle 18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7" name="Rectangle 19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68" name="Rectangle 20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69" name="Group 21"/>
              <p:cNvGrpSpPr>
                <a:grpSpLocks/>
              </p:cNvGrpSpPr>
              <p:nvPr/>
            </p:nvGrpSpPr>
            <p:grpSpPr bwMode="auto">
              <a:xfrm>
                <a:off x="2344" y="48"/>
                <a:ext cx="1056" cy="212"/>
                <a:chOff x="2544" y="2160"/>
                <a:chExt cx="1920" cy="384"/>
              </a:xfrm>
            </p:grpSpPr>
            <p:sp>
              <p:nvSpPr>
                <p:cNvPr id="181270" name="Rectangle 22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1" name="Rectangle 23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2" name="Rectangle 24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3" name="Rectangle 25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4" name="Rectangle 26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75" name="Group 27"/>
              <p:cNvGrpSpPr>
                <a:grpSpLocks/>
              </p:cNvGrpSpPr>
              <p:nvPr/>
            </p:nvGrpSpPr>
            <p:grpSpPr bwMode="auto">
              <a:xfrm>
                <a:off x="3448" y="48"/>
                <a:ext cx="1056" cy="212"/>
                <a:chOff x="2544" y="2160"/>
                <a:chExt cx="1920" cy="384"/>
              </a:xfrm>
            </p:grpSpPr>
            <p:sp>
              <p:nvSpPr>
                <p:cNvPr id="181276" name="Rectangle 28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7" name="Rectangle 29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79" name="Rectangle 31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0" name="Rectangle 32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81" name="Group 33"/>
              <p:cNvGrpSpPr>
                <a:grpSpLocks/>
              </p:cNvGrpSpPr>
              <p:nvPr/>
            </p:nvGrpSpPr>
            <p:grpSpPr bwMode="auto">
              <a:xfrm>
                <a:off x="4552" y="48"/>
                <a:ext cx="1056" cy="212"/>
                <a:chOff x="2544" y="2160"/>
                <a:chExt cx="1920" cy="384"/>
              </a:xfrm>
            </p:grpSpPr>
            <p:sp>
              <p:nvSpPr>
                <p:cNvPr id="181282" name="Rectangle 34"/>
                <p:cNvSpPr>
                  <a:spLocks noChangeArrowheads="1"/>
                </p:cNvSpPr>
                <p:nvPr/>
              </p:nvSpPr>
              <p:spPr bwMode="auto">
                <a:xfrm>
                  <a:off x="3504" y="2160"/>
                  <a:ext cx="960" cy="192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3" name="Rectangle 35"/>
                <p:cNvSpPr>
                  <a:spLocks noChangeArrowheads="1"/>
                </p:cNvSpPr>
                <p:nvPr/>
              </p:nvSpPr>
              <p:spPr bwMode="auto">
                <a:xfrm>
                  <a:off x="3504" y="2352"/>
                  <a:ext cx="960" cy="192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4" name="Rectangle 36"/>
                <p:cNvSpPr>
                  <a:spLocks noChangeArrowheads="1"/>
                </p:cNvSpPr>
                <p:nvPr/>
              </p:nvSpPr>
              <p:spPr bwMode="auto">
                <a:xfrm>
                  <a:off x="2544" y="2352"/>
                  <a:ext cx="960" cy="192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5" name="Rectangle 37"/>
                <p:cNvSpPr>
                  <a:spLocks noChangeArrowheads="1"/>
                </p:cNvSpPr>
                <p:nvPr/>
              </p:nvSpPr>
              <p:spPr bwMode="auto">
                <a:xfrm>
                  <a:off x="2544" y="2160"/>
                  <a:ext cx="960" cy="192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86" name="Rectangle 38"/>
                <p:cNvSpPr>
                  <a:spLocks noChangeArrowheads="1"/>
                </p:cNvSpPr>
                <p:nvPr/>
              </p:nvSpPr>
              <p:spPr bwMode="auto">
                <a:xfrm>
                  <a:off x="2640" y="2256"/>
                  <a:ext cx="1728" cy="192"/>
                </a:xfrm>
                <a:prstGeom prst="rect">
                  <a:avLst/>
                </a:prstGeom>
                <a:solidFill>
                  <a:schemeClr val="bg1">
                    <a:alpha val="50000"/>
                  </a:schemeClr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  <p:grpSp>
          <p:nvGrpSpPr>
            <p:cNvPr id="181287" name="Group 39"/>
            <p:cNvGrpSpPr>
              <a:grpSpLocks/>
            </p:cNvGrpSpPr>
            <p:nvPr/>
          </p:nvGrpSpPr>
          <p:grpSpPr bwMode="auto">
            <a:xfrm>
              <a:off x="192" y="4273"/>
              <a:ext cx="5328" cy="47"/>
              <a:chOff x="192" y="3840"/>
              <a:chExt cx="5328" cy="47"/>
            </a:xfrm>
          </p:grpSpPr>
          <p:grpSp>
            <p:nvGrpSpPr>
              <p:cNvPr id="181288" name="Group 40"/>
              <p:cNvGrpSpPr>
                <a:grpSpLocks/>
              </p:cNvGrpSpPr>
              <p:nvPr userDrawn="1"/>
            </p:nvGrpSpPr>
            <p:grpSpPr bwMode="auto">
              <a:xfrm>
                <a:off x="192" y="3840"/>
                <a:ext cx="624" cy="47"/>
                <a:chOff x="624" y="3706"/>
                <a:chExt cx="1056" cy="106"/>
              </a:xfrm>
            </p:grpSpPr>
            <p:sp>
              <p:nvSpPr>
                <p:cNvPr id="181289" name="Rectangle 41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90" name="Rectangle 42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91" name="Group 43"/>
              <p:cNvGrpSpPr>
                <a:grpSpLocks/>
              </p:cNvGrpSpPr>
              <p:nvPr userDrawn="1"/>
            </p:nvGrpSpPr>
            <p:grpSpPr bwMode="auto">
              <a:xfrm>
                <a:off x="864" y="3840"/>
                <a:ext cx="624" cy="47"/>
                <a:chOff x="624" y="3600"/>
                <a:chExt cx="1056" cy="106"/>
              </a:xfrm>
            </p:grpSpPr>
            <p:sp>
              <p:nvSpPr>
                <p:cNvPr id="181292" name="Rectangle 44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93" name="Rectangle 45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94" name="Group 46"/>
              <p:cNvGrpSpPr>
                <a:grpSpLocks/>
              </p:cNvGrpSpPr>
              <p:nvPr userDrawn="1"/>
            </p:nvGrpSpPr>
            <p:grpSpPr bwMode="auto">
              <a:xfrm>
                <a:off x="1536" y="3840"/>
                <a:ext cx="624" cy="47"/>
                <a:chOff x="624" y="3706"/>
                <a:chExt cx="1056" cy="106"/>
              </a:xfrm>
            </p:grpSpPr>
            <p:sp>
              <p:nvSpPr>
                <p:cNvPr id="181295" name="Rectangle 47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96" name="Rectangle 48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297" name="Group 49"/>
              <p:cNvGrpSpPr>
                <a:grpSpLocks/>
              </p:cNvGrpSpPr>
              <p:nvPr userDrawn="1"/>
            </p:nvGrpSpPr>
            <p:grpSpPr bwMode="auto">
              <a:xfrm>
                <a:off x="2208" y="3840"/>
                <a:ext cx="624" cy="47"/>
                <a:chOff x="624" y="3600"/>
                <a:chExt cx="1056" cy="106"/>
              </a:xfrm>
            </p:grpSpPr>
            <p:sp>
              <p:nvSpPr>
                <p:cNvPr id="181298" name="Rectangle 50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299" name="Rectangle 51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300" name="Group 52"/>
              <p:cNvGrpSpPr>
                <a:grpSpLocks/>
              </p:cNvGrpSpPr>
              <p:nvPr userDrawn="1"/>
            </p:nvGrpSpPr>
            <p:grpSpPr bwMode="auto">
              <a:xfrm>
                <a:off x="2880" y="3840"/>
                <a:ext cx="624" cy="47"/>
                <a:chOff x="624" y="3706"/>
                <a:chExt cx="1056" cy="106"/>
              </a:xfrm>
            </p:grpSpPr>
            <p:sp>
              <p:nvSpPr>
                <p:cNvPr id="181301" name="Rectangle 53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302" name="Rectangle 54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303" name="Group 55"/>
              <p:cNvGrpSpPr>
                <a:grpSpLocks/>
              </p:cNvGrpSpPr>
              <p:nvPr userDrawn="1"/>
            </p:nvGrpSpPr>
            <p:grpSpPr bwMode="auto">
              <a:xfrm>
                <a:off x="3552" y="3840"/>
                <a:ext cx="624" cy="47"/>
                <a:chOff x="624" y="3600"/>
                <a:chExt cx="1056" cy="106"/>
              </a:xfrm>
            </p:grpSpPr>
            <p:sp>
              <p:nvSpPr>
                <p:cNvPr id="181304" name="Rectangle 56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305" name="Rectangle 57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306" name="Group 58"/>
              <p:cNvGrpSpPr>
                <a:grpSpLocks/>
              </p:cNvGrpSpPr>
              <p:nvPr userDrawn="1"/>
            </p:nvGrpSpPr>
            <p:grpSpPr bwMode="auto">
              <a:xfrm>
                <a:off x="4224" y="3840"/>
                <a:ext cx="624" cy="47"/>
                <a:chOff x="624" y="3706"/>
                <a:chExt cx="1056" cy="106"/>
              </a:xfrm>
            </p:grpSpPr>
            <p:sp>
              <p:nvSpPr>
                <p:cNvPr id="181307" name="Rectangle 59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706"/>
                  <a:ext cx="528" cy="106"/>
                </a:xfrm>
                <a:prstGeom prst="rect">
                  <a:avLst/>
                </a:prstGeom>
                <a:solidFill>
                  <a:schemeClr val="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308" name="Rectangle 60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706"/>
                  <a:ext cx="528" cy="106"/>
                </a:xfrm>
                <a:prstGeom prst="rect">
                  <a:avLst/>
                </a:prstGeom>
                <a:solidFill>
                  <a:schemeClr val="folHlink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81309" name="Group 61"/>
              <p:cNvGrpSpPr>
                <a:grpSpLocks/>
              </p:cNvGrpSpPr>
              <p:nvPr userDrawn="1"/>
            </p:nvGrpSpPr>
            <p:grpSpPr bwMode="auto">
              <a:xfrm>
                <a:off x="4896" y="3840"/>
                <a:ext cx="624" cy="47"/>
                <a:chOff x="624" y="3600"/>
                <a:chExt cx="1056" cy="106"/>
              </a:xfrm>
            </p:grpSpPr>
            <p:sp>
              <p:nvSpPr>
                <p:cNvPr id="181310" name="Rectangle 62"/>
                <p:cNvSpPr>
                  <a:spLocks noChangeArrowheads="1"/>
                </p:cNvSpPr>
                <p:nvPr userDrawn="1"/>
              </p:nvSpPr>
              <p:spPr bwMode="ltGray">
                <a:xfrm>
                  <a:off x="1152" y="3600"/>
                  <a:ext cx="528" cy="106"/>
                </a:xfrm>
                <a:prstGeom prst="rect">
                  <a:avLst/>
                </a:prstGeom>
                <a:solidFill>
                  <a:schemeClr val="accent2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1311" name="Rectangle 63"/>
                <p:cNvSpPr>
                  <a:spLocks noChangeArrowheads="1"/>
                </p:cNvSpPr>
                <p:nvPr userDrawn="1"/>
              </p:nvSpPr>
              <p:spPr bwMode="ltGray">
                <a:xfrm>
                  <a:off x="624" y="3600"/>
                  <a:ext cx="528" cy="106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noFill/>
                  <a:miter lim="800000"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7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hlink"/>
        </a:buClr>
        <a:buSzPct val="105000"/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105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05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SzPct val="105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wmf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png"/><Relationship Id="rId4" Type="http://schemas.openxmlformats.org/officeDocument/2006/relationships/image" Target="../media/image12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9600" b="1">
                <a:latin typeface="Monotype Corsiva" pitchFamily="66" charset="0"/>
              </a:rPr>
              <a:t>ВИКТОРИНА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9600" b="1">
                <a:solidFill>
                  <a:srgbClr val="2802B4"/>
                </a:solidFill>
                <a:latin typeface="Monotype Corsiva" pitchFamily="66" charset="0"/>
              </a:rPr>
              <a:t>«ЗОЖ»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Массаж противопоказан при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598863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Переутомлении 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Спазмировании мышц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Повышенной температуре тела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Кожный заболеваниях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3800" y="1989138"/>
            <a:ext cx="3582988" cy="398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4464050" cy="947738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Курение табака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814763" cy="41148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Расширяет сосуды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Вредная привычка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Вид наркотической зависимости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Сужает сосуды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1700213"/>
            <a:ext cx="3519488" cy="3916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Аэробика</a:t>
            </a:r>
            <a:r>
              <a:rPr lang="ru-RU"/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381375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Движение и воздух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Воздух и жизнь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Жизнь и движение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2" cstate="print">
            <a:lum bright="6000" contrast="18000"/>
          </a:blip>
          <a:srcRect/>
          <a:stretch>
            <a:fillRect/>
          </a:stretch>
        </p:blipFill>
        <p:spPr bwMode="auto">
          <a:xfrm>
            <a:off x="5292725" y="2133600"/>
            <a:ext cx="3259138" cy="362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476250"/>
            <a:ext cx="8893175" cy="731838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Отсутствие физической активности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125538"/>
            <a:ext cx="6191250" cy="26003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Снимает утомление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Является стрессом для организма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Вызывает утомление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Неблагоприятно для организма</a:t>
            </a:r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288" y="3789363"/>
            <a:ext cx="2328862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475" y="4076700"/>
            <a:ext cx="23177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72225" y="3716338"/>
            <a:ext cx="2317750" cy="220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2225" y="1125538"/>
            <a:ext cx="2317750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 tmFilter="0,0; .5, 1; 1, 1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 tmFilter="0,0; .5, 1; 1, 1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333375"/>
            <a:ext cx="7377112" cy="442913"/>
          </a:xfrm>
        </p:spPr>
        <p:txBody>
          <a:bodyPr/>
          <a:lstStyle/>
          <a:p>
            <a:pPr algn="l"/>
            <a:r>
              <a:rPr lang="ru-RU" sz="3200" b="1">
                <a:solidFill>
                  <a:srgbClr val="0A0A10"/>
                </a:solidFill>
              </a:rPr>
              <a:t>Вид боевых искусств Японии</a:t>
            </a:r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2" cstate="print">
            <a:lum bright="12000" contrast="6000"/>
          </a:blip>
          <a:srcRect/>
          <a:stretch>
            <a:fillRect/>
          </a:stretch>
        </p:blipFill>
        <p:spPr bwMode="auto">
          <a:xfrm>
            <a:off x="684213" y="765175"/>
            <a:ext cx="23939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325" y="404813"/>
            <a:ext cx="2717800" cy="302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4" cstate="print">
            <a:lum bright="18000" contrast="24000"/>
          </a:blip>
          <a:srcRect/>
          <a:stretch>
            <a:fillRect/>
          </a:stretch>
        </p:blipFill>
        <p:spPr bwMode="auto">
          <a:xfrm>
            <a:off x="4427538" y="3500438"/>
            <a:ext cx="2652712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5" cstate="print">
            <a:lum bright="18000" contrast="12000"/>
          </a:blip>
          <a:srcRect/>
          <a:stretch>
            <a:fillRect/>
          </a:stretch>
        </p:blipFill>
        <p:spPr bwMode="auto">
          <a:xfrm>
            <a:off x="179388" y="4076700"/>
            <a:ext cx="2305050" cy="256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684213" y="3573463"/>
            <a:ext cx="22510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1.Дзюдо</a:t>
            </a:r>
          </a:p>
        </p:txBody>
      </p: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3419475" y="1484313"/>
            <a:ext cx="28082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2. Таэквон-до</a:t>
            </a: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555875" y="4724400"/>
            <a:ext cx="18192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3.Карате</a:t>
            </a:r>
          </a:p>
        </p:txBody>
      </p:sp>
      <p:sp>
        <p:nvSpPr>
          <p:cNvPr id="28684" name="Text Box 12"/>
          <p:cNvSpPr txBox="1">
            <a:spLocks noChangeArrowheads="1"/>
          </p:cNvSpPr>
          <p:nvPr/>
        </p:nvSpPr>
        <p:spPr bwMode="auto">
          <a:xfrm>
            <a:off x="7164388" y="4692650"/>
            <a:ext cx="19796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4.Самбо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6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86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86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tmFilter="0,0; .5, 1; 1, 1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/>
      <p:bldP spid="28682" grpId="0"/>
      <p:bldP spid="28683" grpId="0"/>
      <p:bldP spid="2868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195513" y="836613"/>
            <a:ext cx="6249987" cy="731837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Самое распространенное заразное заболевание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3741738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Насморк 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Жадность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Рак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Ринит </a:t>
            </a:r>
          </a:p>
        </p:txBody>
      </p:sp>
      <p:pic>
        <p:nvPicPr>
          <p:cNvPr id="19461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263" y="2349500"/>
            <a:ext cx="287178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813"/>
            <a:ext cx="8497887" cy="936625"/>
          </a:xfrm>
        </p:spPr>
        <p:txBody>
          <a:bodyPr/>
          <a:lstStyle/>
          <a:p>
            <a:r>
              <a:rPr lang="ru-RU" sz="2800" b="1">
                <a:solidFill>
                  <a:srgbClr val="0A0A10"/>
                </a:solidFill>
              </a:rPr>
              <a:t>Нормальные цифры артериального давления у лиц 15-20 лет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3357563"/>
            <a:ext cx="5543550" cy="3024187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До 100 мм.рт.ст.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100-120 мм.рт.ст. на 70-80 мм.рт.ст.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140 мм.рт.ст. на 90 мм.рт.ст.</a:t>
            </a:r>
          </a:p>
          <a:p>
            <a:pPr marL="609600" indent="-609600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Свыше 150 мм.рт.ст.</a:t>
            </a:r>
          </a:p>
        </p:txBody>
      </p:sp>
      <p:pic>
        <p:nvPicPr>
          <p:cNvPr id="2048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088" y="981075"/>
            <a:ext cx="2193925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48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1341438"/>
            <a:ext cx="3262313" cy="466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5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Депрессия</a:t>
            </a:r>
            <a:r>
              <a:rPr lang="ru-RU"/>
              <a:t>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6334125" cy="20240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Стойкий упадок настроения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Хроническое переутомление</a:t>
            </a: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Длительный психический дискомфорт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1500" y="4005263"/>
            <a:ext cx="2317750" cy="258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50" y="4005263"/>
            <a:ext cx="2306638" cy="248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 tmFilter="0,0; .5, 1; 1, 1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15938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Во время сна мозг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3889375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Бездействует 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Воспринимает информацию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Перерабатывает информацию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Уменьшается </a:t>
            </a:r>
          </a:p>
        </p:txBody>
      </p:sp>
      <p:pic>
        <p:nvPicPr>
          <p:cNvPr id="2253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150938"/>
            <a:ext cx="4824413" cy="472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4176712" cy="515938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Цы - Гун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196975"/>
            <a:ext cx="4465638" cy="2887663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Оздоровительная система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Вид китайского единоборства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Гора в Китае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lum bright="18000" contrast="18000"/>
          </a:blip>
          <a:srcRect/>
          <a:stretch>
            <a:fillRect/>
          </a:stretch>
        </p:blipFill>
        <p:spPr bwMode="auto">
          <a:xfrm>
            <a:off x="4859338" y="404813"/>
            <a:ext cx="2587625" cy="287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 cstate="print">
            <a:lum bright="12000" contrast="18000"/>
          </a:blip>
          <a:srcRect/>
          <a:stretch>
            <a:fillRect/>
          </a:stretch>
        </p:blipFill>
        <p:spPr bwMode="auto">
          <a:xfrm>
            <a:off x="5580063" y="3357563"/>
            <a:ext cx="2935287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4292600"/>
            <a:ext cx="3743325" cy="2332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836613"/>
            <a:ext cx="8642350" cy="1008062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Оптимальная температура воды для ванны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133600"/>
            <a:ext cx="2808288" cy="4114800"/>
          </a:xfrm>
        </p:spPr>
        <p:txBody>
          <a:bodyPr/>
          <a:lstStyle/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ru-RU" sz="6000" b="1">
                <a:solidFill>
                  <a:srgbClr val="2802B4"/>
                </a:solidFill>
              </a:rPr>
              <a:t>37</a:t>
            </a:r>
            <a:r>
              <a:rPr lang="en-US" sz="6000" b="1">
                <a:solidFill>
                  <a:srgbClr val="2802B4"/>
                </a:solidFill>
                <a:cs typeface="Arial" charset="0"/>
              </a:rPr>
              <a:t>°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ru-RU" sz="6000" b="1">
                <a:solidFill>
                  <a:srgbClr val="2802B4"/>
                </a:solidFill>
              </a:rPr>
              <a:t>33</a:t>
            </a:r>
            <a:r>
              <a:rPr lang="en-US" sz="6000" b="1">
                <a:solidFill>
                  <a:srgbClr val="2802B4"/>
                </a:solidFill>
                <a:cs typeface="Arial" charset="0"/>
              </a:rPr>
              <a:t>°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ru-RU" sz="6000" b="1">
                <a:solidFill>
                  <a:srgbClr val="2802B4"/>
                </a:solidFill>
              </a:rPr>
              <a:t>28</a:t>
            </a:r>
            <a:r>
              <a:rPr lang="en-US" sz="6000" b="1">
                <a:solidFill>
                  <a:srgbClr val="2802B4"/>
                </a:solidFill>
                <a:cs typeface="Arial" charset="0"/>
              </a:rPr>
              <a:t>°</a:t>
            </a:r>
          </a:p>
          <a:p>
            <a:pPr marL="609600" indent="-609600" algn="ctr">
              <a:lnSpc>
                <a:spcPct val="90000"/>
              </a:lnSpc>
              <a:buFontTx/>
              <a:buAutoNum type="arabicPeriod"/>
            </a:pPr>
            <a:r>
              <a:rPr lang="ru-RU" sz="6000" b="1">
                <a:solidFill>
                  <a:srgbClr val="2802B4"/>
                </a:solidFill>
              </a:rPr>
              <a:t>42</a:t>
            </a:r>
            <a:r>
              <a:rPr lang="en-US" sz="6000" b="1">
                <a:solidFill>
                  <a:srgbClr val="2802B4"/>
                </a:solidFill>
                <a:cs typeface="Arial" charset="0"/>
              </a:rPr>
              <a:t>°</a:t>
            </a: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>
            <a:lum bright="12000" contrast="30000"/>
          </a:blip>
          <a:srcRect/>
          <a:stretch>
            <a:fillRect/>
          </a:stretch>
        </p:blipFill>
        <p:spPr bwMode="auto">
          <a:xfrm>
            <a:off x="3779838" y="2060575"/>
            <a:ext cx="47529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5472113" cy="587375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Рефлексотерапия</a:t>
            </a:r>
            <a:r>
              <a:rPr lang="ru-RU" sz="4000"/>
              <a:t>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3457575" cy="540067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Стимуляция условных и безусловных рефлексов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Воздействие на определенные точки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Дрессировка животных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838" y="3141663"/>
            <a:ext cx="22002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063" y="476250"/>
            <a:ext cx="2328862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99188" y="3789363"/>
            <a:ext cx="2695575" cy="273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2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981075"/>
            <a:ext cx="2265363" cy="252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2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313" y="3860800"/>
            <a:ext cx="2354262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2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51525" y="476250"/>
            <a:ext cx="2652713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432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64163" y="4005263"/>
            <a:ext cx="3384550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395288" y="404813"/>
            <a:ext cx="50609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>
                <a:solidFill>
                  <a:srgbClr val="0A0A10"/>
                </a:solidFill>
              </a:rPr>
              <a:t>Триатлон включает:</a:t>
            </a:r>
          </a:p>
        </p:txBody>
      </p:sp>
      <p:sp>
        <p:nvSpPr>
          <p:cNvPr id="184329" name="Text Box 9"/>
          <p:cNvSpPr txBox="1">
            <a:spLocks noChangeArrowheads="1"/>
          </p:cNvSpPr>
          <p:nvPr/>
        </p:nvSpPr>
        <p:spPr bwMode="auto">
          <a:xfrm>
            <a:off x="2700338" y="1484313"/>
            <a:ext cx="15319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A0A10"/>
                </a:solidFill>
              </a:rPr>
              <a:t>1. Бег</a:t>
            </a:r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6746875" y="3357563"/>
            <a:ext cx="2397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A0A10"/>
                </a:solidFill>
              </a:rPr>
              <a:t>2.Плавание</a:t>
            </a:r>
          </a:p>
        </p:txBody>
      </p:sp>
      <p:sp>
        <p:nvSpPr>
          <p:cNvPr id="184331" name="Text Box 11"/>
          <p:cNvSpPr txBox="1">
            <a:spLocks noChangeArrowheads="1"/>
          </p:cNvSpPr>
          <p:nvPr/>
        </p:nvSpPr>
        <p:spPr bwMode="auto">
          <a:xfrm>
            <a:off x="0" y="5734050"/>
            <a:ext cx="3095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A0A10"/>
                </a:solidFill>
              </a:rPr>
              <a:t>3.Велопробег</a:t>
            </a:r>
          </a:p>
        </p:txBody>
      </p:sp>
      <p:sp>
        <p:nvSpPr>
          <p:cNvPr id="184332" name="Text Box 12"/>
          <p:cNvSpPr txBox="1">
            <a:spLocks noChangeArrowheads="1"/>
          </p:cNvSpPr>
          <p:nvPr/>
        </p:nvSpPr>
        <p:spPr bwMode="auto">
          <a:xfrm>
            <a:off x="5940425" y="6092825"/>
            <a:ext cx="29003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A0A10"/>
                </a:solidFill>
              </a:rPr>
              <a:t>4.Стрельба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843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3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184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843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84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843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 tmFilter="0,0; .5, 1; 1, 1"/>
                                        <p:tgtEl>
                                          <p:spTgt spid="184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4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843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84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29" grpId="0"/>
      <p:bldP spid="184330" grpId="0"/>
      <p:bldP spid="184331" grpId="0"/>
      <p:bldP spid="1843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1331913" y="981075"/>
            <a:ext cx="6249987" cy="508000"/>
          </a:xfrm>
        </p:spPr>
        <p:txBody>
          <a:bodyPr/>
          <a:lstStyle/>
          <a:p>
            <a:r>
              <a:rPr lang="ru-RU" sz="4800" b="1">
                <a:solidFill>
                  <a:srgbClr val="0A0A10"/>
                </a:solidFill>
              </a:rPr>
              <a:t>Айкидо</a:t>
            </a:r>
            <a:r>
              <a:rPr lang="ru-RU" sz="4000"/>
              <a:t>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23850" y="1844675"/>
            <a:ext cx="4895850" cy="440055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3600" b="1">
                <a:solidFill>
                  <a:srgbClr val="2802B4"/>
                </a:solidFill>
              </a:rPr>
              <a:t>Техника рукопашного боя</a:t>
            </a:r>
          </a:p>
          <a:p>
            <a:pPr marL="609600" indent="-609600">
              <a:buFontTx/>
              <a:buAutoNum type="arabicPeriod"/>
            </a:pPr>
            <a:r>
              <a:rPr lang="ru-RU" sz="3600" b="1">
                <a:solidFill>
                  <a:srgbClr val="2802B4"/>
                </a:solidFill>
              </a:rPr>
              <a:t>Искусство обороны и нападения</a:t>
            </a:r>
          </a:p>
          <a:p>
            <a:pPr marL="609600" indent="-609600">
              <a:buFontTx/>
              <a:buAutoNum type="arabicPeriod"/>
            </a:pPr>
            <a:r>
              <a:rPr lang="ru-RU" sz="3600" b="1">
                <a:solidFill>
                  <a:srgbClr val="2802B4"/>
                </a:solidFill>
              </a:rPr>
              <a:t>Искусство эффективной обороны</a:t>
            </a:r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>
            <a:lum contrast="42000"/>
          </a:blip>
          <a:srcRect/>
          <a:stretch>
            <a:fillRect/>
          </a:stretch>
        </p:blipFill>
        <p:spPr bwMode="auto">
          <a:xfrm>
            <a:off x="5148263" y="1557338"/>
            <a:ext cx="3671887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1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41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41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620713"/>
            <a:ext cx="2808288" cy="1143000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Слайд</a:t>
            </a:r>
            <a:r>
              <a:rPr lang="ru-RU"/>
              <a:t> 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275" y="3141663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989138"/>
            <a:ext cx="2857500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9475" y="476250"/>
            <a:ext cx="2317750" cy="183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5399088" y="1484313"/>
            <a:ext cx="3744912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2802B4"/>
                </a:solidFill>
              </a:rPr>
              <a:t>1.Позитивный фотографический кадр</a:t>
            </a:r>
          </a:p>
        </p:txBody>
      </p:sp>
      <p:sp>
        <p:nvSpPr>
          <p:cNvPr id="6155" name="Text Box 11"/>
          <p:cNvSpPr txBox="1">
            <a:spLocks noChangeArrowheads="1"/>
          </p:cNvSpPr>
          <p:nvPr/>
        </p:nvSpPr>
        <p:spPr bwMode="auto">
          <a:xfrm>
            <a:off x="250825" y="5661025"/>
            <a:ext cx="71135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2802B4"/>
                </a:solidFill>
              </a:rPr>
              <a:t>3.Повтор однотипных упражнений в бодибилдинге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5795963" y="3613150"/>
            <a:ext cx="3024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2.Вид аэробики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tmFilter="0,0; .5, 1; 1, 1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 tmFilter="0,0; .5, 1; 1, 1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/>
      <p:bldP spid="6155" grpId="0"/>
      <p:bldP spid="61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987675" y="609600"/>
            <a:ext cx="2952750" cy="1143000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Загар</a:t>
            </a:r>
            <a:r>
              <a:rPr lang="ru-RU"/>
              <a:t>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08275"/>
            <a:ext cx="5902325" cy="33877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Закаливающая процедура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Способствует здоровому состоянию костей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Косметическая процедура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Повышает содержание витамина </a:t>
            </a:r>
            <a:r>
              <a:rPr lang="en-US" b="1">
                <a:solidFill>
                  <a:srgbClr val="2802B4"/>
                </a:solidFill>
              </a:rPr>
              <a:t>D</a:t>
            </a:r>
            <a:endParaRPr lang="ru-RU" b="1">
              <a:solidFill>
                <a:srgbClr val="2802B4"/>
              </a:solidFill>
            </a:endParaRP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3663" y="908050"/>
            <a:ext cx="2306637" cy="249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292600"/>
            <a:ext cx="2317750" cy="1585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850" y="476250"/>
            <a:ext cx="231775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76600" y="609600"/>
            <a:ext cx="2663825" cy="1143000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Фитнесс</a:t>
            </a:r>
            <a:r>
              <a:rPr lang="ru-RU"/>
              <a:t> 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620713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3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620713"/>
            <a:ext cx="1727200" cy="235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4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3357563"/>
            <a:ext cx="1700212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5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24525" y="3716338"/>
            <a:ext cx="177165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663575" y="2749550"/>
            <a:ext cx="26130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1.Аэробика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508625" y="2781300"/>
            <a:ext cx="1892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2.Бег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808038" y="5773738"/>
            <a:ext cx="29003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3. Зарядка</a:t>
            </a: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5487988" y="5773738"/>
            <a:ext cx="2971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2802B4"/>
                </a:solidFill>
              </a:rPr>
              <a:t>4. Шейпинг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 tmFilter="0,0; .5, 1; 1, 1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2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 tmFilter="0,0; .5, 1; 1, 1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6" grpId="0"/>
      <p:bldP spid="8207" grpId="0"/>
      <p:bldP spid="8208" grpId="0"/>
      <p:bldP spid="820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836613"/>
            <a:ext cx="7329487" cy="1008062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В традиционных финских банях (саунах)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4462463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Используют березовый веник</a:t>
            </a:r>
          </a:p>
          <a:p>
            <a:pPr marL="609600" indent="-609600">
              <a:buFontTx/>
              <a:buAutoNum type="arabicPeriod"/>
            </a:pPr>
            <a:endParaRPr lang="ru-RU" sz="2800" b="1">
              <a:solidFill>
                <a:srgbClr val="2802B4"/>
              </a:solidFill>
            </a:endParaRPr>
          </a:p>
          <a:p>
            <a:pPr marL="609600" indent="-609600">
              <a:buFontTx/>
              <a:buAutoNum type="arabicPeriod"/>
            </a:pPr>
            <a:r>
              <a:rPr lang="ru-RU" sz="2800" b="1">
                <a:solidFill>
                  <a:srgbClr val="2802B4"/>
                </a:solidFill>
              </a:rPr>
              <a:t>Используют можжевеловый веник</a:t>
            </a:r>
          </a:p>
          <a:p>
            <a:pPr marL="609600" indent="-609600">
              <a:buFontTx/>
              <a:buNone/>
            </a:pPr>
            <a:endParaRPr lang="ru-RU" sz="2800" b="1">
              <a:solidFill>
                <a:srgbClr val="2802B4"/>
              </a:solidFill>
            </a:endParaRPr>
          </a:p>
          <a:p>
            <a:pPr marL="609600" indent="-609600">
              <a:buFontTx/>
              <a:buNone/>
            </a:pPr>
            <a:r>
              <a:rPr lang="ru-RU" sz="2800" b="1">
                <a:solidFill>
                  <a:srgbClr val="2802B4"/>
                </a:solidFill>
              </a:rPr>
              <a:t>3.   Банный  веник не используют</a:t>
            </a:r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2000" contrast="48000"/>
          </a:blip>
          <a:srcRect/>
          <a:stretch>
            <a:fillRect/>
          </a:stretch>
        </p:blipFill>
        <p:spPr bwMode="auto">
          <a:xfrm>
            <a:off x="5045075" y="2205038"/>
            <a:ext cx="3170238" cy="3529012"/>
          </a:xfrm>
          <a:prstGeom prst="rect">
            <a:avLst/>
          </a:prstGeom>
          <a:solidFill>
            <a:srgbClr val="808080"/>
          </a:solidFill>
          <a:ln w="9525">
            <a:solidFill>
              <a:srgbClr val="9933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tmFilter="0,0; .5, 1; 1, 1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39975" y="609600"/>
            <a:ext cx="3816350" cy="1143000"/>
          </a:xfrm>
        </p:spPr>
        <p:txBody>
          <a:bodyPr/>
          <a:lstStyle/>
          <a:p>
            <a:r>
              <a:rPr lang="ru-RU" b="1">
                <a:solidFill>
                  <a:srgbClr val="0A0A10"/>
                </a:solidFill>
              </a:rPr>
              <a:t>Утомление</a:t>
            </a:r>
            <a:r>
              <a:rPr lang="ru-RU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5470525" cy="41148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Отрицательное явление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Промежуточное состояние между болезнью и здоровьем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Естественный физиологический процесс</a:t>
            </a:r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 cstate="print">
            <a:lum contrast="12000"/>
          </a:blip>
          <a:srcRect/>
          <a:stretch>
            <a:fillRect/>
          </a:stretch>
        </p:blipFill>
        <p:spPr bwMode="auto">
          <a:xfrm>
            <a:off x="6227763" y="476250"/>
            <a:ext cx="2589212" cy="288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550" y="836613"/>
            <a:ext cx="7473950" cy="1152525"/>
          </a:xfrm>
        </p:spPr>
        <p:txBody>
          <a:bodyPr/>
          <a:lstStyle/>
          <a:p>
            <a:r>
              <a:rPr lang="ru-RU" sz="4000" b="1">
                <a:solidFill>
                  <a:srgbClr val="0A0A10"/>
                </a:solidFill>
              </a:rPr>
              <a:t>Перед использованием банный веник следует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708275"/>
            <a:ext cx="3886200" cy="3387725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Размочить в холодной воде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Размочить в крутом кипятке</a:t>
            </a:r>
          </a:p>
          <a:p>
            <a:pPr marL="609600" indent="-609600">
              <a:buFontTx/>
              <a:buAutoNum type="arabicPeriod"/>
            </a:pPr>
            <a:r>
              <a:rPr lang="ru-RU" b="1">
                <a:solidFill>
                  <a:srgbClr val="2802B4"/>
                </a:solidFill>
              </a:rPr>
              <a:t>Размочить в теплой воде</a:t>
            </a:r>
          </a:p>
        </p:txBody>
      </p:sp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2" cstate="print">
            <a:lum contrast="30000"/>
          </a:blip>
          <a:srcRect/>
          <a:stretch>
            <a:fillRect/>
          </a:stretch>
        </p:blipFill>
        <p:spPr bwMode="auto">
          <a:xfrm>
            <a:off x="4953000" y="2133600"/>
            <a:ext cx="3622675" cy="403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 tmFilter="0,0; .5, 1; 1, 1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theme/theme1.xml><?xml version="1.0" encoding="utf-8"?>
<a:theme xmlns:a="http://schemas.openxmlformats.org/drawingml/2006/main" name="Company Meeting">
  <a:themeElements>
    <a:clrScheme name="Company Meeting 1">
      <a:dk1>
        <a:srgbClr val="8383AD"/>
      </a:dk1>
      <a:lt1>
        <a:srgbClr val="FEFED6"/>
      </a:lt1>
      <a:dk2>
        <a:srgbClr val="404176"/>
      </a:dk2>
      <a:lt2>
        <a:srgbClr val="969696"/>
      </a:lt2>
      <a:accent1>
        <a:srgbClr val="BABE90"/>
      </a:accent1>
      <a:accent2>
        <a:srgbClr val="666699"/>
      </a:accent2>
      <a:accent3>
        <a:srgbClr val="FEFEE8"/>
      </a:accent3>
      <a:accent4>
        <a:srgbClr val="6F6F93"/>
      </a:accent4>
      <a:accent5>
        <a:srgbClr val="D9DBC6"/>
      </a:accent5>
      <a:accent6>
        <a:srgbClr val="5C5C8A"/>
      </a:accent6>
      <a:hlink>
        <a:srgbClr val="C09E4A"/>
      </a:hlink>
      <a:folHlink>
        <a:srgbClr val="006666"/>
      </a:folHlink>
    </a:clrScheme>
    <a:fontScheme name="Company Meeting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2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ompany Meeting 1">
        <a:dk1>
          <a:srgbClr val="8383AD"/>
        </a:dk1>
        <a:lt1>
          <a:srgbClr val="FEFED6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EFEE8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2">
        <a:dk1>
          <a:srgbClr val="8383AD"/>
        </a:dk1>
        <a:lt1>
          <a:srgbClr val="FFFFFF"/>
        </a:lt1>
        <a:dk2>
          <a:srgbClr val="404176"/>
        </a:dk2>
        <a:lt2>
          <a:srgbClr val="969696"/>
        </a:lt2>
        <a:accent1>
          <a:srgbClr val="BABE90"/>
        </a:accent1>
        <a:accent2>
          <a:srgbClr val="666699"/>
        </a:accent2>
        <a:accent3>
          <a:srgbClr val="FFFFFF"/>
        </a:accent3>
        <a:accent4>
          <a:srgbClr val="6F6F9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3">
        <a:dk1>
          <a:srgbClr val="4D4D4D"/>
        </a:dk1>
        <a:lt1>
          <a:srgbClr val="FFFFFF"/>
        </a:lt1>
        <a:dk2>
          <a:srgbClr val="000000"/>
        </a:dk2>
        <a:lt2>
          <a:srgbClr val="969696"/>
        </a:lt2>
        <a:accent1>
          <a:srgbClr val="DDDDDD"/>
        </a:accent1>
        <a:accent2>
          <a:srgbClr val="5F5F5F"/>
        </a:accent2>
        <a:accent3>
          <a:srgbClr val="FFFFFF"/>
        </a:accent3>
        <a:accent4>
          <a:srgbClr val="404040"/>
        </a:accent4>
        <a:accent5>
          <a:srgbClr val="EBEBEB"/>
        </a:accent5>
        <a:accent6>
          <a:srgbClr val="555555"/>
        </a:accent6>
        <a:hlink>
          <a:srgbClr val="C0C0C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4">
        <a:dk1>
          <a:srgbClr val="424262"/>
        </a:dk1>
        <a:lt1>
          <a:srgbClr val="FFFFFF"/>
        </a:lt1>
        <a:dk2>
          <a:srgbClr val="22659C"/>
        </a:dk2>
        <a:lt2>
          <a:srgbClr val="A4AEC2"/>
        </a:lt2>
        <a:accent1>
          <a:srgbClr val="B1C7E7"/>
        </a:accent1>
        <a:accent2>
          <a:srgbClr val="494983"/>
        </a:accent2>
        <a:accent3>
          <a:srgbClr val="FFFFFF"/>
        </a:accent3>
        <a:accent4>
          <a:srgbClr val="373753"/>
        </a:accent4>
        <a:accent5>
          <a:srgbClr val="D5E0F1"/>
        </a:accent5>
        <a:accent6>
          <a:srgbClr val="414176"/>
        </a:accent6>
        <a:hlink>
          <a:srgbClr val="6EADC4"/>
        </a:hlink>
        <a:folHlink>
          <a:srgbClr val="3E688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5">
        <a:dk1>
          <a:srgbClr val="000000"/>
        </a:dk1>
        <a:lt1>
          <a:srgbClr val="FFFFFF"/>
        </a:lt1>
        <a:dk2>
          <a:srgbClr val="404176"/>
        </a:dk2>
        <a:lt2>
          <a:srgbClr val="969696"/>
        </a:lt2>
        <a:accent1>
          <a:srgbClr val="B4CD81"/>
        </a:accent1>
        <a:accent2>
          <a:srgbClr val="717EB5"/>
        </a:accent2>
        <a:accent3>
          <a:srgbClr val="FFFFFF"/>
        </a:accent3>
        <a:accent4>
          <a:srgbClr val="000000"/>
        </a:accent4>
        <a:accent5>
          <a:srgbClr val="D6E3C1"/>
        </a:accent5>
        <a:accent6>
          <a:srgbClr val="6672A4"/>
        </a:accent6>
        <a:hlink>
          <a:srgbClr val="D793C2"/>
        </a:hlink>
        <a:folHlink>
          <a:srgbClr val="8267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ny Meeting 6">
        <a:dk1>
          <a:srgbClr val="111111"/>
        </a:dk1>
        <a:lt1>
          <a:srgbClr val="FAF5D2"/>
        </a:lt1>
        <a:dk2>
          <a:srgbClr val="4D4D4D"/>
        </a:dk2>
        <a:lt2>
          <a:srgbClr val="D0C59E"/>
        </a:lt2>
        <a:accent1>
          <a:srgbClr val="BABE90"/>
        </a:accent1>
        <a:accent2>
          <a:srgbClr val="666699"/>
        </a:accent2>
        <a:accent3>
          <a:srgbClr val="B2B2B2"/>
        </a:accent3>
        <a:accent4>
          <a:srgbClr val="D6D1B3"/>
        </a:accent4>
        <a:accent5>
          <a:srgbClr val="D9DBC6"/>
        </a:accent5>
        <a:accent6>
          <a:srgbClr val="5C5C8A"/>
        </a:accent6>
        <a:hlink>
          <a:srgbClr val="C09E4A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Company Meeting</Template>
  <TotalTime>896</TotalTime>
  <Words>254</Words>
  <Application>Microsoft Office PowerPoint</Application>
  <PresentationFormat>Экран (4:3)</PresentationFormat>
  <Paragraphs>95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Company Meeting</vt:lpstr>
      <vt:lpstr>ВИКТОРИНА</vt:lpstr>
      <vt:lpstr>Оптимальная температура воды для ванны</vt:lpstr>
      <vt:lpstr>Айкидо </vt:lpstr>
      <vt:lpstr>Слайд </vt:lpstr>
      <vt:lpstr>Загар </vt:lpstr>
      <vt:lpstr>Фитнесс </vt:lpstr>
      <vt:lpstr>В традиционных финских банях (саунах)</vt:lpstr>
      <vt:lpstr>Утомление </vt:lpstr>
      <vt:lpstr>Перед использованием банный веник следует</vt:lpstr>
      <vt:lpstr>Массаж противопоказан при</vt:lpstr>
      <vt:lpstr>Курение табака</vt:lpstr>
      <vt:lpstr>Аэробика </vt:lpstr>
      <vt:lpstr>Отсутствие физической активности</vt:lpstr>
      <vt:lpstr>Вид боевых искусств Японии</vt:lpstr>
      <vt:lpstr>Самое распространенное заразное заболевание</vt:lpstr>
      <vt:lpstr>Нормальные цифры артериального давления у лиц 15-20 лет</vt:lpstr>
      <vt:lpstr>Депрессия </vt:lpstr>
      <vt:lpstr>Во время сна мозг</vt:lpstr>
      <vt:lpstr>Цы - Гун</vt:lpstr>
      <vt:lpstr>Рефлексотерапия </vt:lpstr>
      <vt:lpstr>Слайд 21</vt:lpstr>
    </vt:vector>
  </TitlesOfParts>
  <Company>school12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Викторина по теме:</dc:title>
  <dc:creator>Obj</dc:creator>
  <cp:lastModifiedBy>Admin</cp:lastModifiedBy>
  <cp:revision>12</cp:revision>
  <dcterms:created xsi:type="dcterms:W3CDTF">2007-11-30T06:09:42Z</dcterms:created>
  <dcterms:modified xsi:type="dcterms:W3CDTF">2013-01-25T14:59:22Z</dcterms:modified>
</cp:coreProperties>
</file>