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2CA-C1DA-46FD-BBA9-9327CA12418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E03D-B35F-44E6-AEF8-6666F14B1DE8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6F8A-779D-4152-8CAB-3EC6704A7BA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F0C-1181-4D5C-AAFC-12F6FE2CC3CC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6592-0027-42C4-A7BF-5FA58DACB012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E7C-FD37-4C48-AF5E-84E1D5341954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94E6-8052-40DD-B4B1-DC037AF15125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D51-A426-4735-BFBA-9074C4E4A374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423-12A7-4EFE-8EC2-943694717B4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756-3522-445B-878C-EB9BCC6EC29D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83C-B079-4CE1-9FB3-8F656B425DBD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93E97-EB98-4681-A240-62C2D609B9D9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hyperlink" Target="http://www.smayli.ru/smile/detia-64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hyperlink" Target="http://www.smayli.ru/smile/detia-22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sy.5igorsk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1844675"/>
            <a:ext cx="7343775" cy="431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3-х лет и как с ним справиться?)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3276600" y="4149725"/>
            <a:ext cx="38131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400" b="1">
                <a:latin typeface="Monotype Corsiva" pitchFamily="66" charset="0"/>
              </a:rPr>
              <a:t>Подготовил:</a:t>
            </a:r>
          </a:p>
          <a:p>
            <a:pPr algn="r"/>
            <a:r>
              <a:rPr lang="ru-RU" sz="2400" b="1">
                <a:latin typeface="Monotype Corsiva" pitchFamily="66" charset="0"/>
              </a:rPr>
              <a:t>педагог-психолог</a:t>
            </a:r>
          </a:p>
          <a:p>
            <a:pPr algn="r"/>
            <a:r>
              <a:rPr lang="ru-RU" sz="2400" b="1">
                <a:latin typeface="Monotype Corsiva" pitchFamily="66" charset="0"/>
              </a:rPr>
              <a:t>Командин Евгений Николаевич</a:t>
            </a:r>
          </a:p>
          <a:p>
            <a:pPr algn="r"/>
            <a:r>
              <a:rPr lang="ru-RU" sz="2400" b="1">
                <a:latin typeface="Monotype Corsiva" pitchFamily="66" charset="0"/>
              </a:rPr>
              <a:t>МДОУ д/с № 4 «Солнышко» </a:t>
            </a:r>
          </a:p>
          <a:p>
            <a:pPr algn="r"/>
            <a:r>
              <a:rPr lang="ru-RU" sz="2400" b="1">
                <a:latin typeface="Monotype Corsiva" pitchFamily="66" charset="0"/>
              </a:rPr>
              <a:t>г. Пятигорск</a:t>
            </a:r>
          </a:p>
        </p:txBody>
      </p:sp>
      <p:pic>
        <p:nvPicPr>
          <p:cNvPr id="2052" name="Picture 18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476672"/>
            <a:ext cx="628842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«Знаете ли 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своего ребенка?»</a:t>
            </a: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7381875" y="5121275"/>
            <a:ext cx="8985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5148263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3635375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не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76825" y="2781300"/>
            <a:ext cx="3432175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требование 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Условия возникновения 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47625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00113" y="230188"/>
            <a:ext cx="74882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2000" b="1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2000" b="1">
              <a:solidFill>
                <a:srgbClr val="4A206A"/>
              </a:solidFill>
            </a:endParaRPr>
          </a:p>
        </p:txBody>
      </p:sp>
      <p:pic>
        <p:nvPicPr>
          <p:cNvPr id="15363" name="Picture 2" descr="C:\Users\Дима\Desktop\Кризис 3-х лет (картинки)\3year_ki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859338" y="5084763"/>
            <a:ext cx="2268537" cy="1512887"/>
          </a:xfrm>
          <a:prstGeom prst="rect">
            <a:avLst/>
          </a:prstGeom>
          <a:noFill/>
          <a:ln w="28575">
            <a:solidFill>
              <a:srgbClr val="53247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>
                <a:latin typeface="Comic Sans MS" pitchFamily="66" charset="0"/>
              </a:rPr>
              <a:t> </a:t>
            </a:r>
          </a:p>
          <a:p>
            <a:r>
              <a:rPr lang="ru-RU" sz="1600" b="1" u="sng">
                <a:latin typeface="Comic Sans MS" pitchFamily="66" charset="0"/>
              </a:rPr>
              <a:t>Что делать?</a:t>
            </a:r>
          </a:p>
          <a:p>
            <a:r>
              <a:rPr lang="ru-RU" sz="1600" b="1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600" b="1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600" b="1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2,5 лет, а закончиться в 3,5-4 года</a:t>
            </a:r>
            <a:r>
              <a:rPr lang="ru-RU" sz="16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188" y="671513"/>
            <a:ext cx="8034337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Желаю 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779838"/>
            <a:ext cx="842486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latin typeface="Monotype Corsiva" pitchFamily="66" charset="0"/>
            </a:endParaRP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600" b="1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292080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732240" y="4509120"/>
            <a:ext cx="1903363" cy="1343072"/>
          </a:xfrm>
          <a:prstGeom prst="roundRect">
            <a:avLst/>
          </a:prstGeom>
          <a:ln>
            <a:solidFill>
              <a:srgbClr val="004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313" y="2492375"/>
            <a:ext cx="61356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388" y="4221163"/>
            <a:ext cx="6553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84213" y="2420938"/>
            <a:ext cx="13668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14" y="188640"/>
            <a:ext cx="609173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052736"/>
            <a:ext cx="577273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92896"/>
          <a:ext cx="7848872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24436"/>
                <a:gridCol w="3924436"/>
              </a:tblGrid>
              <a:tr h="248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НЕГАТИВИЗМ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НЕПОСЛУШАНИЕ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поступает наперекор своему желанию.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следует своему желанию, которое идет вразрез с намерениями взрослого.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Не избирательно.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Мотив: сделать как угодно, лишь бы не так!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20807748">
            <a:off x="110159" y="542048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 rot="862846">
            <a:off x="1070503" y="328307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9862" y="6189154"/>
            <a:ext cx="820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Презентация скачана с сайта </a:t>
            </a:r>
            <a:r>
              <a:rPr lang="en-US" sz="1400" b="1" dirty="0" smtClean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Psy.5igorsk.RU</a:t>
            </a:r>
            <a:br>
              <a:rPr lang="en-US" sz="1400" b="1" dirty="0" smtClean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ru-RU" sz="1400" b="1" dirty="0" smtClean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Первый психологический портал </a:t>
            </a:r>
            <a:r>
              <a:rPr lang="ru-RU" sz="1400" b="1" dirty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Пятигор</a:t>
            </a:r>
            <a:r>
              <a:rPr lang="en-US" sz="1400" b="1" dirty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</a:t>
            </a:r>
            <a:r>
              <a:rPr lang="ru-RU" sz="1400" b="1" dirty="0" smtClean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ка</a:t>
            </a:r>
            <a:r>
              <a:rPr lang="en-US" sz="1400" b="1" dirty="0">
                <a:solidFill>
                  <a:srgbClr val="004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4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416172" y="855437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2205038"/>
            <a:ext cx="680243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6100" y="4500563"/>
            <a:ext cx="453707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267744" y="4941168"/>
            <a:ext cx="2088232" cy="139215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39553" y="4640518"/>
            <a:ext cx="2088231" cy="18013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03648" y="404664"/>
            <a:ext cx="6508599" cy="940653"/>
          </a:xfrm>
          <a:prstGeom prst="bevel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9552" y="3212976"/>
            <a:ext cx="2448272" cy="936104"/>
          </a:xfrm>
          <a:prstGeom prst="roundRect">
            <a:avLst>
              <a:gd name="adj" fmla="val 2324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Oval 1"/>
          <p:cNvSpPr>
            <a:spLocks noChangeArrowheads="1"/>
          </p:cNvSpPr>
          <p:nvPr/>
        </p:nvSpPr>
        <p:spPr bwMode="auto">
          <a:xfrm>
            <a:off x="3923928" y="3212976"/>
            <a:ext cx="1728192" cy="86409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СИЛЬНО ХОЧЕТСЯ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660232" y="3212976"/>
            <a:ext cx="2016224" cy="936104"/>
          </a:xfrm>
          <a:prstGeom prst="roundRect">
            <a:avLst>
              <a:gd name="adj" fmla="val 3428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ТРЕБУЕТ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059832" y="3356992"/>
            <a:ext cx="792088" cy="432048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724128" y="3284984"/>
            <a:ext cx="770384" cy="698376"/>
          </a:xfrm>
          <a:prstGeom prst="mathEqual">
            <a:avLst>
              <a:gd name="adj1" fmla="val 14934"/>
              <a:gd name="adj2" fmla="val 11760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1" name="Picture 9" descr="C:\Users\Дима\Desktop\Кризис 3-х лет (картинки)\596-b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79712" y="4005064"/>
            <a:ext cx="1946334" cy="2483800"/>
          </a:xfrm>
          <a:prstGeom prst="roundRect">
            <a:avLst>
              <a:gd name="adj" fmla="val 2761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4" name="Picture 6" descr="H:\ДОШКОЛЬНИКИ\КАРТИНКИ К ЗАДАНИЯМ, УПРАЖНЕНИЯМ, ТЕСТАМ\агрессия, страхи, тревожность, СДВГ, и др. (рисунки)\eb0fcc3230183269503a8085244f886d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491880" y="4509120"/>
            <a:ext cx="2016224" cy="2016224"/>
          </a:xfrm>
          <a:prstGeom prst="roundRect">
            <a:avLst>
              <a:gd name="adj" fmla="val 24536"/>
            </a:avLst>
          </a:prstGeom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5" name="Picture 10" descr="C:\Users\Дима\Desktop\Кризис 3-х лет (картинки)\nklj.JPG"/>
          <p:cNvPicPr>
            <a:picLocks noChangeAspect="1" noChangeArrowheads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 flipH="1">
            <a:off x="5148064" y="4869160"/>
            <a:ext cx="1824987" cy="1800200"/>
          </a:xfrm>
          <a:prstGeom prst="roundRect">
            <a:avLst>
              <a:gd name="adj" fmla="val 27377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877</Words>
  <Application>Microsoft Office PowerPoint</Application>
  <PresentationFormat>Экран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Особенности  развития ребенка 3 – 4,5 лет</vt:lpstr>
      <vt:lpstr>Кризис –  движущая сила развития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dc:creator>Psy.5igorsk.RU - Первый психологический портал Пятигорcка</dc:creator>
  <cp:lastModifiedBy>Admin</cp:lastModifiedBy>
  <cp:revision>100</cp:revision>
  <dcterms:modified xsi:type="dcterms:W3CDTF">2013-01-16T21:59:20Z</dcterms:modified>
</cp:coreProperties>
</file>