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tags/tag29.xml" ContentType="application/vnd.openxmlformats-officedocument.presentationml.tags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27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Default Extension="wav" ContentType="audio/wav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4" r:id="rId4"/>
    <p:sldId id="277" r:id="rId5"/>
    <p:sldId id="265" r:id="rId6"/>
    <p:sldId id="267" r:id="rId7"/>
    <p:sldId id="278" r:id="rId8"/>
    <p:sldId id="269" r:id="rId9"/>
    <p:sldId id="275" r:id="rId10"/>
    <p:sldId id="271" r:id="rId11"/>
    <p:sldId id="268" r:id="rId12"/>
    <p:sldId id="266" r:id="rId13"/>
    <p:sldId id="274" r:id="rId14"/>
    <p:sldId id="270" r:id="rId15"/>
    <p:sldId id="272" r:id="rId16"/>
    <p:sldId id="273" r:id="rId17"/>
    <p:sldId id="276" r:id="rId18"/>
    <p:sldId id="285" r:id="rId19"/>
    <p:sldId id="284" r:id="rId20"/>
    <p:sldId id="301" r:id="rId21"/>
    <p:sldId id="302" r:id="rId22"/>
    <p:sldId id="303" r:id="rId23"/>
    <p:sldId id="304" r:id="rId24"/>
    <p:sldId id="298" r:id="rId25"/>
    <p:sldId id="305" r:id="rId26"/>
    <p:sldId id="306" r:id="rId27"/>
    <p:sldId id="307" r:id="rId28"/>
    <p:sldId id="297" r:id="rId29"/>
    <p:sldId id="308" r:id="rId30"/>
    <p:sldId id="309" r:id="rId31"/>
    <p:sldId id="310" r:id="rId32"/>
    <p:sldId id="259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99"/>
    <a:srgbClr val="00FFFF"/>
    <a:srgbClr val="CCFF33"/>
    <a:srgbClr val="00CCFF"/>
    <a:srgbClr val="00B0F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36AC-B933-49E6-96EB-66143A78EF07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7B3F-7427-48F2-BE4E-1DABA5D33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36AC-B933-49E6-96EB-66143A78EF07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7B3F-7427-48F2-BE4E-1DABA5D33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36AC-B933-49E6-96EB-66143A78EF07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7B3F-7427-48F2-BE4E-1DABA5D33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36AC-B933-49E6-96EB-66143A78EF07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7B3F-7427-48F2-BE4E-1DABA5D33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36AC-B933-49E6-96EB-66143A78EF07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7B3F-7427-48F2-BE4E-1DABA5D33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36AC-B933-49E6-96EB-66143A78EF07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7B3F-7427-48F2-BE4E-1DABA5D33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36AC-B933-49E6-96EB-66143A78EF07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7B3F-7427-48F2-BE4E-1DABA5D33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36AC-B933-49E6-96EB-66143A78EF07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7B3F-7427-48F2-BE4E-1DABA5D33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36AC-B933-49E6-96EB-66143A78EF07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7B3F-7427-48F2-BE4E-1DABA5D33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36AC-B933-49E6-96EB-66143A78EF07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7B3F-7427-48F2-BE4E-1DABA5D33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36AC-B933-49E6-96EB-66143A78EF07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7B3F-7427-48F2-BE4E-1DABA5D33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E36AC-B933-49E6-96EB-66143A78EF07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57B3F-7427-48F2-BE4E-1DABA5D33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4.png"/><Relationship Id="rId3" Type="http://schemas.openxmlformats.org/officeDocument/2006/relationships/audio" Target="../media/audio1.wav"/><Relationship Id="rId7" Type="http://schemas.openxmlformats.org/officeDocument/2006/relationships/image" Target="../media/image7.png"/><Relationship Id="rId12" Type="http://schemas.openxmlformats.org/officeDocument/2006/relationships/image" Target="../media/image18.png"/><Relationship Id="rId2" Type="http://schemas.openxmlformats.org/officeDocument/2006/relationships/audio" Target="file:///E:\&#1088;&#1072;&#1073;&#1086;&#1095;&#1080;&#1077;%20&#1076;&#1086;&#1082;&#1091;&#1084;&#1077;&#1085;&#1090;&#1099;\&#1064;&#1080;&#1087;&#1080;&#1083;&#1086;&#1074;&#1072;%20&#1053;.%20&#1042;\&#1090;&#1077;&#1089;&#1090;\001.mp3" TargetMode="External"/><Relationship Id="rId1" Type="http://schemas.openxmlformats.org/officeDocument/2006/relationships/tags" Target="../tags/tag9.xml"/><Relationship Id="rId6" Type="http://schemas.openxmlformats.org/officeDocument/2006/relationships/image" Target="../media/image6.png"/><Relationship Id="rId11" Type="http://schemas.openxmlformats.org/officeDocument/2006/relationships/image" Target="../media/image1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4.png"/><Relationship Id="rId3" Type="http://schemas.openxmlformats.org/officeDocument/2006/relationships/audio" Target="../media/audio1.wav"/><Relationship Id="rId7" Type="http://schemas.openxmlformats.org/officeDocument/2006/relationships/image" Target="../media/image7.png"/><Relationship Id="rId12" Type="http://schemas.openxmlformats.org/officeDocument/2006/relationships/image" Target="../media/image18.png"/><Relationship Id="rId2" Type="http://schemas.openxmlformats.org/officeDocument/2006/relationships/audio" Target="file:///E:\&#1088;&#1072;&#1073;&#1086;&#1095;&#1080;&#1077;%20&#1076;&#1086;&#1082;&#1091;&#1084;&#1077;&#1085;&#1090;&#1099;\&#1064;&#1080;&#1087;&#1080;&#1083;&#1086;&#1074;&#1072;%20&#1053;.%20&#1042;\&#1090;&#1077;&#1089;&#1090;\001.mp3" TargetMode="External"/><Relationship Id="rId1" Type="http://schemas.openxmlformats.org/officeDocument/2006/relationships/tags" Target="../tags/tag10.xml"/><Relationship Id="rId6" Type="http://schemas.openxmlformats.org/officeDocument/2006/relationships/image" Target="../media/image6.png"/><Relationship Id="rId11" Type="http://schemas.openxmlformats.org/officeDocument/2006/relationships/image" Target="../media/image1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audio" Target="../media/audio1.wav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audio" Target="file:///E:\&#1088;&#1072;&#1073;&#1086;&#1095;&#1080;&#1077;%20&#1076;&#1086;&#1082;&#1091;&#1084;&#1077;&#1085;&#1090;&#1099;\&#1064;&#1080;&#1087;&#1080;&#1083;&#1086;&#1074;&#1072;%20&#1053;.%20&#1042;\&#1090;&#1077;&#1089;&#1090;\001.mp3" TargetMode="External"/><Relationship Id="rId1" Type="http://schemas.openxmlformats.org/officeDocument/2006/relationships/tags" Target="../tags/tag1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7.png"/><Relationship Id="rId3" Type="http://schemas.openxmlformats.org/officeDocument/2006/relationships/audio" Target="../media/audio1.wav"/><Relationship Id="rId7" Type="http://schemas.openxmlformats.org/officeDocument/2006/relationships/image" Target="../media/image7.png"/><Relationship Id="rId12" Type="http://schemas.openxmlformats.org/officeDocument/2006/relationships/image" Target="../media/image14.png"/><Relationship Id="rId2" Type="http://schemas.openxmlformats.org/officeDocument/2006/relationships/audio" Target="file:///E:\&#1088;&#1072;&#1073;&#1086;&#1095;&#1080;&#1077;%20&#1076;&#1086;&#1082;&#1091;&#1084;&#1077;&#1085;&#1090;&#1099;\&#1064;&#1080;&#1087;&#1080;&#1083;&#1086;&#1074;&#1072;%20&#1053;.%20&#1042;\&#1090;&#1077;&#1089;&#1090;\001.mp3" TargetMode="External"/><Relationship Id="rId1" Type="http://schemas.openxmlformats.org/officeDocument/2006/relationships/tags" Target="../tags/tag12.xml"/><Relationship Id="rId6" Type="http://schemas.openxmlformats.org/officeDocument/2006/relationships/image" Target="../media/image6.png"/><Relationship Id="rId11" Type="http://schemas.openxmlformats.org/officeDocument/2006/relationships/image" Target="../media/image1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5.png"/><Relationship Id="rId3" Type="http://schemas.openxmlformats.org/officeDocument/2006/relationships/audio" Target="../media/audio1.wav"/><Relationship Id="rId7" Type="http://schemas.openxmlformats.org/officeDocument/2006/relationships/image" Target="../media/image7.png"/><Relationship Id="rId12" Type="http://schemas.openxmlformats.org/officeDocument/2006/relationships/image" Target="../media/image14.png"/><Relationship Id="rId2" Type="http://schemas.openxmlformats.org/officeDocument/2006/relationships/audio" Target="file:///E:\&#1088;&#1072;&#1073;&#1086;&#1095;&#1080;&#1077;%20&#1076;&#1086;&#1082;&#1091;&#1084;&#1077;&#1085;&#1090;&#1099;\&#1064;&#1080;&#1087;&#1080;&#1083;&#1086;&#1074;&#1072;%20&#1053;.%20&#1042;\&#1090;&#1077;&#1089;&#1090;\001.mp3" TargetMode="External"/><Relationship Id="rId1" Type="http://schemas.openxmlformats.org/officeDocument/2006/relationships/tags" Target="../tags/tag13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4.png"/><Relationship Id="rId3" Type="http://schemas.openxmlformats.org/officeDocument/2006/relationships/audio" Target="../media/audio1.wav"/><Relationship Id="rId7" Type="http://schemas.openxmlformats.org/officeDocument/2006/relationships/image" Target="../media/image7.png"/><Relationship Id="rId12" Type="http://schemas.openxmlformats.org/officeDocument/2006/relationships/image" Target="../media/image18.png"/><Relationship Id="rId2" Type="http://schemas.openxmlformats.org/officeDocument/2006/relationships/audio" Target="file:///E:\&#1088;&#1072;&#1073;&#1086;&#1095;&#1080;&#1077;%20&#1076;&#1086;&#1082;&#1091;&#1084;&#1077;&#1085;&#1090;&#1099;\&#1064;&#1080;&#1087;&#1080;&#1083;&#1086;&#1074;&#1072;%20&#1053;.%20&#1042;\&#1090;&#1077;&#1089;&#1090;\001.mp3" TargetMode="External"/><Relationship Id="rId1" Type="http://schemas.openxmlformats.org/officeDocument/2006/relationships/tags" Target="../tags/tag14.xml"/><Relationship Id="rId6" Type="http://schemas.openxmlformats.org/officeDocument/2006/relationships/image" Target="../media/image6.png"/><Relationship Id="rId11" Type="http://schemas.openxmlformats.org/officeDocument/2006/relationships/image" Target="../media/image1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7.png"/><Relationship Id="rId3" Type="http://schemas.openxmlformats.org/officeDocument/2006/relationships/audio" Target="../media/audio1.wav"/><Relationship Id="rId7" Type="http://schemas.openxmlformats.org/officeDocument/2006/relationships/image" Target="../media/image7.png"/><Relationship Id="rId12" Type="http://schemas.openxmlformats.org/officeDocument/2006/relationships/image" Target="../media/image14.png"/><Relationship Id="rId2" Type="http://schemas.openxmlformats.org/officeDocument/2006/relationships/audio" Target="file:///E:\&#1088;&#1072;&#1073;&#1086;&#1095;&#1080;&#1077;%20&#1076;&#1086;&#1082;&#1091;&#1084;&#1077;&#1085;&#1090;&#1099;\&#1064;&#1080;&#1087;&#1080;&#1083;&#1086;&#1074;&#1072;%20&#1053;.%20&#1042;\&#1090;&#1077;&#1089;&#1090;\001.mp3" TargetMode="External"/><Relationship Id="rId1" Type="http://schemas.openxmlformats.org/officeDocument/2006/relationships/tags" Target="../tags/tag15.xml"/><Relationship Id="rId6" Type="http://schemas.openxmlformats.org/officeDocument/2006/relationships/image" Target="../media/image6.png"/><Relationship Id="rId11" Type="http://schemas.openxmlformats.org/officeDocument/2006/relationships/image" Target="../media/image1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7.png"/><Relationship Id="rId3" Type="http://schemas.openxmlformats.org/officeDocument/2006/relationships/audio" Target="../media/audio1.wav"/><Relationship Id="rId7" Type="http://schemas.openxmlformats.org/officeDocument/2006/relationships/image" Target="../media/image7.png"/><Relationship Id="rId12" Type="http://schemas.openxmlformats.org/officeDocument/2006/relationships/image" Target="../media/image14.png"/><Relationship Id="rId2" Type="http://schemas.openxmlformats.org/officeDocument/2006/relationships/audio" Target="file:///E:\&#1088;&#1072;&#1073;&#1086;&#1095;&#1080;&#1077;%20&#1076;&#1086;&#1082;&#1091;&#1084;&#1077;&#1085;&#1090;&#1099;\&#1064;&#1080;&#1087;&#1080;&#1083;&#1086;&#1074;&#1072;%20&#1053;.%20&#1042;\&#1090;&#1077;&#1089;&#1090;\001.mp3" TargetMode="External"/><Relationship Id="rId1" Type="http://schemas.openxmlformats.org/officeDocument/2006/relationships/tags" Target="../tags/tag16.xml"/><Relationship Id="rId6" Type="http://schemas.openxmlformats.org/officeDocument/2006/relationships/image" Target="../media/image6.png"/><Relationship Id="rId11" Type="http://schemas.openxmlformats.org/officeDocument/2006/relationships/image" Target="../media/image1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7.png"/><Relationship Id="rId3" Type="http://schemas.openxmlformats.org/officeDocument/2006/relationships/audio" Target="../media/audio1.wav"/><Relationship Id="rId7" Type="http://schemas.openxmlformats.org/officeDocument/2006/relationships/image" Target="../media/image7.png"/><Relationship Id="rId12" Type="http://schemas.openxmlformats.org/officeDocument/2006/relationships/image" Target="../media/image14.png"/><Relationship Id="rId2" Type="http://schemas.openxmlformats.org/officeDocument/2006/relationships/audio" Target="file:///E:\&#1088;&#1072;&#1073;&#1086;&#1095;&#1080;&#1077;%20&#1076;&#1086;&#1082;&#1091;&#1084;&#1077;&#1085;&#1090;&#1099;\&#1064;&#1080;&#1087;&#1080;&#1083;&#1086;&#1074;&#1072;%20&#1053;.%20&#1042;\&#1090;&#1077;&#1089;&#1090;\001.mp3" TargetMode="External"/><Relationship Id="rId1" Type="http://schemas.openxmlformats.org/officeDocument/2006/relationships/tags" Target="../tags/tag17.xml"/><Relationship Id="rId6" Type="http://schemas.openxmlformats.org/officeDocument/2006/relationships/image" Target="../media/image6.png"/><Relationship Id="rId11" Type="http://schemas.openxmlformats.org/officeDocument/2006/relationships/image" Target="../media/image1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7.png"/><Relationship Id="rId3" Type="http://schemas.openxmlformats.org/officeDocument/2006/relationships/audio" Target="../media/audio1.wav"/><Relationship Id="rId7" Type="http://schemas.openxmlformats.org/officeDocument/2006/relationships/image" Target="../media/image7.png"/><Relationship Id="rId12" Type="http://schemas.openxmlformats.org/officeDocument/2006/relationships/image" Target="../media/image14.png"/><Relationship Id="rId2" Type="http://schemas.openxmlformats.org/officeDocument/2006/relationships/audio" Target="file:///E:\&#1088;&#1072;&#1073;&#1086;&#1095;&#1080;&#1077;%20&#1076;&#1086;&#1082;&#1091;&#1084;&#1077;&#1085;&#1090;&#1099;\&#1064;&#1080;&#1087;&#1080;&#1083;&#1086;&#1074;&#1072;%20&#1053;.%20&#1042;\&#1090;&#1077;&#1089;&#1090;\001.mp3" TargetMode="External"/><Relationship Id="rId1" Type="http://schemas.openxmlformats.org/officeDocument/2006/relationships/tags" Target="../tags/tag18.xml"/><Relationship Id="rId6" Type="http://schemas.openxmlformats.org/officeDocument/2006/relationships/image" Target="../media/image6.png"/><Relationship Id="rId11" Type="http://schemas.openxmlformats.org/officeDocument/2006/relationships/image" Target="../media/image1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audio" Target="../media/audio1.wav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audio" Target="file:///E:\&#1088;&#1072;&#1073;&#1086;&#1095;&#1080;&#1077;%20&#1076;&#1086;&#1082;&#1091;&#1084;&#1077;&#1085;&#1090;&#1099;\&#1064;&#1080;&#1087;&#1080;&#1083;&#1086;&#1074;&#1072;%20&#1053;.%20&#1042;\&#1090;&#1077;&#1089;&#1090;\001.mp3" TargetMode="External"/><Relationship Id="rId1" Type="http://schemas.openxmlformats.org/officeDocument/2006/relationships/tags" Target="../tags/tag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9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4.png"/><Relationship Id="rId3" Type="http://schemas.openxmlformats.org/officeDocument/2006/relationships/audio" Target="../media/audio1.wav"/><Relationship Id="rId7" Type="http://schemas.openxmlformats.org/officeDocument/2006/relationships/image" Target="../media/image7.png"/><Relationship Id="rId12" Type="http://schemas.openxmlformats.org/officeDocument/2006/relationships/image" Target="../media/image18.png"/><Relationship Id="rId2" Type="http://schemas.openxmlformats.org/officeDocument/2006/relationships/audio" Target="file:///E:\&#1088;&#1072;&#1073;&#1086;&#1095;&#1080;&#1077;%20&#1076;&#1086;&#1082;&#1091;&#1084;&#1077;&#1085;&#1090;&#1099;\&#1064;&#1080;&#1087;&#1080;&#1083;&#1086;&#1074;&#1072;%20&#1053;.%20&#1042;\&#1090;&#1077;&#1089;&#1090;\001.mp3" TargetMode="External"/><Relationship Id="rId1" Type="http://schemas.openxmlformats.org/officeDocument/2006/relationships/tags" Target="../tags/tag19.xml"/><Relationship Id="rId6" Type="http://schemas.openxmlformats.org/officeDocument/2006/relationships/image" Target="../media/image6.png"/><Relationship Id="rId11" Type="http://schemas.openxmlformats.org/officeDocument/2006/relationships/image" Target="../media/image1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7.png"/><Relationship Id="rId3" Type="http://schemas.openxmlformats.org/officeDocument/2006/relationships/audio" Target="../media/audio1.wav"/><Relationship Id="rId7" Type="http://schemas.openxmlformats.org/officeDocument/2006/relationships/image" Target="../media/image7.png"/><Relationship Id="rId12" Type="http://schemas.openxmlformats.org/officeDocument/2006/relationships/image" Target="../media/image14.png"/><Relationship Id="rId2" Type="http://schemas.openxmlformats.org/officeDocument/2006/relationships/audio" Target="file:///E:\&#1088;&#1072;&#1073;&#1086;&#1095;&#1080;&#1077;%20&#1076;&#1086;&#1082;&#1091;&#1084;&#1077;&#1085;&#1090;&#1099;\&#1064;&#1080;&#1087;&#1080;&#1083;&#1086;&#1074;&#1072;%20&#1053;.%20&#1042;\&#1090;&#1077;&#1089;&#1090;\001.mp3" TargetMode="External"/><Relationship Id="rId1" Type="http://schemas.openxmlformats.org/officeDocument/2006/relationships/tags" Target="../tags/tag20.xml"/><Relationship Id="rId6" Type="http://schemas.openxmlformats.org/officeDocument/2006/relationships/image" Target="../media/image6.png"/><Relationship Id="rId11" Type="http://schemas.openxmlformats.org/officeDocument/2006/relationships/image" Target="../media/image1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5.png"/><Relationship Id="rId3" Type="http://schemas.openxmlformats.org/officeDocument/2006/relationships/audio" Target="../media/audio1.wav"/><Relationship Id="rId7" Type="http://schemas.openxmlformats.org/officeDocument/2006/relationships/image" Target="../media/image7.png"/><Relationship Id="rId12" Type="http://schemas.openxmlformats.org/officeDocument/2006/relationships/image" Target="../media/image14.png"/><Relationship Id="rId2" Type="http://schemas.openxmlformats.org/officeDocument/2006/relationships/audio" Target="file:///E:\&#1088;&#1072;&#1073;&#1086;&#1095;&#1080;&#1077;%20&#1076;&#1086;&#1082;&#1091;&#1084;&#1077;&#1085;&#1090;&#1099;\&#1064;&#1080;&#1087;&#1080;&#1083;&#1086;&#1074;&#1072;%20&#1053;.%20&#1042;\&#1090;&#1077;&#1089;&#1090;\001.mp3" TargetMode="External"/><Relationship Id="rId1" Type="http://schemas.openxmlformats.org/officeDocument/2006/relationships/tags" Target="../tags/tag2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7.png"/><Relationship Id="rId3" Type="http://schemas.openxmlformats.org/officeDocument/2006/relationships/audio" Target="../media/audio1.wav"/><Relationship Id="rId7" Type="http://schemas.openxmlformats.org/officeDocument/2006/relationships/image" Target="../media/image7.png"/><Relationship Id="rId12" Type="http://schemas.openxmlformats.org/officeDocument/2006/relationships/image" Target="../media/image14.png"/><Relationship Id="rId2" Type="http://schemas.openxmlformats.org/officeDocument/2006/relationships/audio" Target="file:///E:\&#1088;&#1072;&#1073;&#1086;&#1095;&#1080;&#1077;%20&#1076;&#1086;&#1082;&#1091;&#1084;&#1077;&#1085;&#1090;&#1099;\&#1064;&#1080;&#1087;&#1080;&#1083;&#1086;&#1074;&#1072;%20&#1053;.%20&#1042;\&#1090;&#1077;&#1089;&#1090;\001.mp3" TargetMode="External"/><Relationship Id="rId1" Type="http://schemas.openxmlformats.org/officeDocument/2006/relationships/tags" Target="../tags/tag22.xml"/><Relationship Id="rId6" Type="http://schemas.openxmlformats.org/officeDocument/2006/relationships/image" Target="../media/image6.png"/><Relationship Id="rId11" Type="http://schemas.openxmlformats.org/officeDocument/2006/relationships/image" Target="../media/image1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9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7.png"/><Relationship Id="rId3" Type="http://schemas.openxmlformats.org/officeDocument/2006/relationships/audio" Target="../media/audio1.wav"/><Relationship Id="rId7" Type="http://schemas.openxmlformats.org/officeDocument/2006/relationships/image" Target="../media/image7.png"/><Relationship Id="rId12" Type="http://schemas.openxmlformats.org/officeDocument/2006/relationships/image" Target="../media/image14.png"/><Relationship Id="rId2" Type="http://schemas.openxmlformats.org/officeDocument/2006/relationships/audio" Target="file:///E:\&#1088;&#1072;&#1073;&#1086;&#1095;&#1080;&#1077;%20&#1076;&#1086;&#1082;&#1091;&#1084;&#1077;&#1085;&#1090;&#1099;\&#1064;&#1080;&#1087;&#1080;&#1083;&#1086;&#1074;&#1072;%20&#1053;.%20&#1042;\&#1090;&#1077;&#1089;&#1090;\001.mp3" TargetMode="External"/><Relationship Id="rId1" Type="http://schemas.openxmlformats.org/officeDocument/2006/relationships/tags" Target="../tags/tag23.xml"/><Relationship Id="rId6" Type="http://schemas.openxmlformats.org/officeDocument/2006/relationships/image" Target="../media/image6.png"/><Relationship Id="rId11" Type="http://schemas.openxmlformats.org/officeDocument/2006/relationships/image" Target="../media/image1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9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7.png"/><Relationship Id="rId3" Type="http://schemas.openxmlformats.org/officeDocument/2006/relationships/audio" Target="../media/audio1.wav"/><Relationship Id="rId7" Type="http://schemas.openxmlformats.org/officeDocument/2006/relationships/image" Target="../media/image7.png"/><Relationship Id="rId12" Type="http://schemas.openxmlformats.org/officeDocument/2006/relationships/image" Target="../media/image14.png"/><Relationship Id="rId2" Type="http://schemas.openxmlformats.org/officeDocument/2006/relationships/audio" Target="file:///E:\&#1088;&#1072;&#1073;&#1086;&#1095;&#1080;&#1077;%20&#1076;&#1086;&#1082;&#1091;&#1084;&#1077;&#1085;&#1090;&#1099;\&#1064;&#1080;&#1087;&#1080;&#1083;&#1086;&#1074;&#1072;%20&#1053;.%20&#1042;\&#1090;&#1077;&#1089;&#1090;\001.mp3" TargetMode="External"/><Relationship Id="rId1" Type="http://schemas.openxmlformats.org/officeDocument/2006/relationships/tags" Target="../tags/tag24.xml"/><Relationship Id="rId6" Type="http://schemas.openxmlformats.org/officeDocument/2006/relationships/image" Target="../media/image6.png"/><Relationship Id="rId11" Type="http://schemas.openxmlformats.org/officeDocument/2006/relationships/image" Target="../media/image1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9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7.png"/><Relationship Id="rId3" Type="http://schemas.openxmlformats.org/officeDocument/2006/relationships/audio" Target="../media/audio1.wav"/><Relationship Id="rId7" Type="http://schemas.openxmlformats.org/officeDocument/2006/relationships/image" Target="../media/image7.png"/><Relationship Id="rId12" Type="http://schemas.openxmlformats.org/officeDocument/2006/relationships/image" Target="../media/image14.png"/><Relationship Id="rId2" Type="http://schemas.openxmlformats.org/officeDocument/2006/relationships/audio" Target="file:///E:\&#1088;&#1072;&#1073;&#1086;&#1095;&#1080;&#1077;%20&#1076;&#1086;&#1082;&#1091;&#1084;&#1077;&#1085;&#1090;&#1099;\&#1064;&#1080;&#1087;&#1080;&#1083;&#1086;&#1074;&#1072;%20&#1053;.%20&#1042;\&#1090;&#1077;&#1089;&#1090;\001.mp3" TargetMode="External"/><Relationship Id="rId1" Type="http://schemas.openxmlformats.org/officeDocument/2006/relationships/tags" Target="../tags/tag25.xml"/><Relationship Id="rId6" Type="http://schemas.openxmlformats.org/officeDocument/2006/relationships/image" Target="../media/image6.png"/><Relationship Id="rId11" Type="http://schemas.openxmlformats.org/officeDocument/2006/relationships/image" Target="../media/image1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9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7.png"/><Relationship Id="rId3" Type="http://schemas.openxmlformats.org/officeDocument/2006/relationships/audio" Target="../media/audio1.wav"/><Relationship Id="rId7" Type="http://schemas.openxmlformats.org/officeDocument/2006/relationships/image" Target="../media/image7.png"/><Relationship Id="rId12" Type="http://schemas.openxmlformats.org/officeDocument/2006/relationships/image" Target="../media/image14.png"/><Relationship Id="rId2" Type="http://schemas.openxmlformats.org/officeDocument/2006/relationships/audio" Target="file:///E:\&#1088;&#1072;&#1073;&#1086;&#1095;&#1080;&#1077;%20&#1076;&#1086;&#1082;&#1091;&#1084;&#1077;&#1085;&#1090;&#1099;\&#1064;&#1080;&#1087;&#1080;&#1083;&#1086;&#1074;&#1072;%20&#1053;.%20&#1042;\&#1090;&#1077;&#1089;&#1090;\001.mp3" TargetMode="External"/><Relationship Id="rId1" Type="http://schemas.openxmlformats.org/officeDocument/2006/relationships/tags" Target="../tags/tag26.xml"/><Relationship Id="rId6" Type="http://schemas.openxmlformats.org/officeDocument/2006/relationships/image" Target="../media/image6.png"/><Relationship Id="rId11" Type="http://schemas.openxmlformats.org/officeDocument/2006/relationships/image" Target="../media/image1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9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7.png"/><Relationship Id="rId3" Type="http://schemas.openxmlformats.org/officeDocument/2006/relationships/audio" Target="../media/audio1.wav"/><Relationship Id="rId7" Type="http://schemas.openxmlformats.org/officeDocument/2006/relationships/image" Target="../media/image7.png"/><Relationship Id="rId12" Type="http://schemas.openxmlformats.org/officeDocument/2006/relationships/image" Target="../media/image14.png"/><Relationship Id="rId2" Type="http://schemas.openxmlformats.org/officeDocument/2006/relationships/audio" Target="file:///E:\&#1088;&#1072;&#1073;&#1086;&#1095;&#1080;&#1077;%20&#1076;&#1086;&#1082;&#1091;&#1084;&#1077;&#1085;&#1090;&#1099;\&#1064;&#1080;&#1087;&#1080;&#1083;&#1086;&#1074;&#1072;%20&#1053;.%20&#1042;\&#1090;&#1077;&#1089;&#1090;\001.mp3" TargetMode="External"/><Relationship Id="rId1" Type="http://schemas.openxmlformats.org/officeDocument/2006/relationships/tags" Target="../tags/tag27.xml"/><Relationship Id="rId6" Type="http://schemas.openxmlformats.org/officeDocument/2006/relationships/image" Target="../media/image6.png"/><Relationship Id="rId11" Type="http://schemas.openxmlformats.org/officeDocument/2006/relationships/image" Target="../media/image1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9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4.png"/><Relationship Id="rId3" Type="http://schemas.openxmlformats.org/officeDocument/2006/relationships/audio" Target="../media/audio1.wav"/><Relationship Id="rId7" Type="http://schemas.openxmlformats.org/officeDocument/2006/relationships/image" Target="../media/image7.png"/><Relationship Id="rId12" Type="http://schemas.openxmlformats.org/officeDocument/2006/relationships/image" Target="../media/image18.png"/><Relationship Id="rId2" Type="http://schemas.openxmlformats.org/officeDocument/2006/relationships/audio" Target="file:///E:\&#1088;&#1072;&#1073;&#1086;&#1095;&#1080;&#1077;%20&#1076;&#1086;&#1082;&#1091;&#1084;&#1077;&#1085;&#1090;&#1099;\&#1064;&#1080;&#1087;&#1080;&#1083;&#1086;&#1074;&#1072;%20&#1053;.%20&#1042;\&#1090;&#1077;&#1089;&#1090;\001.mp3" TargetMode="External"/><Relationship Id="rId1" Type="http://schemas.openxmlformats.org/officeDocument/2006/relationships/tags" Target="../tags/tag28.xml"/><Relationship Id="rId6" Type="http://schemas.openxmlformats.org/officeDocument/2006/relationships/image" Target="../media/image6.png"/><Relationship Id="rId11" Type="http://schemas.openxmlformats.org/officeDocument/2006/relationships/image" Target="../media/image1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5.png"/><Relationship Id="rId3" Type="http://schemas.openxmlformats.org/officeDocument/2006/relationships/audio" Target="../media/audio1.wav"/><Relationship Id="rId7" Type="http://schemas.openxmlformats.org/officeDocument/2006/relationships/image" Target="../media/image7.png"/><Relationship Id="rId12" Type="http://schemas.openxmlformats.org/officeDocument/2006/relationships/image" Target="../media/image14.png"/><Relationship Id="rId2" Type="http://schemas.openxmlformats.org/officeDocument/2006/relationships/audio" Target="file:///E:\&#1088;&#1072;&#1073;&#1086;&#1095;&#1080;&#1077;%20&#1076;&#1086;&#1082;&#1091;&#1084;&#1077;&#1085;&#1090;&#1099;\&#1064;&#1080;&#1087;&#1080;&#1083;&#1086;&#1074;&#1072;%20&#1053;.%20&#1042;\&#1090;&#1077;&#1089;&#1090;\001.mp3" TargetMode="External"/><Relationship Id="rId1" Type="http://schemas.openxmlformats.org/officeDocument/2006/relationships/tags" Target="../tags/tag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9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audio" Target="../media/audio1.wav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audio" Target="file:///E:\&#1088;&#1072;&#1073;&#1086;&#1095;&#1080;&#1077;%20&#1076;&#1086;&#1082;&#1091;&#1084;&#1077;&#1085;&#1090;&#1099;\&#1064;&#1080;&#1087;&#1080;&#1083;&#1086;&#1074;&#1072;%20&#1053;.%20&#1042;\&#1090;&#1077;&#1089;&#1090;\001.mp3" TargetMode="External"/><Relationship Id="rId1" Type="http://schemas.openxmlformats.org/officeDocument/2006/relationships/tags" Target="../tags/tag29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9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4.png"/><Relationship Id="rId3" Type="http://schemas.openxmlformats.org/officeDocument/2006/relationships/audio" Target="../media/audio1.wav"/><Relationship Id="rId7" Type="http://schemas.openxmlformats.org/officeDocument/2006/relationships/image" Target="../media/image7.png"/><Relationship Id="rId12" Type="http://schemas.openxmlformats.org/officeDocument/2006/relationships/image" Target="../media/image18.png"/><Relationship Id="rId2" Type="http://schemas.openxmlformats.org/officeDocument/2006/relationships/audio" Target="file:///E:\&#1088;&#1072;&#1073;&#1086;&#1095;&#1080;&#1077;%20&#1076;&#1086;&#1082;&#1091;&#1084;&#1077;&#1085;&#1090;&#1099;\&#1064;&#1080;&#1087;&#1080;&#1083;&#1086;&#1074;&#1072;%20&#1053;.%20&#1042;\&#1090;&#1077;&#1089;&#1090;\001.mp3" TargetMode="External"/><Relationship Id="rId1" Type="http://schemas.openxmlformats.org/officeDocument/2006/relationships/tags" Target="../tags/tag30.xml"/><Relationship Id="rId6" Type="http://schemas.openxmlformats.org/officeDocument/2006/relationships/image" Target="../media/image6.png"/><Relationship Id="rId11" Type="http://schemas.openxmlformats.org/officeDocument/2006/relationships/image" Target="../media/image1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9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lker.com/clipart-little-doll.html" TargetMode="External"/><Relationship Id="rId13" Type="http://schemas.openxmlformats.org/officeDocument/2006/relationships/hyperlink" Target="http://www.clker.com/clipart-animal-number-three.html" TargetMode="External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hyperlink" Target="http://www.clker.com/clipart-animal-number-two.html" TargetMode="External"/><Relationship Id="rId2" Type="http://schemas.openxmlformats.org/officeDocument/2006/relationships/image" Target="../media/image5.png"/><Relationship Id="rId16" Type="http://schemas.openxmlformats.org/officeDocument/2006/relationships/hyperlink" Target="http://www.clker.com/clipart-animal-number-six-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hyperlink" Target="http://www.clker.com/clipart-number-one-light-blue.html" TargetMode="External"/><Relationship Id="rId5" Type="http://schemas.openxmlformats.org/officeDocument/2006/relationships/image" Target="../media/image8.png"/><Relationship Id="rId15" Type="http://schemas.openxmlformats.org/officeDocument/2006/relationships/hyperlink" Target="http://www.clker.com/clipart-animal-number-five.html" TargetMode="External"/><Relationship Id="rId10" Type="http://schemas.openxmlformats.org/officeDocument/2006/relationships/hyperlink" Target="http://www.clker.com/clipart-notepad-sticky.html" TargetMode="External"/><Relationship Id="rId4" Type="http://schemas.openxmlformats.org/officeDocument/2006/relationships/image" Target="../media/image7.png"/><Relationship Id="rId9" Type="http://schemas.openxmlformats.org/officeDocument/2006/relationships/hyperlink" Target="http://www.clker.com/clipart-purple-dress-girl.html" TargetMode="External"/><Relationship Id="rId14" Type="http://schemas.openxmlformats.org/officeDocument/2006/relationships/hyperlink" Target="http://www.clker.com/clipart-animal-number-four.html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7.png"/><Relationship Id="rId3" Type="http://schemas.openxmlformats.org/officeDocument/2006/relationships/audio" Target="../media/audio1.wav"/><Relationship Id="rId7" Type="http://schemas.openxmlformats.org/officeDocument/2006/relationships/image" Target="../media/image7.png"/><Relationship Id="rId12" Type="http://schemas.openxmlformats.org/officeDocument/2006/relationships/image" Target="../media/image14.png"/><Relationship Id="rId2" Type="http://schemas.openxmlformats.org/officeDocument/2006/relationships/audio" Target="file:///E:\&#1088;&#1072;&#1073;&#1086;&#1095;&#1080;&#1077;%20&#1076;&#1086;&#1082;&#1091;&#1084;&#1077;&#1085;&#1090;&#1099;\&#1064;&#1080;&#1087;&#1080;&#1083;&#1086;&#1074;&#1072;%20&#1053;.%20&#1042;\&#1090;&#1077;&#1089;&#1090;\001.mp3" TargetMode="External"/><Relationship Id="rId1" Type="http://schemas.openxmlformats.org/officeDocument/2006/relationships/tags" Target="../tags/tag3.xml"/><Relationship Id="rId6" Type="http://schemas.openxmlformats.org/officeDocument/2006/relationships/image" Target="../media/image6.png"/><Relationship Id="rId11" Type="http://schemas.openxmlformats.org/officeDocument/2006/relationships/image" Target="../media/image1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4.png"/><Relationship Id="rId3" Type="http://schemas.openxmlformats.org/officeDocument/2006/relationships/audio" Target="../media/audio1.wav"/><Relationship Id="rId7" Type="http://schemas.openxmlformats.org/officeDocument/2006/relationships/image" Target="../media/image7.png"/><Relationship Id="rId12" Type="http://schemas.openxmlformats.org/officeDocument/2006/relationships/image" Target="../media/image18.png"/><Relationship Id="rId2" Type="http://schemas.openxmlformats.org/officeDocument/2006/relationships/audio" Target="file:///E:\&#1088;&#1072;&#1073;&#1086;&#1095;&#1080;&#1077;%20&#1076;&#1086;&#1082;&#1091;&#1084;&#1077;&#1085;&#1090;&#1099;\&#1064;&#1080;&#1087;&#1080;&#1083;&#1086;&#1074;&#1072;%20&#1053;.%20&#1042;\&#1090;&#1077;&#1089;&#1090;\001.mp3" TargetMode="External"/><Relationship Id="rId1" Type="http://schemas.openxmlformats.org/officeDocument/2006/relationships/tags" Target="../tags/tag4.xml"/><Relationship Id="rId6" Type="http://schemas.openxmlformats.org/officeDocument/2006/relationships/image" Target="../media/image6.png"/><Relationship Id="rId11" Type="http://schemas.openxmlformats.org/officeDocument/2006/relationships/image" Target="../media/image1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5.png"/><Relationship Id="rId3" Type="http://schemas.openxmlformats.org/officeDocument/2006/relationships/audio" Target="../media/audio1.wav"/><Relationship Id="rId7" Type="http://schemas.openxmlformats.org/officeDocument/2006/relationships/image" Target="../media/image7.png"/><Relationship Id="rId12" Type="http://schemas.openxmlformats.org/officeDocument/2006/relationships/image" Target="../media/image14.png"/><Relationship Id="rId2" Type="http://schemas.openxmlformats.org/officeDocument/2006/relationships/audio" Target="file:///E:\&#1088;&#1072;&#1073;&#1086;&#1095;&#1080;&#1077;%20&#1076;&#1086;&#1082;&#1091;&#1084;&#1077;&#1085;&#1090;&#1099;\&#1064;&#1080;&#1087;&#1080;&#1083;&#1086;&#1074;&#1072;%20&#1053;.%20&#1042;\&#1090;&#1077;&#1089;&#1090;\001.mp3" TargetMode="External"/><Relationship Id="rId1" Type="http://schemas.openxmlformats.org/officeDocument/2006/relationships/tags" Target="../tags/tag5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7.png"/><Relationship Id="rId3" Type="http://schemas.openxmlformats.org/officeDocument/2006/relationships/audio" Target="../media/audio1.wav"/><Relationship Id="rId7" Type="http://schemas.openxmlformats.org/officeDocument/2006/relationships/image" Target="../media/image7.png"/><Relationship Id="rId12" Type="http://schemas.openxmlformats.org/officeDocument/2006/relationships/image" Target="../media/image14.png"/><Relationship Id="rId2" Type="http://schemas.openxmlformats.org/officeDocument/2006/relationships/audio" Target="file:///E:\&#1088;&#1072;&#1073;&#1086;&#1095;&#1080;&#1077;%20&#1076;&#1086;&#1082;&#1091;&#1084;&#1077;&#1085;&#1090;&#1099;\&#1064;&#1080;&#1087;&#1080;&#1083;&#1086;&#1074;&#1072;%20&#1053;.%20&#1042;\&#1090;&#1077;&#1089;&#1090;\001.mp3" TargetMode="External"/><Relationship Id="rId1" Type="http://schemas.openxmlformats.org/officeDocument/2006/relationships/tags" Target="../tags/tag6.xml"/><Relationship Id="rId6" Type="http://schemas.openxmlformats.org/officeDocument/2006/relationships/image" Target="../media/image6.png"/><Relationship Id="rId11" Type="http://schemas.openxmlformats.org/officeDocument/2006/relationships/image" Target="../media/image1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audio" Target="../media/audio1.wav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audio" Target="file:///E:\&#1088;&#1072;&#1073;&#1086;&#1095;&#1080;&#1077;%20&#1076;&#1086;&#1082;&#1091;&#1084;&#1077;&#1085;&#1090;&#1099;\&#1064;&#1080;&#1087;&#1080;&#1083;&#1086;&#1074;&#1072;%20&#1053;.%20&#1042;\&#1090;&#1077;&#1089;&#1090;\001.mp3" TargetMode="External"/><Relationship Id="rId1" Type="http://schemas.openxmlformats.org/officeDocument/2006/relationships/tags" Target="../tags/tag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7.png"/><Relationship Id="rId3" Type="http://schemas.openxmlformats.org/officeDocument/2006/relationships/audio" Target="../media/audio1.wav"/><Relationship Id="rId7" Type="http://schemas.openxmlformats.org/officeDocument/2006/relationships/image" Target="../media/image7.png"/><Relationship Id="rId12" Type="http://schemas.openxmlformats.org/officeDocument/2006/relationships/image" Target="../media/image14.png"/><Relationship Id="rId2" Type="http://schemas.openxmlformats.org/officeDocument/2006/relationships/audio" Target="file:///E:\&#1088;&#1072;&#1073;&#1086;&#1095;&#1080;&#1077;%20&#1076;&#1086;&#1082;&#1091;&#1084;&#1077;&#1085;&#1090;&#1099;\&#1064;&#1080;&#1087;&#1080;&#1083;&#1086;&#1074;&#1072;%20&#1053;.%20&#1042;\&#1090;&#1077;&#1089;&#1090;\001.mp3" TargetMode="External"/><Relationship Id="rId1" Type="http://schemas.openxmlformats.org/officeDocument/2006/relationships/tags" Target="../tags/tag8.xml"/><Relationship Id="rId6" Type="http://schemas.openxmlformats.org/officeDocument/2006/relationships/image" Target="../media/image6.png"/><Relationship Id="rId11" Type="http://schemas.openxmlformats.org/officeDocument/2006/relationships/image" Target="../media/image1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357158" y="285728"/>
            <a:ext cx="8429684" cy="6286544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5" name="Группа 44"/>
          <p:cNvGrpSpPr/>
          <p:nvPr/>
        </p:nvGrpSpPr>
        <p:grpSpPr>
          <a:xfrm>
            <a:off x="113708" y="4357694"/>
            <a:ext cx="8916584" cy="1800000"/>
            <a:chOff x="0" y="4357694"/>
            <a:chExt cx="8916584" cy="1800000"/>
          </a:xfrm>
        </p:grpSpPr>
        <p:pic>
          <p:nvPicPr>
            <p:cNvPr id="2050" name="Picture 2" descr="C:\Documents and Settings\Admin\Рабочий стол\purple-dress-girl-md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0" y="4357694"/>
              <a:ext cx="1272750" cy="1800000"/>
            </a:xfrm>
            <a:prstGeom prst="rect">
              <a:avLst/>
            </a:prstGeom>
            <a:noFill/>
          </p:spPr>
        </p:pic>
        <p:pic>
          <p:nvPicPr>
            <p:cNvPr id="2053" name="Picture 5" descr="C:\Documents and Settings\Admin\Рабочий стол\1207886514942478595newtonguarinof_Little_Doll.svg.med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43834" y="4357694"/>
              <a:ext cx="1272750" cy="1800000"/>
            </a:xfrm>
            <a:prstGeom prst="rect">
              <a:avLst/>
            </a:prstGeom>
            <a:noFill/>
          </p:spPr>
        </p:pic>
      </p:grpSp>
      <p:grpSp>
        <p:nvGrpSpPr>
          <p:cNvPr id="42" name="Группа 41"/>
          <p:cNvGrpSpPr>
            <a:grpSpLocks noChangeAspect="1"/>
          </p:cNvGrpSpPr>
          <p:nvPr/>
        </p:nvGrpSpPr>
        <p:grpSpPr>
          <a:xfrm>
            <a:off x="242952" y="2571744"/>
            <a:ext cx="8658097" cy="828000"/>
            <a:chOff x="-556107" y="750075"/>
            <a:chExt cx="11669609" cy="1116000"/>
          </a:xfrm>
        </p:grpSpPr>
        <p:grpSp>
          <p:nvGrpSpPr>
            <p:cNvPr id="14" name="Группа 13"/>
            <p:cNvGrpSpPr/>
            <p:nvPr/>
          </p:nvGrpSpPr>
          <p:grpSpPr>
            <a:xfrm>
              <a:off x="-556107" y="750075"/>
              <a:ext cx="1112214" cy="1116000"/>
              <a:chOff x="928662" y="714356"/>
              <a:chExt cx="1112214" cy="1116000"/>
            </a:xfrm>
          </p:grpSpPr>
          <p:pic>
            <p:nvPicPr>
              <p:cNvPr id="2060" name="Picture 12" descr="Sticky Note Pad Clip Art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928662" y="714356"/>
                <a:ext cx="1112214" cy="11160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3" name="Прямоугольник 12"/>
              <p:cNvSpPr/>
              <p:nvPr/>
            </p:nvSpPr>
            <p:spPr>
              <a:xfrm>
                <a:off x="1027569" y="815156"/>
                <a:ext cx="914400" cy="9144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5400" dirty="0" smtClean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М</a:t>
                </a:r>
                <a:endParaRPr lang="ru-RU" sz="54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5" name="Группа 14"/>
            <p:cNvGrpSpPr/>
            <p:nvPr/>
          </p:nvGrpSpPr>
          <p:grpSpPr>
            <a:xfrm>
              <a:off x="616937" y="750075"/>
              <a:ext cx="1112214" cy="1116000"/>
              <a:chOff x="928662" y="714356"/>
              <a:chExt cx="1112214" cy="1116000"/>
            </a:xfrm>
          </p:grpSpPr>
          <p:pic>
            <p:nvPicPr>
              <p:cNvPr id="16" name="Picture 12" descr="Sticky Note Pad Clip Art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928662" y="714356"/>
                <a:ext cx="1112214" cy="11160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7" name="Прямоугольник 16"/>
              <p:cNvSpPr/>
              <p:nvPr/>
            </p:nvSpPr>
            <p:spPr>
              <a:xfrm>
                <a:off x="1027569" y="815156"/>
                <a:ext cx="914400" cy="9144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5400" dirty="0" smtClean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А</a:t>
                </a:r>
                <a:endParaRPr lang="ru-RU" sz="54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8" name="Группа 17"/>
            <p:cNvGrpSpPr/>
            <p:nvPr/>
          </p:nvGrpSpPr>
          <p:grpSpPr>
            <a:xfrm>
              <a:off x="1789981" y="750075"/>
              <a:ext cx="1112214" cy="1116000"/>
              <a:chOff x="928662" y="714356"/>
              <a:chExt cx="1112214" cy="1116000"/>
            </a:xfrm>
          </p:grpSpPr>
          <p:pic>
            <p:nvPicPr>
              <p:cNvPr id="19" name="Picture 12" descr="Sticky Note Pad Clip Art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928662" y="714356"/>
                <a:ext cx="1112214" cy="11160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0" name="Прямоугольник 19"/>
              <p:cNvSpPr/>
              <p:nvPr/>
            </p:nvSpPr>
            <p:spPr>
              <a:xfrm>
                <a:off x="1027569" y="815156"/>
                <a:ext cx="914400" cy="9144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5400" dirty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Т</a:t>
                </a:r>
              </a:p>
            </p:txBody>
          </p:sp>
        </p:grpSp>
        <p:grpSp>
          <p:nvGrpSpPr>
            <p:cNvPr id="21" name="Группа 20"/>
            <p:cNvGrpSpPr/>
            <p:nvPr/>
          </p:nvGrpSpPr>
          <p:grpSpPr>
            <a:xfrm>
              <a:off x="2963025" y="750075"/>
              <a:ext cx="1112214" cy="1116000"/>
              <a:chOff x="928662" y="714356"/>
              <a:chExt cx="1112214" cy="1116000"/>
            </a:xfrm>
          </p:grpSpPr>
          <p:pic>
            <p:nvPicPr>
              <p:cNvPr id="22" name="Picture 12" descr="Sticky Note Pad Clip Art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928662" y="714356"/>
                <a:ext cx="1112214" cy="11160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3" name="Прямоугольник 22"/>
              <p:cNvSpPr/>
              <p:nvPr/>
            </p:nvSpPr>
            <p:spPr>
              <a:xfrm>
                <a:off x="1027569" y="815156"/>
                <a:ext cx="914400" cy="9144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5400" dirty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Е</a:t>
                </a:r>
              </a:p>
            </p:txBody>
          </p:sp>
        </p:grpSp>
        <p:grpSp>
          <p:nvGrpSpPr>
            <p:cNvPr id="24" name="Группа 23"/>
            <p:cNvGrpSpPr/>
            <p:nvPr/>
          </p:nvGrpSpPr>
          <p:grpSpPr>
            <a:xfrm>
              <a:off x="4136069" y="750075"/>
              <a:ext cx="1112214" cy="1116000"/>
              <a:chOff x="928662" y="714356"/>
              <a:chExt cx="1112214" cy="1116000"/>
            </a:xfrm>
          </p:grpSpPr>
          <p:pic>
            <p:nvPicPr>
              <p:cNvPr id="25" name="Picture 12" descr="Sticky Note Pad Clip Art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928662" y="714356"/>
                <a:ext cx="1112214" cy="11160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6" name="Прямоугольник 25"/>
              <p:cNvSpPr/>
              <p:nvPr/>
            </p:nvSpPr>
            <p:spPr>
              <a:xfrm>
                <a:off x="1027569" y="815156"/>
                <a:ext cx="914400" cy="9144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5400" dirty="0" smtClean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М</a:t>
                </a:r>
                <a:endParaRPr lang="ru-RU" sz="54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7" name="Группа 26"/>
            <p:cNvGrpSpPr/>
            <p:nvPr/>
          </p:nvGrpSpPr>
          <p:grpSpPr>
            <a:xfrm>
              <a:off x="6482157" y="750075"/>
              <a:ext cx="1112214" cy="1116000"/>
              <a:chOff x="928662" y="714356"/>
              <a:chExt cx="1112214" cy="1116000"/>
            </a:xfrm>
          </p:grpSpPr>
          <p:pic>
            <p:nvPicPr>
              <p:cNvPr id="28" name="Picture 12" descr="Sticky Note Pad Clip Art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928662" y="714356"/>
                <a:ext cx="1112214" cy="11160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9" name="Прямоугольник 28"/>
              <p:cNvSpPr/>
              <p:nvPr/>
            </p:nvSpPr>
            <p:spPr>
              <a:xfrm>
                <a:off x="1027569" y="815156"/>
                <a:ext cx="914400" cy="9144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5400" dirty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Т</a:t>
                </a:r>
              </a:p>
            </p:txBody>
          </p:sp>
        </p:grpSp>
        <p:grpSp>
          <p:nvGrpSpPr>
            <p:cNvPr id="30" name="Группа 29"/>
            <p:cNvGrpSpPr/>
            <p:nvPr/>
          </p:nvGrpSpPr>
          <p:grpSpPr>
            <a:xfrm>
              <a:off x="5309113" y="750075"/>
              <a:ext cx="1112214" cy="1116000"/>
              <a:chOff x="928662" y="714356"/>
              <a:chExt cx="1112214" cy="1116000"/>
            </a:xfrm>
          </p:grpSpPr>
          <p:pic>
            <p:nvPicPr>
              <p:cNvPr id="31" name="Picture 12" descr="Sticky Note Pad Clip Art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928662" y="714356"/>
                <a:ext cx="1112214" cy="11160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2" name="Прямоугольник 31"/>
              <p:cNvSpPr/>
              <p:nvPr/>
            </p:nvSpPr>
            <p:spPr>
              <a:xfrm>
                <a:off x="1027569" y="815156"/>
                <a:ext cx="914400" cy="9144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5400" dirty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А</a:t>
                </a:r>
              </a:p>
            </p:txBody>
          </p:sp>
        </p:grpSp>
        <p:grpSp>
          <p:nvGrpSpPr>
            <p:cNvPr id="33" name="Группа 32"/>
            <p:cNvGrpSpPr/>
            <p:nvPr/>
          </p:nvGrpSpPr>
          <p:grpSpPr>
            <a:xfrm>
              <a:off x="10001288" y="750075"/>
              <a:ext cx="1112214" cy="1116000"/>
              <a:chOff x="928662" y="714356"/>
              <a:chExt cx="1112214" cy="1116000"/>
            </a:xfrm>
          </p:grpSpPr>
          <p:pic>
            <p:nvPicPr>
              <p:cNvPr id="34" name="Picture 12" descr="Sticky Note Pad Clip Art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928662" y="714356"/>
                <a:ext cx="1112214" cy="11160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5" name="Прямоугольник 34"/>
              <p:cNvSpPr/>
              <p:nvPr/>
            </p:nvSpPr>
            <p:spPr>
              <a:xfrm>
                <a:off x="1027569" y="815156"/>
                <a:ext cx="914400" cy="9144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5400" dirty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А</a:t>
                </a:r>
              </a:p>
            </p:txBody>
          </p:sp>
        </p:grpSp>
        <p:grpSp>
          <p:nvGrpSpPr>
            <p:cNvPr id="36" name="Группа 35"/>
            <p:cNvGrpSpPr/>
            <p:nvPr/>
          </p:nvGrpSpPr>
          <p:grpSpPr>
            <a:xfrm>
              <a:off x="8828245" y="750075"/>
              <a:ext cx="1112214" cy="1116000"/>
              <a:chOff x="928662" y="714356"/>
              <a:chExt cx="1112214" cy="1116000"/>
            </a:xfrm>
          </p:grpSpPr>
          <p:pic>
            <p:nvPicPr>
              <p:cNvPr id="37" name="Picture 12" descr="Sticky Note Pad Clip Art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928662" y="714356"/>
                <a:ext cx="1112214" cy="11160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8" name="Прямоугольник 37"/>
              <p:cNvSpPr/>
              <p:nvPr/>
            </p:nvSpPr>
            <p:spPr>
              <a:xfrm>
                <a:off x="1027569" y="815156"/>
                <a:ext cx="914400" cy="9144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5400" dirty="0" smtClean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К</a:t>
                </a:r>
                <a:endParaRPr lang="ru-RU" sz="54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9" name="Группа 38"/>
            <p:cNvGrpSpPr/>
            <p:nvPr/>
          </p:nvGrpSpPr>
          <p:grpSpPr>
            <a:xfrm>
              <a:off x="7655201" y="750075"/>
              <a:ext cx="1112214" cy="1116000"/>
              <a:chOff x="928662" y="714356"/>
              <a:chExt cx="1112214" cy="1116000"/>
            </a:xfrm>
          </p:grpSpPr>
          <p:pic>
            <p:nvPicPr>
              <p:cNvPr id="40" name="Picture 12" descr="Sticky Note Pad Clip Art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928662" y="714356"/>
                <a:ext cx="1112214" cy="11160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41" name="Прямоугольник 40"/>
              <p:cNvSpPr/>
              <p:nvPr/>
            </p:nvSpPr>
            <p:spPr>
              <a:xfrm>
                <a:off x="1027569" y="815156"/>
                <a:ext cx="914400" cy="9144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5400" dirty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И</a:t>
                </a:r>
              </a:p>
            </p:txBody>
          </p:sp>
        </p:grpSp>
      </p:grpSp>
      <p:sp>
        <p:nvSpPr>
          <p:cNvPr id="43" name="Rectangle 47"/>
          <p:cNvSpPr>
            <a:spLocks noChangeArrowheads="1"/>
          </p:cNvSpPr>
          <p:nvPr/>
        </p:nvSpPr>
        <p:spPr bwMode="auto">
          <a:xfrm>
            <a:off x="1115616" y="476672"/>
            <a:ext cx="7164000" cy="864000"/>
          </a:xfrm>
          <a:prstGeom prst="round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Буквенные выражения. Уравнения.</a:t>
            </a:r>
            <a:endParaRPr lang="ru-RU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Rectangle 47"/>
          <p:cNvSpPr>
            <a:spLocks noChangeArrowheads="1"/>
          </p:cNvSpPr>
          <p:nvPr/>
        </p:nvSpPr>
        <p:spPr bwMode="auto">
          <a:xfrm>
            <a:off x="1134000" y="5072074"/>
            <a:ext cx="6876000" cy="1078314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Шипилова Н.В.- учитель начальных классов</a:t>
            </a:r>
          </a:p>
          <a:p>
            <a:pPr algn="ctr"/>
            <a:r>
              <a:rPr lang="ru-RU" sz="2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МБОУ БГО СОШ № 12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9" name="Группа 58"/>
          <p:cNvGrpSpPr/>
          <p:nvPr/>
        </p:nvGrpSpPr>
        <p:grpSpPr>
          <a:xfrm>
            <a:off x="2032130" y="3500438"/>
            <a:ext cx="5079740" cy="1296000"/>
            <a:chOff x="2214546" y="3500438"/>
            <a:chExt cx="5079740" cy="1296000"/>
          </a:xfrm>
        </p:grpSpPr>
        <p:grpSp>
          <p:nvGrpSpPr>
            <p:cNvPr id="56" name="Группа 55"/>
            <p:cNvGrpSpPr/>
            <p:nvPr/>
          </p:nvGrpSpPr>
          <p:grpSpPr>
            <a:xfrm>
              <a:off x="3563618" y="3500438"/>
              <a:ext cx="1032525" cy="1296000"/>
              <a:chOff x="7097081" y="1928802"/>
              <a:chExt cx="1032525" cy="1296000"/>
            </a:xfrm>
          </p:grpSpPr>
          <p:pic>
            <p:nvPicPr>
              <p:cNvPr id="48" name="Picture 2" descr="C:\Documents and Settings\Admin\Рабочий стол\11954296561720451192post-it_sebastien_duperr_01.svg.med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7097081" y="1928802"/>
                <a:ext cx="1007774" cy="1296000"/>
              </a:xfrm>
              <a:prstGeom prst="rect">
                <a:avLst/>
              </a:prstGeom>
              <a:noFill/>
            </p:spPr>
          </p:pic>
          <p:sp>
            <p:nvSpPr>
              <p:cNvPr id="51" name="Прямоугольник 50"/>
              <p:cNvSpPr/>
              <p:nvPr/>
            </p:nvSpPr>
            <p:spPr>
              <a:xfrm>
                <a:off x="7215206" y="2143116"/>
                <a:ext cx="914400" cy="9144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5400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Е</a:t>
                </a:r>
                <a:endParaRPr lang="ru-RU" sz="5400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55" name="Группа 54"/>
            <p:cNvGrpSpPr/>
            <p:nvPr/>
          </p:nvGrpSpPr>
          <p:grpSpPr>
            <a:xfrm>
              <a:off x="2214546" y="3500438"/>
              <a:ext cx="1007774" cy="1296000"/>
              <a:chOff x="7143768" y="714356"/>
              <a:chExt cx="1007774" cy="1296000"/>
            </a:xfrm>
          </p:grpSpPr>
          <p:pic>
            <p:nvPicPr>
              <p:cNvPr id="47" name="Picture 2" descr="C:\Documents and Settings\Admin\Рабочий стол\11954296561720451192post-it_sebastien_duperr_01.svg.med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7143768" y="714356"/>
                <a:ext cx="1007774" cy="1296000"/>
              </a:xfrm>
              <a:prstGeom prst="rect">
                <a:avLst/>
              </a:prstGeom>
              <a:noFill/>
            </p:spPr>
          </p:pic>
          <p:sp>
            <p:nvSpPr>
              <p:cNvPr id="52" name="Прямоугольник 51"/>
              <p:cNvSpPr/>
              <p:nvPr/>
            </p:nvSpPr>
            <p:spPr>
              <a:xfrm>
                <a:off x="7215206" y="928670"/>
                <a:ext cx="914400" cy="9144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5400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Т</a:t>
                </a:r>
                <a:endParaRPr lang="ru-RU" sz="5400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57" name="Группа 56"/>
            <p:cNvGrpSpPr/>
            <p:nvPr/>
          </p:nvGrpSpPr>
          <p:grpSpPr>
            <a:xfrm>
              <a:off x="4937441" y="3500438"/>
              <a:ext cx="1007774" cy="1296000"/>
              <a:chOff x="7143768" y="3143248"/>
              <a:chExt cx="1007774" cy="1296000"/>
            </a:xfrm>
          </p:grpSpPr>
          <p:pic>
            <p:nvPicPr>
              <p:cNvPr id="49" name="Picture 2" descr="C:\Documents and Settings\Admin\Рабочий стол\11954296561720451192post-it_sebastien_duperr_01.svg.med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7143768" y="3143248"/>
                <a:ext cx="1007774" cy="1296000"/>
              </a:xfrm>
              <a:prstGeom prst="rect">
                <a:avLst/>
              </a:prstGeom>
              <a:noFill/>
            </p:spPr>
          </p:pic>
          <p:sp>
            <p:nvSpPr>
              <p:cNvPr id="53" name="Прямоугольник 52"/>
              <p:cNvSpPr/>
              <p:nvPr/>
            </p:nvSpPr>
            <p:spPr>
              <a:xfrm>
                <a:off x="7215206" y="3286124"/>
                <a:ext cx="914400" cy="9144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5400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С</a:t>
                </a:r>
                <a:endParaRPr lang="ru-RU" sz="5400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58" name="Группа 57"/>
            <p:cNvGrpSpPr/>
            <p:nvPr/>
          </p:nvGrpSpPr>
          <p:grpSpPr>
            <a:xfrm>
              <a:off x="6286512" y="3500438"/>
              <a:ext cx="1007774" cy="1296000"/>
              <a:chOff x="7143768" y="4357694"/>
              <a:chExt cx="1007774" cy="1296000"/>
            </a:xfrm>
          </p:grpSpPr>
          <p:pic>
            <p:nvPicPr>
              <p:cNvPr id="50" name="Picture 2" descr="C:\Documents and Settings\Admin\Рабочий стол\11954296561720451192post-it_sebastien_duperr_01.svg.med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7143768" y="4357694"/>
                <a:ext cx="1007774" cy="1296000"/>
              </a:xfrm>
              <a:prstGeom prst="rect">
                <a:avLst/>
              </a:prstGeom>
              <a:noFill/>
            </p:spPr>
          </p:pic>
          <p:sp>
            <p:nvSpPr>
              <p:cNvPr id="54" name="Прямоугольник 53"/>
              <p:cNvSpPr/>
              <p:nvPr/>
            </p:nvSpPr>
            <p:spPr>
              <a:xfrm>
                <a:off x="7215206" y="4500570"/>
                <a:ext cx="914400" cy="9144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5400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Т</a:t>
                </a:r>
                <a:endParaRPr lang="ru-RU" sz="5400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60" name="Двойная волна 59"/>
          <p:cNvSpPr/>
          <p:nvPr/>
        </p:nvSpPr>
        <p:spPr>
          <a:xfrm>
            <a:off x="3536149" y="1571612"/>
            <a:ext cx="2071702" cy="914400"/>
          </a:xfrm>
          <a:prstGeom prst="doubleWave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2 класс</a:t>
            </a:r>
            <a:endParaRPr lang="ru-RU" sz="28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8"/>
          <p:cNvGrpSpPr/>
          <p:nvPr/>
        </p:nvGrpSpPr>
        <p:grpSpPr>
          <a:xfrm>
            <a:off x="357158" y="285728"/>
            <a:ext cx="8429684" cy="6293288"/>
            <a:chOff x="357158" y="285728"/>
            <a:chExt cx="8429684" cy="6293288"/>
          </a:xfrm>
        </p:grpSpPr>
        <p:sp>
          <p:nvSpPr>
            <p:cNvPr id="77" name="Прямоугольник 76"/>
            <p:cNvSpPr/>
            <p:nvPr/>
          </p:nvSpPr>
          <p:spPr>
            <a:xfrm>
              <a:off x="357158" y="285728"/>
              <a:ext cx="8429684" cy="6286544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" name="Группа 55"/>
            <p:cNvGrpSpPr/>
            <p:nvPr/>
          </p:nvGrpSpPr>
          <p:grpSpPr>
            <a:xfrm>
              <a:off x="366870" y="285728"/>
              <a:ext cx="8301030" cy="864000"/>
              <a:chOff x="376583" y="285728"/>
              <a:chExt cx="8301030" cy="864000"/>
            </a:xfrm>
          </p:grpSpPr>
          <p:pic>
            <p:nvPicPr>
              <p:cNvPr id="86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87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88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90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91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104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  <p:grpSp>
          <p:nvGrpSpPr>
            <p:cNvPr id="4" name="Группа 56"/>
            <p:cNvGrpSpPr/>
            <p:nvPr/>
          </p:nvGrpSpPr>
          <p:grpSpPr>
            <a:xfrm>
              <a:off x="366870" y="5715016"/>
              <a:ext cx="8301030" cy="864000"/>
              <a:chOff x="376583" y="285728"/>
              <a:chExt cx="8301030" cy="864000"/>
            </a:xfrm>
          </p:grpSpPr>
          <p:pic>
            <p:nvPicPr>
              <p:cNvPr id="80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81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82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83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84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85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60" name="Oval 44"/>
          <p:cNvSpPr>
            <a:spLocks noChangeArrowheads="1"/>
          </p:cNvSpPr>
          <p:nvPr/>
        </p:nvSpPr>
        <p:spPr bwMode="auto">
          <a:xfrm>
            <a:off x="2428860" y="4638684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+</a:t>
            </a:r>
          </a:p>
        </p:txBody>
      </p:sp>
      <p:sp>
        <p:nvSpPr>
          <p:cNvPr id="58" name="Oval 44"/>
          <p:cNvSpPr>
            <a:spLocks noChangeArrowheads="1"/>
          </p:cNvSpPr>
          <p:nvPr/>
        </p:nvSpPr>
        <p:spPr bwMode="auto">
          <a:xfrm>
            <a:off x="2428860" y="2928934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-</a:t>
            </a:r>
          </a:p>
        </p:txBody>
      </p:sp>
      <p:sp>
        <p:nvSpPr>
          <p:cNvPr id="3074" name="Rectangle 47"/>
          <p:cNvSpPr>
            <a:spLocks noChangeArrowheads="1"/>
          </p:cNvSpPr>
          <p:nvPr/>
        </p:nvSpPr>
        <p:spPr bwMode="auto">
          <a:xfrm>
            <a:off x="990000" y="1714488"/>
            <a:ext cx="7164000" cy="864000"/>
          </a:xfrm>
          <a:prstGeom prst="round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9.                     Х – 12 = 8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Rectangle 48"/>
          <p:cNvSpPr>
            <a:spLocks noChangeArrowheads="1"/>
          </p:cNvSpPr>
          <p:nvPr/>
        </p:nvSpPr>
        <p:spPr bwMode="auto">
          <a:xfrm>
            <a:off x="3357554" y="2840839"/>
            <a:ext cx="4752008" cy="576263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dirty="0" smtClean="0">
                <a:solidFill>
                  <a:srgbClr val="333300"/>
                </a:solidFill>
                <a:latin typeface="Arial" pitchFamily="34" charset="0"/>
                <a:cs typeface="Arial" pitchFamily="34" charset="0"/>
              </a:rPr>
              <a:t>Х = 24</a:t>
            </a:r>
            <a:endParaRPr lang="ru-RU" sz="2400" dirty="0">
              <a:solidFill>
                <a:srgbClr val="33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8" name="Rectangle 49"/>
          <p:cNvSpPr>
            <a:spLocks noChangeArrowheads="1"/>
          </p:cNvSpPr>
          <p:nvPr/>
        </p:nvSpPr>
        <p:spPr bwMode="auto">
          <a:xfrm>
            <a:off x="3357554" y="3667133"/>
            <a:ext cx="4752008" cy="574675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Х = 30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49" name="Rectangle 50"/>
          <p:cNvSpPr>
            <a:spLocks noChangeArrowheads="1"/>
          </p:cNvSpPr>
          <p:nvPr/>
        </p:nvSpPr>
        <p:spPr bwMode="auto">
          <a:xfrm>
            <a:off x="3357554" y="4500570"/>
            <a:ext cx="4752008" cy="576263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Х = 20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133600" y="4457700"/>
            <a:ext cx="432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Oval 44"/>
          <p:cNvSpPr>
            <a:spLocks noChangeArrowheads="1"/>
          </p:cNvSpPr>
          <p:nvPr/>
        </p:nvSpPr>
        <p:spPr bwMode="auto">
          <a:xfrm>
            <a:off x="2428860" y="3783809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-</a:t>
            </a:r>
          </a:p>
        </p:txBody>
      </p:sp>
      <p:grpSp>
        <p:nvGrpSpPr>
          <p:cNvPr id="5" name="Группа 42"/>
          <p:cNvGrpSpPr>
            <a:grpSpLocks noChangeAspect="1"/>
          </p:cNvGrpSpPr>
          <p:nvPr/>
        </p:nvGrpSpPr>
        <p:grpSpPr>
          <a:xfrm>
            <a:off x="571472" y="2786058"/>
            <a:ext cx="938700" cy="1080000"/>
            <a:chOff x="1069956" y="1467992"/>
            <a:chExt cx="1152458" cy="1325934"/>
          </a:xfrm>
        </p:grpSpPr>
        <p:grpSp>
          <p:nvGrpSpPr>
            <p:cNvPr id="6" name="Группа 27"/>
            <p:cNvGrpSpPr/>
            <p:nvPr/>
          </p:nvGrpSpPr>
          <p:grpSpPr>
            <a:xfrm>
              <a:off x="1214414" y="1785926"/>
              <a:ext cx="1008000" cy="1008000"/>
              <a:chOff x="1214414" y="1785926"/>
              <a:chExt cx="1008000" cy="1008000"/>
            </a:xfrm>
          </p:grpSpPr>
          <p:grpSp>
            <p:nvGrpSpPr>
              <p:cNvPr id="7" name="Группа 26"/>
              <p:cNvGrpSpPr/>
              <p:nvPr/>
            </p:nvGrpSpPr>
            <p:grpSpPr>
              <a:xfrm>
                <a:off x="1214414" y="1785926"/>
                <a:ext cx="1008000" cy="1008000"/>
                <a:chOff x="1214414" y="1785926"/>
                <a:chExt cx="1008000" cy="1008000"/>
              </a:xfrm>
            </p:grpSpPr>
            <p:grpSp>
              <p:nvGrpSpPr>
                <p:cNvPr id="8" name="Группа 13"/>
                <p:cNvGrpSpPr/>
                <p:nvPr/>
              </p:nvGrpSpPr>
              <p:grpSpPr>
                <a:xfrm>
                  <a:off x="1214414" y="1785926"/>
                  <a:ext cx="1008000" cy="1008000"/>
                  <a:chOff x="1214414" y="1785926"/>
                  <a:chExt cx="1008000" cy="1008000"/>
                </a:xfrm>
              </p:grpSpPr>
              <p:sp>
                <p:nvSpPr>
                  <p:cNvPr id="55" name="Блок-схема: узел 54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solidFill>
                    <a:srgbClr val="00B05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9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</p:grpSpPr>
                <p:sp>
                  <p:nvSpPr>
                    <p:cNvPr id="57" name="Блок-схема: узел 56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59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sp>
              <p:nvSpPr>
                <p:cNvPr id="54" name="Месяц 53"/>
                <p:cNvSpPr/>
                <p:nvPr/>
              </p:nvSpPr>
              <p:spPr>
                <a:xfrm rot="16200000">
                  <a:off x="1611257" y="2271706"/>
                  <a:ext cx="214314" cy="528638"/>
                </a:xfrm>
                <a:prstGeom prst="moon">
                  <a:avLst>
                    <a:gd name="adj" fmla="val 30475"/>
                  </a:avLst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0" name="Группа 18"/>
              <p:cNvGrpSpPr>
                <a:grpSpLocks noChangeAspect="1"/>
              </p:cNvGrpSpPr>
              <p:nvPr/>
            </p:nvGrpSpPr>
            <p:grpSpPr>
              <a:xfrm>
                <a:off x="1500166" y="2145497"/>
                <a:ext cx="465190" cy="108000"/>
                <a:chOff x="1500166" y="2145497"/>
                <a:chExt cx="465190" cy="108000"/>
              </a:xfrm>
            </p:grpSpPr>
            <p:sp>
              <p:nvSpPr>
                <p:cNvPr id="48" name="Блок-схема: узел 47"/>
                <p:cNvSpPr>
                  <a:spLocks noChangeAspect="1"/>
                </p:cNvSpPr>
                <p:nvPr/>
              </p:nvSpPr>
              <p:spPr>
                <a:xfrm>
                  <a:off x="150016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9" name="Блок-схема: узел 48"/>
                <p:cNvSpPr>
                  <a:spLocks noChangeAspect="1"/>
                </p:cNvSpPr>
                <p:nvPr/>
              </p:nvSpPr>
              <p:spPr>
                <a:xfrm>
                  <a:off x="185735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sp>
          <p:nvSpPr>
            <p:cNvPr id="45" name="Облако 44"/>
            <p:cNvSpPr/>
            <p:nvPr/>
          </p:nvSpPr>
          <p:spPr>
            <a:xfrm rot="19941007" flipV="1">
              <a:off x="1069956" y="1467992"/>
              <a:ext cx="914400" cy="526082"/>
            </a:xfrm>
            <a:prstGeom prst="cloud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61"/>
          <p:cNvGrpSpPr>
            <a:grpSpLocks noChangeAspect="1"/>
          </p:cNvGrpSpPr>
          <p:nvPr/>
        </p:nvGrpSpPr>
        <p:grpSpPr>
          <a:xfrm>
            <a:off x="714348" y="4143380"/>
            <a:ext cx="840210" cy="1080000"/>
            <a:chOff x="144458" y="2816336"/>
            <a:chExt cx="1008000" cy="1295656"/>
          </a:xfrm>
          <a:solidFill>
            <a:srgbClr val="FF0000"/>
          </a:solidFill>
        </p:grpSpPr>
        <p:grpSp>
          <p:nvGrpSpPr>
            <p:cNvPr id="12" name="Группа 31"/>
            <p:cNvGrpSpPr/>
            <p:nvPr/>
          </p:nvGrpSpPr>
          <p:grpSpPr>
            <a:xfrm>
              <a:off x="144458" y="2816336"/>
              <a:ext cx="1008000" cy="1295656"/>
              <a:chOff x="144458" y="2816336"/>
              <a:chExt cx="1008000" cy="1295656"/>
            </a:xfrm>
            <a:grpFill/>
          </p:grpSpPr>
          <p:grpSp>
            <p:nvGrpSpPr>
              <p:cNvPr id="13" name="Группа 30"/>
              <p:cNvGrpSpPr/>
              <p:nvPr/>
            </p:nvGrpSpPr>
            <p:grpSpPr>
              <a:xfrm>
                <a:off x="144458" y="2816336"/>
                <a:ext cx="1008000" cy="1295656"/>
                <a:chOff x="144458" y="2816336"/>
                <a:chExt cx="1008000" cy="1295656"/>
              </a:xfrm>
              <a:grpFill/>
            </p:grpSpPr>
            <p:grpSp>
              <p:nvGrpSpPr>
                <p:cNvPr id="14" name="Группа 13"/>
                <p:cNvGrpSpPr/>
                <p:nvPr/>
              </p:nvGrpSpPr>
              <p:grpSpPr>
                <a:xfrm>
                  <a:off x="144458" y="3103992"/>
                  <a:ext cx="1008000" cy="1008000"/>
                  <a:chOff x="1214414" y="1785926"/>
                  <a:chExt cx="1008000" cy="1008000"/>
                </a:xfrm>
                <a:grpFill/>
              </p:grpSpPr>
              <p:sp>
                <p:nvSpPr>
                  <p:cNvPr id="71" name="Блок-схема: узел 70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gradFill flip="none" rotWithShape="1">
                    <a:gsLst>
                      <a:gs pos="0">
                        <a:srgbClr val="FF0000">
                          <a:tint val="66000"/>
                          <a:satMod val="160000"/>
                        </a:srgbClr>
                      </a:gs>
                      <a:gs pos="50000">
                        <a:srgbClr val="FF0000">
                          <a:tint val="44500"/>
                          <a:satMod val="160000"/>
                        </a:srgbClr>
                      </a:gs>
                      <a:gs pos="100000">
                        <a:srgbClr val="FF0000">
                          <a:tint val="23500"/>
                          <a:satMod val="160000"/>
                        </a:srgbClr>
                      </a:gs>
                    </a:gsLst>
                    <a:lin ang="16200000" scaled="1"/>
                    <a:tileRect/>
                  </a:gradFill>
                  <a:ln>
                    <a:solidFill>
                      <a:srgbClr val="0000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15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  <a:grpFill/>
                </p:grpSpPr>
                <p:sp>
                  <p:nvSpPr>
                    <p:cNvPr id="73" name="Блок-схема: узел 72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74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sp>
              <p:nvSpPr>
                <p:cNvPr id="70" name="Пятно 2 8"/>
                <p:cNvSpPr/>
                <p:nvPr/>
              </p:nvSpPr>
              <p:spPr>
                <a:xfrm rot="1129421">
                  <a:off x="282145" y="2816336"/>
                  <a:ext cx="720000" cy="540000"/>
                </a:xfrm>
                <a:prstGeom prst="irregularSeal2">
                  <a:avLst/>
                </a:prstGeom>
                <a:grpFill/>
                <a:ln w="19050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68" name="Месяц 67"/>
              <p:cNvSpPr/>
              <p:nvPr/>
            </p:nvSpPr>
            <p:spPr>
              <a:xfrm rot="5400000" flipV="1">
                <a:off x="541301" y="3557590"/>
                <a:ext cx="214314" cy="528638"/>
              </a:xfrm>
              <a:prstGeom prst="moon">
                <a:avLst>
                  <a:gd name="adj" fmla="val 3047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6" name="Группа 18"/>
            <p:cNvGrpSpPr>
              <a:grpSpLocks noChangeAspect="1"/>
            </p:cNvGrpSpPr>
            <p:nvPr/>
          </p:nvGrpSpPr>
          <p:grpSpPr>
            <a:xfrm>
              <a:off x="430210" y="3463563"/>
              <a:ext cx="465190" cy="108000"/>
              <a:chOff x="1500166" y="2145497"/>
              <a:chExt cx="465190" cy="108000"/>
            </a:xfrm>
            <a:grpFill/>
          </p:grpSpPr>
          <p:sp>
            <p:nvSpPr>
              <p:cNvPr id="65" name="Блок-схема: узел 64"/>
              <p:cNvSpPr>
                <a:spLocks noChangeAspect="1"/>
              </p:cNvSpPr>
              <p:nvPr/>
            </p:nvSpPr>
            <p:spPr>
              <a:xfrm>
                <a:off x="150016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6" name="Блок-схема: узел 65"/>
              <p:cNvSpPr>
                <a:spLocks noChangeAspect="1"/>
              </p:cNvSpPr>
              <p:nvPr/>
            </p:nvSpPr>
            <p:spPr>
              <a:xfrm>
                <a:off x="185735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7" name="Группа 53"/>
          <p:cNvGrpSpPr/>
          <p:nvPr/>
        </p:nvGrpSpPr>
        <p:grpSpPr>
          <a:xfrm>
            <a:off x="2107388" y="2852734"/>
            <a:ext cx="762001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51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52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" name="Группа 48"/>
          <p:cNvGrpSpPr/>
          <p:nvPr/>
        </p:nvGrpSpPr>
        <p:grpSpPr>
          <a:xfrm>
            <a:off x="2143107" y="3709990"/>
            <a:ext cx="762001" cy="533400"/>
            <a:chOff x="2057400" y="2692400"/>
            <a:chExt cx="762000" cy="533400"/>
          </a:xfrm>
          <a:solidFill>
            <a:srgbClr val="0000FF"/>
          </a:solidFill>
        </p:grpSpPr>
        <p:sp>
          <p:nvSpPr>
            <p:cNvPr id="31" name="AutoShape 8"/>
            <p:cNvSpPr>
              <a:spLocks noChangeArrowheads="1"/>
            </p:cNvSpPr>
            <p:nvPr/>
          </p:nvSpPr>
          <p:spPr bwMode="auto">
            <a:xfrm>
              <a:off x="2133600" y="26924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32" name="Oval 44"/>
            <p:cNvSpPr>
              <a:spLocks noChangeArrowheads="1"/>
            </p:cNvSpPr>
            <p:nvPr/>
          </p:nvSpPr>
          <p:spPr bwMode="auto">
            <a:xfrm>
              <a:off x="2343152" y="27638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2057400" y="27686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2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" name="Группа 56"/>
          <p:cNvGrpSpPr/>
          <p:nvPr/>
        </p:nvGrpSpPr>
        <p:grpSpPr>
          <a:xfrm>
            <a:off x="2107388" y="4567246"/>
            <a:ext cx="762001" cy="533400"/>
            <a:chOff x="2057400" y="3526631"/>
            <a:chExt cx="762000" cy="533400"/>
          </a:xfrm>
          <a:solidFill>
            <a:srgbClr val="0000FF"/>
          </a:solidFill>
        </p:grpSpPr>
        <p:sp>
          <p:nvSpPr>
            <p:cNvPr id="39" name="AutoShape 8"/>
            <p:cNvSpPr>
              <a:spLocks noChangeArrowheads="1"/>
            </p:cNvSpPr>
            <p:nvPr/>
          </p:nvSpPr>
          <p:spPr bwMode="auto">
            <a:xfrm>
              <a:off x="2133600" y="3526631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40" name="Oval 44"/>
            <p:cNvSpPr>
              <a:spLocks noChangeArrowheads="1"/>
            </p:cNvSpPr>
            <p:nvPr/>
          </p:nvSpPr>
          <p:spPr bwMode="auto">
            <a:xfrm>
              <a:off x="2362200" y="3602831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2057400" y="3602831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3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2" name="Умножение 91">
            <a:hlinkClick r:id="" action="ppaction://hlinkshowjump?jump=endshow"/>
          </p:cNvPr>
          <p:cNvSpPr/>
          <p:nvPr/>
        </p:nvSpPr>
        <p:spPr>
          <a:xfrm>
            <a:off x="8712000" y="0"/>
            <a:ext cx="432000" cy="432000"/>
          </a:xfrm>
          <a:prstGeom prst="mathMultiply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3" name="001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1" cstate="print"/>
          <a:stretch>
            <a:fillRect/>
          </a:stretch>
        </p:blipFill>
        <p:spPr>
          <a:xfrm>
            <a:off x="500034" y="2285992"/>
            <a:ext cx="304800" cy="304800"/>
          </a:xfrm>
          <a:prstGeom prst="rect">
            <a:avLst/>
          </a:prstGeom>
        </p:spPr>
      </p:pic>
      <p:pic>
        <p:nvPicPr>
          <p:cNvPr id="94" name="001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2" cstate="print"/>
          <a:stretch>
            <a:fillRect/>
          </a:stretch>
        </p:blipFill>
        <p:spPr>
          <a:xfrm>
            <a:off x="500034" y="1928802"/>
            <a:ext cx="304800" cy="304800"/>
          </a:xfrm>
          <a:prstGeom prst="rect">
            <a:avLst/>
          </a:prstGeom>
        </p:spPr>
      </p:pic>
      <p:pic>
        <p:nvPicPr>
          <p:cNvPr id="95" name="SCALES.WAV">
            <a:hlinkClick r:id="" action="ppaction://media"/>
          </p:cNvPr>
          <p:cNvPicPr>
            <a:picLocks noRot="1" noChangeAspect="1"/>
          </p:cNvPicPr>
          <p:nvPr>
            <a:wavAudioFile r:embed="rId3" name="SCALES.WAV"/>
          </p:nvPr>
        </p:nvPicPr>
        <p:blipFill>
          <a:blip r:embed="rId13" cstate="print"/>
          <a:stretch>
            <a:fillRect/>
          </a:stretch>
        </p:blipFill>
        <p:spPr>
          <a:xfrm>
            <a:off x="500034" y="1500174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315" fill="hold"/>
                                        <p:tgtEl>
                                          <p:spTgt spid="9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815"/>
                            </p:stCondLst>
                            <p:childTnLst>
                              <p:par>
                                <p:cTn id="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8" dur="3315" fill="hold"/>
                                        <p:tgtEl>
                                          <p:spTgt spid="9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815"/>
                            </p:stCondLst>
                            <p:childTnLst>
                              <p:par>
                                <p:cTn id="3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4" dur="2975" fill="hold"/>
                                        <p:tgtEl>
                                          <p:spTgt spid="9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475"/>
                            </p:stCondLst>
                            <p:childTnLst>
                              <p:par>
                                <p:cTn id="4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audio>
              <p:cMediaNode showWhenStopped="0">
                <p:cTn id="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3"/>
                </p:tgtEl>
              </p:cMediaNode>
            </p:audio>
            <p:audio>
              <p:cMediaNode showWhenStopped="0">
                <p:cTn id="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4"/>
                </p:tgtEl>
              </p:cMediaNode>
            </p:audio>
            <p:audio>
              <p:cMediaNode showWhenStopped="0">
                <p:cTn id="5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5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8"/>
          <p:cNvGrpSpPr/>
          <p:nvPr/>
        </p:nvGrpSpPr>
        <p:grpSpPr>
          <a:xfrm>
            <a:off x="357158" y="285728"/>
            <a:ext cx="8429684" cy="6293288"/>
            <a:chOff x="357158" y="285728"/>
            <a:chExt cx="8429684" cy="6293288"/>
          </a:xfrm>
        </p:grpSpPr>
        <p:sp>
          <p:nvSpPr>
            <p:cNvPr id="77" name="Прямоугольник 76"/>
            <p:cNvSpPr/>
            <p:nvPr/>
          </p:nvSpPr>
          <p:spPr>
            <a:xfrm>
              <a:off x="357158" y="285728"/>
              <a:ext cx="8429684" cy="6286544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" name="Группа 55"/>
            <p:cNvGrpSpPr/>
            <p:nvPr/>
          </p:nvGrpSpPr>
          <p:grpSpPr>
            <a:xfrm>
              <a:off x="366870" y="285728"/>
              <a:ext cx="8301030" cy="864000"/>
              <a:chOff x="376583" y="285728"/>
              <a:chExt cx="8301030" cy="864000"/>
            </a:xfrm>
          </p:grpSpPr>
          <p:pic>
            <p:nvPicPr>
              <p:cNvPr id="86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87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88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90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91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104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  <p:grpSp>
          <p:nvGrpSpPr>
            <p:cNvPr id="4" name="Группа 56"/>
            <p:cNvGrpSpPr/>
            <p:nvPr/>
          </p:nvGrpSpPr>
          <p:grpSpPr>
            <a:xfrm>
              <a:off x="366870" y="5715016"/>
              <a:ext cx="8301030" cy="864000"/>
              <a:chOff x="376583" y="285728"/>
              <a:chExt cx="8301030" cy="864000"/>
            </a:xfrm>
          </p:grpSpPr>
          <p:pic>
            <p:nvPicPr>
              <p:cNvPr id="80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81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82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83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84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85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60" name="Oval 44"/>
          <p:cNvSpPr>
            <a:spLocks noChangeArrowheads="1"/>
          </p:cNvSpPr>
          <p:nvPr/>
        </p:nvSpPr>
        <p:spPr bwMode="auto">
          <a:xfrm>
            <a:off x="2428860" y="4638684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+</a:t>
            </a:r>
          </a:p>
        </p:txBody>
      </p:sp>
      <p:sp>
        <p:nvSpPr>
          <p:cNvPr id="58" name="Oval 44"/>
          <p:cNvSpPr>
            <a:spLocks noChangeArrowheads="1"/>
          </p:cNvSpPr>
          <p:nvPr/>
        </p:nvSpPr>
        <p:spPr bwMode="auto">
          <a:xfrm>
            <a:off x="2428860" y="2928934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-</a:t>
            </a:r>
          </a:p>
        </p:txBody>
      </p:sp>
      <p:sp>
        <p:nvSpPr>
          <p:cNvPr id="3074" name="Rectangle 47"/>
          <p:cNvSpPr>
            <a:spLocks noChangeArrowheads="1"/>
          </p:cNvSpPr>
          <p:nvPr/>
        </p:nvSpPr>
        <p:spPr bwMode="auto">
          <a:xfrm>
            <a:off x="990000" y="1714488"/>
            <a:ext cx="7164000" cy="864000"/>
          </a:xfrm>
          <a:prstGeom prst="round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10.                   Х + 8 = 14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Rectangle 48"/>
          <p:cNvSpPr>
            <a:spLocks noChangeArrowheads="1"/>
          </p:cNvSpPr>
          <p:nvPr/>
        </p:nvSpPr>
        <p:spPr bwMode="auto">
          <a:xfrm>
            <a:off x="3357554" y="2840839"/>
            <a:ext cx="4752008" cy="576263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dirty="0" smtClean="0">
                <a:solidFill>
                  <a:srgbClr val="333300"/>
                </a:solidFill>
                <a:latin typeface="Arial" pitchFamily="34" charset="0"/>
                <a:cs typeface="Arial" pitchFamily="34" charset="0"/>
              </a:rPr>
              <a:t>Х = 8</a:t>
            </a:r>
            <a:endParaRPr lang="ru-RU" sz="2400" dirty="0">
              <a:solidFill>
                <a:srgbClr val="33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8" name="Rectangle 49"/>
          <p:cNvSpPr>
            <a:spLocks noChangeArrowheads="1"/>
          </p:cNvSpPr>
          <p:nvPr/>
        </p:nvSpPr>
        <p:spPr bwMode="auto">
          <a:xfrm>
            <a:off x="3357554" y="3667133"/>
            <a:ext cx="4752008" cy="574675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Х = 12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49" name="Rectangle 50"/>
          <p:cNvSpPr>
            <a:spLocks noChangeArrowheads="1"/>
          </p:cNvSpPr>
          <p:nvPr/>
        </p:nvSpPr>
        <p:spPr bwMode="auto">
          <a:xfrm>
            <a:off x="3357554" y="4500570"/>
            <a:ext cx="4752008" cy="576263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Х = 6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133600" y="4457700"/>
            <a:ext cx="432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Oval 44"/>
          <p:cNvSpPr>
            <a:spLocks noChangeArrowheads="1"/>
          </p:cNvSpPr>
          <p:nvPr/>
        </p:nvSpPr>
        <p:spPr bwMode="auto">
          <a:xfrm>
            <a:off x="2428860" y="3783809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-</a:t>
            </a:r>
          </a:p>
        </p:txBody>
      </p:sp>
      <p:grpSp>
        <p:nvGrpSpPr>
          <p:cNvPr id="5" name="Группа 42"/>
          <p:cNvGrpSpPr>
            <a:grpSpLocks noChangeAspect="1"/>
          </p:cNvGrpSpPr>
          <p:nvPr/>
        </p:nvGrpSpPr>
        <p:grpSpPr>
          <a:xfrm>
            <a:off x="571472" y="2786058"/>
            <a:ext cx="938700" cy="1080000"/>
            <a:chOff x="1069956" y="1467992"/>
            <a:chExt cx="1152458" cy="1325934"/>
          </a:xfrm>
        </p:grpSpPr>
        <p:grpSp>
          <p:nvGrpSpPr>
            <p:cNvPr id="6" name="Группа 27"/>
            <p:cNvGrpSpPr/>
            <p:nvPr/>
          </p:nvGrpSpPr>
          <p:grpSpPr>
            <a:xfrm>
              <a:off x="1214414" y="1785926"/>
              <a:ext cx="1008000" cy="1008000"/>
              <a:chOff x="1214414" y="1785926"/>
              <a:chExt cx="1008000" cy="1008000"/>
            </a:xfrm>
          </p:grpSpPr>
          <p:grpSp>
            <p:nvGrpSpPr>
              <p:cNvPr id="7" name="Группа 26"/>
              <p:cNvGrpSpPr/>
              <p:nvPr/>
            </p:nvGrpSpPr>
            <p:grpSpPr>
              <a:xfrm>
                <a:off x="1214414" y="1785926"/>
                <a:ext cx="1008000" cy="1008000"/>
                <a:chOff x="1214414" y="1785926"/>
                <a:chExt cx="1008000" cy="1008000"/>
              </a:xfrm>
            </p:grpSpPr>
            <p:grpSp>
              <p:nvGrpSpPr>
                <p:cNvPr id="8" name="Группа 13"/>
                <p:cNvGrpSpPr/>
                <p:nvPr/>
              </p:nvGrpSpPr>
              <p:grpSpPr>
                <a:xfrm>
                  <a:off x="1214414" y="1785926"/>
                  <a:ext cx="1008000" cy="1008000"/>
                  <a:chOff x="1214414" y="1785926"/>
                  <a:chExt cx="1008000" cy="1008000"/>
                </a:xfrm>
              </p:grpSpPr>
              <p:sp>
                <p:nvSpPr>
                  <p:cNvPr id="55" name="Блок-схема: узел 54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solidFill>
                    <a:srgbClr val="00B05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9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</p:grpSpPr>
                <p:sp>
                  <p:nvSpPr>
                    <p:cNvPr id="57" name="Блок-схема: узел 56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59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sp>
              <p:nvSpPr>
                <p:cNvPr id="54" name="Месяц 53"/>
                <p:cNvSpPr/>
                <p:nvPr/>
              </p:nvSpPr>
              <p:spPr>
                <a:xfrm rot="16200000">
                  <a:off x="1611257" y="2271706"/>
                  <a:ext cx="214314" cy="528638"/>
                </a:xfrm>
                <a:prstGeom prst="moon">
                  <a:avLst>
                    <a:gd name="adj" fmla="val 30475"/>
                  </a:avLst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0" name="Группа 18"/>
              <p:cNvGrpSpPr>
                <a:grpSpLocks noChangeAspect="1"/>
              </p:cNvGrpSpPr>
              <p:nvPr/>
            </p:nvGrpSpPr>
            <p:grpSpPr>
              <a:xfrm>
                <a:off x="1500166" y="2145497"/>
                <a:ext cx="465190" cy="108000"/>
                <a:chOff x="1500166" y="2145497"/>
                <a:chExt cx="465190" cy="108000"/>
              </a:xfrm>
            </p:grpSpPr>
            <p:sp>
              <p:nvSpPr>
                <p:cNvPr id="48" name="Блок-схема: узел 47"/>
                <p:cNvSpPr>
                  <a:spLocks noChangeAspect="1"/>
                </p:cNvSpPr>
                <p:nvPr/>
              </p:nvSpPr>
              <p:spPr>
                <a:xfrm>
                  <a:off x="150016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9" name="Блок-схема: узел 48"/>
                <p:cNvSpPr>
                  <a:spLocks noChangeAspect="1"/>
                </p:cNvSpPr>
                <p:nvPr/>
              </p:nvSpPr>
              <p:spPr>
                <a:xfrm>
                  <a:off x="185735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sp>
          <p:nvSpPr>
            <p:cNvPr id="45" name="Облако 44"/>
            <p:cNvSpPr/>
            <p:nvPr/>
          </p:nvSpPr>
          <p:spPr>
            <a:xfrm rot="19941007" flipV="1">
              <a:off x="1069956" y="1467992"/>
              <a:ext cx="914400" cy="526082"/>
            </a:xfrm>
            <a:prstGeom prst="cloud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61"/>
          <p:cNvGrpSpPr>
            <a:grpSpLocks noChangeAspect="1"/>
          </p:cNvGrpSpPr>
          <p:nvPr/>
        </p:nvGrpSpPr>
        <p:grpSpPr>
          <a:xfrm>
            <a:off x="714348" y="4143380"/>
            <a:ext cx="840210" cy="1080000"/>
            <a:chOff x="144458" y="2816336"/>
            <a:chExt cx="1008000" cy="1295656"/>
          </a:xfrm>
          <a:solidFill>
            <a:srgbClr val="FF0000"/>
          </a:solidFill>
        </p:grpSpPr>
        <p:grpSp>
          <p:nvGrpSpPr>
            <p:cNvPr id="12" name="Группа 31"/>
            <p:cNvGrpSpPr/>
            <p:nvPr/>
          </p:nvGrpSpPr>
          <p:grpSpPr>
            <a:xfrm>
              <a:off x="144458" y="2816336"/>
              <a:ext cx="1008000" cy="1295656"/>
              <a:chOff x="144458" y="2816336"/>
              <a:chExt cx="1008000" cy="1295656"/>
            </a:xfrm>
            <a:grpFill/>
          </p:grpSpPr>
          <p:grpSp>
            <p:nvGrpSpPr>
              <p:cNvPr id="13" name="Группа 30"/>
              <p:cNvGrpSpPr/>
              <p:nvPr/>
            </p:nvGrpSpPr>
            <p:grpSpPr>
              <a:xfrm>
                <a:off x="144458" y="2816336"/>
                <a:ext cx="1008000" cy="1295656"/>
                <a:chOff x="144458" y="2816336"/>
                <a:chExt cx="1008000" cy="1295656"/>
              </a:xfrm>
              <a:grpFill/>
            </p:grpSpPr>
            <p:grpSp>
              <p:nvGrpSpPr>
                <p:cNvPr id="14" name="Группа 13"/>
                <p:cNvGrpSpPr/>
                <p:nvPr/>
              </p:nvGrpSpPr>
              <p:grpSpPr>
                <a:xfrm>
                  <a:off x="144458" y="3103992"/>
                  <a:ext cx="1008000" cy="1008000"/>
                  <a:chOff x="1214414" y="1785926"/>
                  <a:chExt cx="1008000" cy="1008000"/>
                </a:xfrm>
                <a:grpFill/>
              </p:grpSpPr>
              <p:sp>
                <p:nvSpPr>
                  <p:cNvPr id="71" name="Блок-схема: узел 70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gradFill flip="none" rotWithShape="1">
                    <a:gsLst>
                      <a:gs pos="0">
                        <a:srgbClr val="FF0000">
                          <a:tint val="66000"/>
                          <a:satMod val="160000"/>
                        </a:srgbClr>
                      </a:gs>
                      <a:gs pos="50000">
                        <a:srgbClr val="FF0000">
                          <a:tint val="44500"/>
                          <a:satMod val="160000"/>
                        </a:srgbClr>
                      </a:gs>
                      <a:gs pos="100000">
                        <a:srgbClr val="FF0000">
                          <a:tint val="23500"/>
                          <a:satMod val="160000"/>
                        </a:srgbClr>
                      </a:gs>
                    </a:gsLst>
                    <a:lin ang="16200000" scaled="1"/>
                    <a:tileRect/>
                  </a:gradFill>
                  <a:ln>
                    <a:solidFill>
                      <a:srgbClr val="0000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15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  <a:grpFill/>
                </p:grpSpPr>
                <p:sp>
                  <p:nvSpPr>
                    <p:cNvPr id="73" name="Блок-схема: узел 72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74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sp>
              <p:nvSpPr>
                <p:cNvPr id="70" name="Пятно 2 8"/>
                <p:cNvSpPr/>
                <p:nvPr/>
              </p:nvSpPr>
              <p:spPr>
                <a:xfrm rot="1129421">
                  <a:off x="282145" y="2816336"/>
                  <a:ext cx="720000" cy="540000"/>
                </a:xfrm>
                <a:prstGeom prst="irregularSeal2">
                  <a:avLst/>
                </a:prstGeom>
                <a:grpFill/>
                <a:ln w="19050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68" name="Месяц 67"/>
              <p:cNvSpPr/>
              <p:nvPr/>
            </p:nvSpPr>
            <p:spPr>
              <a:xfrm rot="5400000" flipV="1">
                <a:off x="541301" y="3557590"/>
                <a:ext cx="214314" cy="528638"/>
              </a:xfrm>
              <a:prstGeom prst="moon">
                <a:avLst>
                  <a:gd name="adj" fmla="val 3047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6" name="Группа 18"/>
            <p:cNvGrpSpPr>
              <a:grpSpLocks noChangeAspect="1"/>
            </p:cNvGrpSpPr>
            <p:nvPr/>
          </p:nvGrpSpPr>
          <p:grpSpPr>
            <a:xfrm>
              <a:off x="430210" y="3463563"/>
              <a:ext cx="465190" cy="108000"/>
              <a:chOff x="1500166" y="2145497"/>
              <a:chExt cx="465190" cy="108000"/>
            </a:xfrm>
            <a:grpFill/>
          </p:grpSpPr>
          <p:sp>
            <p:nvSpPr>
              <p:cNvPr id="65" name="Блок-схема: узел 64"/>
              <p:cNvSpPr>
                <a:spLocks noChangeAspect="1"/>
              </p:cNvSpPr>
              <p:nvPr/>
            </p:nvSpPr>
            <p:spPr>
              <a:xfrm>
                <a:off x="150016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6" name="Блок-схема: узел 65"/>
              <p:cNvSpPr>
                <a:spLocks noChangeAspect="1"/>
              </p:cNvSpPr>
              <p:nvPr/>
            </p:nvSpPr>
            <p:spPr>
              <a:xfrm>
                <a:off x="185735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7" name="Группа 53"/>
          <p:cNvGrpSpPr/>
          <p:nvPr/>
        </p:nvGrpSpPr>
        <p:grpSpPr>
          <a:xfrm>
            <a:off x="2107388" y="2852734"/>
            <a:ext cx="762001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51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52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" name="Группа 48"/>
          <p:cNvGrpSpPr/>
          <p:nvPr/>
        </p:nvGrpSpPr>
        <p:grpSpPr>
          <a:xfrm>
            <a:off x="2143107" y="3709990"/>
            <a:ext cx="762001" cy="533400"/>
            <a:chOff x="2057400" y="2692400"/>
            <a:chExt cx="762000" cy="533400"/>
          </a:xfrm>
          <a:solidFill>
            <a:srgbClr val="0000FF"/>
          </a:solidFill>
        </p:grpSpPr>
        <p:sp>
          <p:nvSpPr>
            <p:cNvPr id="31" name="AutoShape 8"/>
            <p:cNvSpPr>
              <a:spLocks noChangeArrowheads="1"/>
            </p:cNvSpPr>
            <p:nvPr/>
          </p:nvSpPr>
          <p:spPr bwMode="auto">
            <a:xfrm>
              <a:off x="2133600" y="26924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32" name="Oval 44"/>
            <p:cNvSpPr>
              <a:spLocks noChangeArrowheads="1"/>
            </p:cNvSpPr>
            <p:nvPr/>
          </p:nvSpPr>
          <p:spPr bwMode="auto">
            <a:xfrm>
              <a:off x="2343152" y="27638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2057400" y="27686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2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" name="Группа 56"/>
          <p:cNvGrpSpPr/>
          <p:nvPr/>
        </p:nvGrpSpPr>
        <p:grpSpPr>
          <a:xfrm>
            <a:off x="2107388" y="4567246"/>
            <a:ext cx="762001" cy="533400"/>
            <a:chOff x="2057400" y="3526631"/>
            <a:chExt cx="762000" cy="533400"/>
          </a:xfrm>
          <a:solidFill>
            <a:srgbClr val="0000FF"/>
          </a:solidFill>
        </p:grpSpPr>
        <p:sp>
          <p:nvSpPr>
            <p:cNvPr id="39" name="AutoShape 8"/>
            <p:cNvSpPr>
              <a:spLocks noChangeArrowheads="1"/>
            </p:cNvSpPr>
            <p:nvPr/>
          </p:nvSpPr>
          <p:spPr bwMode="auto">
            <a:xfrm>
              <a:off x="2133600" y="3526631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40" name="Oval 44"/>
            <p:cNvSpPr>
              <a:spLocks noChangeArrowheads="1"/>
            </p:cNvSpPr>
            <p:nvPr/>
          </p:nvSpPr>
          <p:spPr bwMode="auto">
            <a:xfrm>
              <a:off x="2362200" y="3602831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2057400" y="3602831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3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2" name="Умножение 91">
            <a:hlinkClick r:id="" action="ppaction://hlinkshowjump?jump=endshow"/>
          </p:cNvPr>
          <p:cNvSpPr/>
          <p:nvPr/>
        </p:nvSpPr>
        <p:spPr>
          <a:xfrm>
            <a:off x="8712000" y="0"/>
            <a:ext cx="432000" cy="432000"/>
          </a:xfrm>
          <a:prstGeom prst="mathMultiply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3" name="001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1" cstate="print"/>
          <a:stretch>
            <a:fillRect/>
          </a:stretch>
        </p:blipFill>
        <p:spPr>
          <a:xfrm>
            <a:off x="500034" y="2285992"/>
            <a:ext cx="304800" cy="304800"/>
          </a:xfrm>
          <a:prstGeom prst="rect">
            <a:avLst/>
          </a:prstGeom>
        </p:spPr>
      </p:pic>
      <p:pic>
        <p:nvPicPr>
          <p:cNvPr id="94" name="001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2" cstate="print"/>
          <a:stretch>
            <a:fillRect/>
          </a:stretch>
        </p:blipFill>
        <p:spPr>
          <a:xfrm>
            <a:off x="500034" y="1928802"/>
            <a:ext cx="304800" cy="304800"/>
          </a:xfrm>
          <a:prstGeom prst="rect">
            <a:avLst/>
          </a:prstGeom>
        </p:spPr>
      </p:pic>
      <p:pic>
        <p:nvPicPr>
          <p:cNvPr id="95" name="SCALES.WAV">
            <a:hlinkClick r:id="" action="ppaction://media"/>
          </p:cNvPr>
          <p:cNvPicPr>
            <a:picLocks noRot="1" noChangeAspect="1"/>
          </p:cNvPicPr>
          <p:nvPr>
            <a:wavAudioFile r:embed="rId3" name="SCALES.WAV"/>
          </p:nvPr>
        </p:nvPicPr>
        <p:blipFill>
          <a:blip r:embed="rId13" cstate="print"/>
          <a:stretch>
            <a:fillRect/>
          </a:stretch>
        </p:blipFill>
        <p:spPr>
          <a:xfrm>
            <a:off x="500034" y="1500174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315" fill="hold"/>
                                        <p:tgtEl>
                                          <p:spTgt spid="9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815"/>
                            </p:stCondLst>
                            <p:childTnLst>
                              <p:par>
                                <p:cTn id="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8" dur="3315" fill="hold"/>
                                        <p:tgtEl>
                                          <p:spTgt spid="9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815"/>
                            </p:stCondLst>
                            <p:childTnLst>
                              <p:par>
                                <p:cTn id="3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4" dur="2975" fill="hold"/>
                                        <p:tgtEl>
                                          <p:spTgt spid="9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475"/>
                            </p:stCondLst>
                            <p:childTnLst>
                              <p:par>
                                <p:cTn id="4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audio>
              <p:cMediaNode showWhenStopped="0">
                <p:cTn id="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3"/>
                </p:tgtEl>
              </p:cMediaNode>
            </p:audio>
            <p:audio>
              <p:cMediaNode showWhenStopped="0">
                <p:cTn id="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4"/>
                </p:tgtEl>
              </p:cMediaNode>
            </p:audio>
            <p:audio>
              <p:cMediaNode showWhenStopped="0">
                <p:cTn id="5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5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8"/>
          <p:cNvGrpSpPr/>
          <p:nvPr/>
        </p:nvGrpSpPr>
        <p:grpSpPr>
          <a:xfrm>
            <a:off x="357158" y="285728"/>
            <a:ext cx="8429684" cy="6293288"/>
            <a:chOff x="357158" y="285728"/>
            <a:chExt cx="8429684" cy="6293288"/>
          </a:xfrm>
        </p:grpSpPr>
        <p:sp>
          <p:nvSpPr>
            <p:cNvPr id="89" name="Прямоугольник 88"/>
            <p:cNvSpPr/>
            <p:nvPr/>
          </p:nvSpPr>
          <p:spPr>
            <a:xfrm>
              <a:off x="357158" y="285728"/>
              <a:ext cx="8429684" cy="6286544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" name="Группа 55"/>
            <p:cNvGrpSpPr/>
            <p:nvPr/>
          </p:nvGrpSpPr>
          <p:grpSpPr>
            <a:xfrm>
              <a:off x="366870" y="285728"/>
              <a:ext cx="8301030" cy="864000"/>
              <a:chOff x="376583" y="285728"/>
              <a:chExt cx="8301030" cy="864000"/>
            </a:xfrm>
          </p:grpSpPr>
          <p:pic>
            <p:nvPicPr>
              <p:cNvPr id="98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99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100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101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102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103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  <p:grpSp>
          <p:nvGrpSpPr>
            <p:cNvPr id="4" name="Группа 56"/>
            <p:cNvGrpSpPr/>
            <p:nvPr/>
          </p:nvGrpSpPr>
          <p:grpSpPr>
            <a:xfrm>
              <a:off x="366870" y="5715016"/>
              <a:ext cx="8301030" cy="864000"/>
              <a:chOff x="376583" y="285728"/>
              <a:chExt cx="8301030" cy="864000"/>
            </a:xfrm>
          </p:grpSpPr>
          <p:pic>
            <p:nvPicPr>
              <p:cNvPr id="92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93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94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95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96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97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60" name="Oval 44"/>
          <p:cNvSpPr>
            <a:spLocks noChangeArrowheads="1"/>
          </p:cNvSpPr>
          <p:nvPr/>
        </p:nvSpPr>
        <p:spPr bwMode="auto">
          <a:xfrm>
            <a:off x="2428860" y="4638684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-</a:t>
            </a:r>
          </a:p>
        </p:txBody>
      </p:sp>
      <p:sp>
        <p:nvSpPr>
          <p:cNvPr id="58" name="Oval 44"/>
          <p:cNvSpPr>
            <a:spLocks noChangeArrowheads="1"/>
          </p:cNvSpPr>
          <p:nvPr/>
        </p:nvSpPr>
        <p:spPr bwMode="auto">
          <a:xfrm>
            <a:off x="2428860" y="2928934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-</a:t>
            </a:r>
          </a:p>
        </p:txBody>
      </p:sp>
      <p:sp>
        <p:nvSpPr>
          <p:cNvPr id="3074" name="Rectangle 47"/>
          <p:cNvSpPr>
            <a:spLocks noChangeArrowheads="1"/>
          </p:cNvSpPr>
          <p:nvPr/>
        </p:nvSpPr>
        <p:spPr bwMode="auto">
          <a:xfrm>
            <a:off x="990000" y="1714488"/>
            <a:ext cx="7164000" cy="864000"/>
          </a:xfrm>
          <a:prstGeom prst="round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11.                  У + 28 = 28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Rectangle 48"/>
          <p:cNvSpPr>
            <a:spLocks noChangeArrowheads="1"/>
          </p:cNvSpPr>
          <p:nvPr/>
        </p:nvSpPr>
        <p:spPr bwMode="auto">
          <a:xfrm>
            <a:off x="3357554" y="2840839"/>
            <a:ext cx="4752008" cy="576263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dirty="0" smtClean="0">
                <a:solidFill>
                  <a:srgbClr val="333300"/>
                </a:solidFill>
                <a:latin typeface="Arial" pitchFamily="34" charset="0"/>
                <a:cs typeface="Arial" pitchFamily="34" charset="0"/>
              </a:rPr>
              <a:t>У = 20</a:t>
            </a:r>
            <a:endParaRPr lang="ru-RU" sz="2400" dirty="0">
              <a:solidFill>
                <a:srgbClr val="33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8" name="Rectangle 49"/>
          <p:cNvSpPr>
            <a:spLocks noChangeArrowheads="1"/>
          </p:cNvSpPr>
          <p:nvPr/>
        </p:nvSpPr>
        <p:spPr bwMode="auto">
          <a:xfrm>
            <a:off x="3357554" y="3667133"/>
            <a:ext cx="4752008" cy="574675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У = 0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49" name="Rectangle 50"/>
          <p:cNvSpPr>
            <a:spLocks noChangeArrowheads="1"/>
          </p:cNvSpPr>
          <p:nvPr/>
        </p:nvSpPr>
        <p:spPr bwMode="auto">
          <a:xfrm>
            <a:off x="3357554" y="4500570"/>
            <a:ext cx="4752008" cy="576263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У = 28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133600" y="4457700"/>
            <a:ext cx="432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Oval 44"/>
          <p:cNvSpPr>
            <a:spLocks noChangeArrowheads="1"/>
          </p:cNvSpPr>
          <p:nvPr/>
        </p:nvSpPr>
        <p:spPr bwMode="auto">
          <a:xfrm>
            <a:off x="2428860" y="3783809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+</a:t>
            </a:r>
          </a:p>
        </p:txBody>
      </p:sp>
      <p:grpSp>
        <p:nvGrpSpPr>
          <p:cNvPr id="5" name="Группа 42"/>
          <p:cNvGrpSpPr>
            <a:grpSpLocks noChangeAspect="1"/>
          </p:cNvGrpSpPr>
          <p:nvPr/>
        </p:nvGrpSpPr>
        <p:grpSpPr>
          <a:xfrm>
            <a:off x="571472" y="2786058"/>
            <a:ext cx="938700" cy="1080000"/>
            <a:chOff x="1069956" y="1467992"/>
            <a:chExt cx="1152458" cy="1325934"/>
          </a:xfrm>
        </p:grpSpPr>
        <p:grpSp>
          <p:nvGrpSpPr>
            <p:cNvPr id="6" name="Группа 27"/>
            <p:cNvGrpSpPr/>
            <p:nvPr/>
          </p:nvGrpSpPr>
          <p:grpSpPr>
            <a:xfrm>
              <a:off x="1214414" y="1785926"/>
              <a:ext cx="1008000" cy="1008000"/>
              <a:chOff x="1214414" y="1785926"/>
              <a:chExt cx="1008000" cy="1008000"/>
            </a:xfrm>
          </p:grpSpPr>
          <p:grpSp>
            <p:nvGrpSpPr>
              <p:cNvPr id="7" name="Группа 26"/>
              <p:cNvGrpSpPr/>
              <p:nvPr/>
            </p:nvGrpSpPr>
            <p:grpSpPr>
              <a:xfrm>
                <a:off x="1214414" y="1785926"/>
                <a:ext cx="1008000" cy="1008000"/>
                <a:chOff x="1214414" y="1785926"/>
                <a:chExt cx="1008000" cy="1008000"/>
              </a:xfrm>
            </p:grpSpPr>
            <p:grpSp>
              <p:nvGrpSpPr>
                <p:cNvPr id="8" name="Группа 13"/>
                <p:cNvGrpSpPr/>
                <p:nvPr/>
              </p:nvGrpSpPr>
              <p:grpSpPr>
                <a:xfrm>
                  <a:off x="1214414" y="1785926"/>
                  <a:ext cx="1008000" cy="1008000"/>
                  <a:chOff x="1214414" y="1785926"/>
                  <a:chExt cx="1008000" cy="1008000"/>
                </a:xfrm>
              </p:grpSpPr>
              <p:sp>
                <p:nvSpPr>
                  <p:cNvPr id="55" name="Блок-схема: узел 54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solidFill>
                    <a:srgbClr val="00B05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9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</p:grpSpPr>
                <p:sp>
                  <p:nvSpPr>
                    <p:cNvPr id="57" name="Блок-схема: узел 56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59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sp>
              <p:nvSpPr>
                <p:cNvPr id="54" name="Месяц 53"/>
                <p:cNvSpPr/>
                <p:nvPr/>
              </p:nvSpPr>
              <p:spPr>
                <a:xfrm rot="16200000">
                  <a:off x="1611257" y="2271706"/>
                  <a:ext cx="214314" cy="528638"/>
                </a:xfrm>
                <a:prstGeom prst="moon">
                  <a:avLst>
                    <a:gd name="adj" fmla="val 30475"/>
                  </a:avLst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0" name="Группа 18"/>
              <p:cNvGrpSpPr>
                <a:grpSpLocks noChangeAspect="1"/>
              </p:cNvGrpSpPr>
              <p:nvPr/>
            </p:nvGrpSpPr>
            <p:grpSpPr>
              <a:xfrm>
                <a:off x="1500166" y="2145497"/>
                <a:ext cx="465190" cy="108000"/>
                <a:chOff x="1500166" y="2145497"/>
                <a:chExt cx="465190" cy="108000"/>
              </a:xfrm>
            </p:grpSpPr>
            <p:sp>
              <p:nvSpPr>
                <p:cNvPr id="48" name="Блок-схема: узел 47"/>
                <p:cNvSpPr>
                  <a:spLocks noChangeAspect="1"/>
                </p:cNvSpPr>
                <p:nvPr/>
              </p:nvSpPr>
              <p:spPr>
                <a:xfrm>
                  <a:off x="150016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9" name="Блок-схема: узел 48"/>
                <p:cNvSpPr>
                  <a:spLocks noChangeAspect="1"/>
                </p:cNvSpPr>
                <p:nvPr/>
              </p:nvSpPr>
              <p:spPr>
                <a:xfrm>
                  <a:off x="185735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sp>
          <p:nvSpPr>
            <p:cNvPr id="45" name="Облако 44"/>
            <p:cNvSpPr/>
            <p:nvPr/>
          </p:nvSpPr>
          <p:spPr>
            <a:xfrm rot="19941007" flipV="1">
              <a:off x="1069956" y="1467992"/>
              <a:ext cx="914400" cy="526082"/>
            </a:xfrm>
            <a:prstGeom prst="cloud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61"/>
          <p:cNvGrpSpPr>
            <a:grpSpLocks noChangeAspect="1"/>
          </p:cNvGrpSpPr>
          <p:nvPr/>
        </p:nvGrpSpPr>
        <p:grpSpPr>
          <a:xfrm>
            <a:off x="714348" y="4143380"/>
            <a:ext cx="840210" cy="1080000"/>
            <a:chOff x="144458" y="2816336"/>
            <a:chExt cx="1008000" cy="1295656"/>
          </a:xfrm>
          <a:solidFill>
            <a:srgbClr val="FF0000"/>
          </a:solidFill>
        </p:grpSpPr>
        <p:grpSp>
          <p:nvGrpSpPr>
            <p:cNvPr id="12" name="Группа 31"/>
            <p:cNvGrpSpPr/>
            <p:nvPr/>
          </p:nvGrpSpPr>
          <p:grpSpPr>
            <a:xfrm>
              <a:off x="144458" y="2816336"/>
              <a:ext cx="1008000" cy="1295656"/>
              <a:chOff x="144458" y="2816336"/>
              <a:chExt cx="1008000" cy="1295656"/>
            </a:xfrm>
            <a:grpFill/>
          </p:grpSpPr>
          <p:grpSp>
            <p:nvGrpSpPr>
              <p:cNvPr id="13" name="Группа 30"/>
              <p:cNvGrpSpPr/>
              <p:nvPr/>
            </p:nvGrpSpPr>
            <p:grpSpPr>
              <a:xfrm>
                <a:off x="144458" y="2816336"/>
                <a:ext cx="1008000" cy="1295656"/>
                <a:chOff x="144458" y="2816336"/>
                <a:chExt cx="1008000" cy="1295656"/>
              </a:xfrm>
              <a:grpFill/>
            </p:grpSpPr>
            <p:grpSp>
              <p:nvGrpSpPr>
                <p:cNvPr id="14" name="Группа 13"/>
                <p:cNvGrpSpPr/>
                <p:nvPr/>
              </p:nvGrpSpPr>
              <p:grpSpPr>
                <a:xfrm>
                  <a:off x="144458" y="3103992"/>
                  <a:ext cx="1008000" cy="1008000"/>
                  <a:chOff x="1214414" y="1785926"/>
                  <a:chExt cx="1008000" cy="1008000"/>
                </a:xfrm>
                <a:grpFill/>
              </p:grpSpPr>
              <p:sp>
                <p:nvSpPr>
                  <p:cNvPr id="71" name="Блок-схема: узел 70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gradFill flip="none" rotWithShape="1">
                    <a:gsLst>
                      <a:gs pos="0">
                        <a:srgbClr val="FF0000">
                          <a:tint val="66000"/>
                          <a:satMod val="160000"/>
                        </a:srgbClr>
                      </a:gs>
                      <a:gs pos="50000">
                        <a:srgbClr val="FF0000">
                          <a:tint val="44500"/>
                          <a:satMod val="160000"/>
                        </a:srgbClr>
                      </a:gs>
                      <a:gs pos="100000">
                        <a:srgbClr val="FF0000">
                          <a:tint val="23500"/>
                          <a:satMod val="160000"/>
                        </a:srgbClr>
                      </a:gs>
                    </a:gsLst>
                    <a:lin ang="16200000" scaled="1"/>
                    <a:tileRect/>
                  </a:gradFill>
                  <a:ln>
                    <a:solidFill>
                      <a:srgbClr val="0000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15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  <a:grpFill/>
                </p:grpSpPr>
                <p:sp>
                  <p:nvSpPr>
                    <p:cNvPr id="73" name="Блок-схема: узел 72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74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sp>
              <p:nvSpPr>
                <p:cNvPr id="70" name="Пятно 2 8"/>
                <p:cNvSpPr/>
                <p:nvPr/>
              </p:nvSpPr>
              <p:spPr>
                <a:xfrm rot="1129421">
                  <a:off x="282145" y="2816336"/>
                  <a:ext cx="720000" cy="540000"/>
                </a:xfrm>
                <a:prstGeom prst="irregularSeal2">
                  <a:avLst/>
                </a:prstGeom>
                <a:grpFill/>
                <a:ln w="19050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68" name="Месяц 67"/>
              <p:cNvSpPr/>
              <p:nvPr/>
            </p:nvSpPr>
            <p:spPr>
              <a:xfrm rot="5400000" flipV="1">
                <a:off x="541301" y="3557590"/>
                <a:ext cx="214314" cy="528638"/>
              </a:xfrm>
              <a:prstGeom prst="moon">
                <a:avLst>
                  <a:gd name="adj" fmla="val 3047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6" name="Группа 18"/>
            <p:cNvGrpSpPr>
              <a:grpSpLocks noChangeAspect="1"/>
            </p:cNvGrpSpPr>
            <p:nvPr/>
          </p:nvGrpSpPr>
          <p:grpSpPr>
            <a:xfrm>
              <a:off x="430210" y="3463563"/>
              <a:ext cx="465190" cy="108000"/>
              <a:chOff x="1500166" y="2145497"/>
              <a:chExt cx="465190" cy="108000"/>
            </a:xfrm>
            <a:grpFill/>
          </p:grpSpPr>
          <p:sp>
            <p:nvSpPr>
              <p:cNvPr id="65" name="Блок-схема: узел 64"/>
              <p:cNvSpPr>
                <a:spLocks noChangeAspect="1"/>
              </p:cNvSpPr>
              <p:nvPr/>
            </p:nvSpPr>
            <p:spPr>
              <a:xfrm>
                <a:off x="150016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6" name="Блок-схема: узел 65"/>
              <p:cNvSpPr>
                <a:spLocks noChangeAspect="1"/>
              </p:cNvSpPr>
              <p:nvPr/>
            </p:nvSpPr>
            <p:spPr>
              <a:xfrm>
                <a:off x="185735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7" name="Группа 53"/>
          <p:cNvGrpSpPr/>
          <p:nvPr/>
        </p:nvGrpSpPr>
        <p:grpSpPr>
          <a:xfrm>
            <a:off x="2107388" y="2852734"/>
            <a:ext cx="762001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51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52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" name="Группа 48"/>
          <p:cNvGrpSpPr/>
          <p:nvPr/>
        </p:nvGrpSpPr>
        <p:grpSpPr>
          <a:xfrm>
            <a:off x="2143107" y="3709990"/>
            <a:ext cx="762001" cy="533400"/>
            <a:chOff x="2057400" y="2692400"/>
            <a:chExt cx="762000" cy="533400"/>
          </a:xfrm>
          <a:solidFill>
            <a:srgbClr val="0000FF"/>
          </a:solidFill>
        </p:grpSpPr>
        <p:sp>
          <p:nvSpPr>
            <p:cNvPr id="31" name="AutoShape 8"/>
            <p:cNvSpPr>
              <a:spLocks noChangeArrowheads="1"/>
            </p:cNvSpPr>
            <p:nvPr/>
          </p:nvSpPr>
          <p:spPr bwMode="auto">
            <a:xfrm>
              <a:off x="2133600" y="26924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32" name="Oval 44"/>
            <p:cNvSpPr>
              <a:spLocks noChangeArrowheads="1"/>
            </p:cNvSpPr>
            <p:nvPr/>
          </p:nvSpPr>
          <p:spPr bwMode="auto">
            <a:xfrm>
              <a:off x="2343152" y="27638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2057400" y="27686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2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" name="Группа 56"/>
          <p:cNvGrpSpPr/>
          <p:nvPr/>
        </p:nvGrpSpPr>
        <p:grpSpPr>
          <a:xfrm>
            <a:off x="2107388" y="4567246"/>
            <a:ext cx="762001" cy="533400"/>
            <a:chOff x="2057400" y="3526631"/>
            <a:chExt cx="762000" cy="533400"/>
          </a:xfrm>
          <a:solidFill>
            <a:srgbClr val="0000FF"/>
          </a:solidFill>
        </p:grpSpPr>
        <p:sp>
          <p:nvSpPr>
            <p:cNvPr id="39" name="AutoShape 8"/>
            <p:cNvSpPr>
              <a:spLocks noChangeArrowheads="1"/>
            </p:cNvSpPr>
            <p:nvPr/>
          </p:nvSpPr>
          <p:spPr bwMode="auto">
            <a:xfrm>
              <a:off x="2133600" y="3526631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40" name="Oval 44"/>
            <p:cNvSpPr>
              <a:spLocks noChangeArrowheads="1"/>
            </p:cNvSpPr>
            <p:nvPr/>
          </p:nvSpPr>
          <p:spPr bwMode="auto">
            <a:xfrm>
              <a:off x="2362200" y="3602831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2057400" y="3602831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3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72" name="001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1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76" name="001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2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77" name="SCALES.WAV">
            <a:hlinkClick r:id="" action="ppaction://media"/>
          </p:cNvPr>
          <p:cNvPicPr>
            <a:picLocks noRot="1" noChangeAspect="1"/>
          </p:cNvPicPr>
          <p:nvPr>
            <a:wavAudioFile r:embed="rId3" name="SCALES.WAV"/>
          </p:nvPr>
        </p:nvPicPr>
        <p:blipFill>
          <a:blip r:embed="rId13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sp>
        <p:nvSpPr>
          <p:cNvPr id="78" name="Умножение 77">
            <a:hlinkClick r:id="" action="ppaction://hlinkshowjump?jump=endshow"/>
          </p:cNvPr>
          <p:cNvSpPr/>
          <p:nvPr/>
        </p:nvSpPr>
        <p:spPr>
          <a:xfrm>
            <a:off x="8712000" y="0"/>
            <a:ext cx="432000" cy="432000"/>
          </a:xfrm>
          <a:prstGeom prst="mathMultiply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315" fill="hold"/>
                                        <p:tgtEl>
                                          <p:spTgt spid="7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815"/>
                            </p:stCondLst>
                            <p:childTnLst>
                              <p:par>
                                <p:cTn id="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8" dur="2975" fill="hold"/>
                                        <p:tgtEl>
                                          <p:spTgt spid="7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475"/>
                            </p:stCondLst>
                            <p:childTnLst>
                              <p:par>
                                <p:cTn id="3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4" dur="3315" fill="hold"/>
                                        <p:tgtEl>
                                          <p:spTgt spid="7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815"/>
                            </p:stCondLst>
                            <p:childTnLst>
                              <p:par>
                                <p:cTn id="4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audio>
              <p:cMediaNode showWhenStopped="0">
                <p:cTn id="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2"/>
                </p:tgtEl>
              </p:cMediaNode>
            </p:audio>
            <p:audio>
              <p:cMediaNode showWhenStopped="0">
                <p:cTn id="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6"/>
                </p:tgtEl>
              </p:cMediaNode>
            </p:audio>
            <p:audio>
              <p:cMediaNode showWhenStopped="0">
                <p:cTn id="5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7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8"/>
          <p:cNvGrpSpPr/>
          <p:nvPr/>
        </p:nvGrpSpPr>
        <p:grpSpPr>
          <a:xfrm>
            <a:off x="357158" y="285728"/>
            <a:ext cx="8429684" cy="6293288"/>
            <a:chOff x="357158" y="285728"/>
            <a:chExt cx="8429684" cy="6293288"/>
          </a:xfrm>
        </p:grpSpPr>
        <p:sp>
          <p:nvSpPr>
            <p:cNvPr id="75" name="Прямоугольник 74"/>
            <p:cNvSpPr/>
            <p:nvPr/>
          </p:nvSpPr>
          <p:spPr>
            <a:xfrm>
              <a:off x="357158" y="285728"/>
              <a:ext cx="8429684" cy="6286544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" name="Группа 55"/>
            <p:cNvGrpSpPr/>
            <p:nvPr/>
          </p:nvGrpSpPr>
          <p:grpSpPr>
            <a:xfrm>
              <a:off x="366870" y="285728"/>
              <a:ext cx="8301030" cy="864000"/>
              <a:chOff x="376583" y="285728"/>
              <a:chExt cx="8301030" cy="864000"/>
            </a:xfrm>
          </p:grpSpPr>
          <p:pic>
            <p:nvPicPr>
              <p:cNvPr id="100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101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102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103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105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106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  <p:grpSp>
          <p:nvGrpSpPr>
            <p:cNvPr id="4" name="Группа 56"/>
            <p:cNvGrpSpPr/>
            <p:nvPr/>
          </p:nvGrpSpPr>
          <p:grpSpPr>
            <a:xfrm>
              <a:off x="366870" y="5715016"/>
              <a:ext cx="8301030" cy="864000"/>
              <a:chOff x="376583" y="285728"/>
              <a:chExt cx="8301030" cy="864000"/>
            </a:xfrm>
          </p:grpSpPr>
          <p:pic>
            <p:nvPicPr>
              <p:cNvPr id="79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89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96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97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98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99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60" name="Oval 44"/>
          <p:cNvSpPr>
            <a:spLocks noChangeArrowheads="1"/>
          </p:cNvSpPr>
          <p:nvPr/>
        </p:nvSpPr>
        <p:spPr bwMode="auto">
          <a:xfrm>
            <a:off x="2428860" y="4638684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+</a:t>
            </a:r>
          </a:p>
        </p:txBody>
      </p:sp>
      <p:sp>
        <p:nvSpPr>
          <p:cNvPr id="58" name="Oval 44"/>
          <p:cNvSpPr>
            <a:spLocks noChangeArrowheads="1"/>
          </p:cNvSpPr>
          <p:nvPr/>
        </p:nvSpPr>
        <p:spPr bwMode="auto">
          <a:xfrm>
            <a:off x="2428860" y="2928934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-</a:t>
            </a:r>
          </a:p>
        </p:txBody>
      </p:sp>
      <p:sp>
        <p:nvSpPr>
          <p:cNvPr id="3074" name="Rectangle 47"/>
          <p:cNvSpPr>
            <a:spLocks noChangeArrowheads="1"/>
          </p:cNvSpPr>
          <p:nvPr/>
        </p:nvSpPr>
        <p:spPr bwMode="auto">
          <a:xfrm>
            <a:off x="990000" y="1714488"/>
            <a:ext cx="7164000" cy="864000"/>
          </a:xfrm>
          <a:prstGeom prst="round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 Какое значение может принимать  </a:t>
            </a:r>
            <a:r>
              <a:rPr lang="ru-R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в буквенном выражении           </a:t>
            </a:r>
            <a:r>
              <a:rPr lang="ru-RU" sz="28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 -23</a:t>
            </a:r>
            <a:endParaRPr lang="ru-RU" sz="2800" b="1" u="sng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Rectangle 48"/>
          <p:cNvSpPr>
            <a:spLocks noChangeArrowheads="1"/>
          </p:cNvSpPr>
          <p:nvPr/>
        </p:nvSpPr>
        <p:spPr bwMode="auto">
          <a:xfrm>
            <a:off x="3357554" y="2840839"/>
            <a:ext cx="4752008" cy="576263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dirty="0" smtClean="0">
                <a:solidFill>
                  <a:srgbClr val="333300"/>
                </a:solidFill>
                <a:latin typeface="Arial" pitchFamily="34" charset="0"/>
                <a:cs typeface="Arial" pitchFamily="34" charset="0"/>
              </a:rPr>
              <a:t>К =14</a:t>
            </a:r>
            <a:endParaRPr lang="ru-RU" sz="2400" dirty="0">
              <a:solidFill>
                <a:srgbClr val="33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8" name="Rectangle 49"/>
          <p:cNvSpPr>
            <a:spLocks noChangeArrowheads="1"/>
          </p:cNvSpPr>
          <p:nvPr/>
        </p:nvSpPr>
        <p:spPr bwMode="auto">
          <a:xfrm>
            <a:off x="3357554" y="3667133"/>
            <a:ext cx="4752008" cy="574675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К =</a:t>
            </a:r>
            <a:r>
              <a:rPr lang="ru-RU" sz="2400" dirty="0" smtClean="0">
                <a:solidFill>
                  <a:srgbClr val="333300"/>
                </a:solidFill>
                <a:latin typeface="Arial" pitchFamily="34" charset="0"/>
                <a:cs typeface="Arial" pitchFamily="34" charset="0"/>
              </a:rPr>
              <a:t> 32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49" name="Rectangle 50"/>
          <p:cNvSpPr>
            <a:spLocks noChangeArrowheads="1"/>
          </p:cNvSpPr>
          <p:nvPr/>
        </p:nvSpPr>
        <p:spPr bwMode="auto">
          <a:xfrm>
            <a:off x="3357554" y="4500570"/>
            <a:ext cx="4752008" cy="576263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К = 40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133600" y="4457700"/>
            <a:ext cx="432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Oval 44"/>
          <p:cNvSpPr>
            <a:spLocks noChangeArrowheads="1"/>
          </p:cNvSpPr>
          <p:nvPr/>
        </p:nvSpPr>
        <p:spPr bwMode="auto">
          <a:xfrm>
            <a:off x="2428860" y="3783809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+</a:t>
            </a:r>
          </a:p>
        </p:txBody>
      </p:sp>
      <p:grpSp>
        <p:nvGrpSpPr>
          <p:cNvPr id="5" name="Группа 42"/>
          <p:cNvGrpSpPr>
            <a:grpSpLocks noChangeAspect="1"/>
          </p:cNvGrpSpPr>
          <p:nvPr/>
        </p:nvGrpSpPr>
        <p:grpSpPr>
          <a:xfrm>
            <a:off x="571472" y="2786058"/>
            <a:ext cx="938700" cy="1080000"/>
            <a:chOff x="1069956" y="1467992"/>
            <a:chExt cx="1152458" cy="1325934"/>
          </a:xfrm>
        </p:grpSpPr>
        <p:grpSp>
          <p:nvGrpSpPr>
            <p:cNvPr id="6" name="Группа 27"/>
            <p:cNvGrpSpPr/>
            <p:nvPr/>
          </p:nvGrpSpPr>
          <p:grpSpPr>
            <a:xfrm>
              <a:off x="1214414" y="1785926"/>
              <a:ext cx="1008000" cy="1008000"/>
              <a:chOff x="1214414" y="1785926"/>
              <a:chExt cx="1008000" cy="1008000"/>
            </a:xfrm>
          </p:grpSpPr>
          <p:grpSp>
            <p:nvGrpSpPr>
              <p:cNvPr id="7" name="Группа 26"/>
              <p:cNvGrpSpPr/>
              <p:nvPr/>
            </p:nvGrpSpPr>
            <p:grpSpPr>
              <a:xfrm>
                <a:off x="1214414" y="1785926"/>
                <a:ext cx="1008000" cy="1008000"/>
                <a:chOff x="1214414" y="1785926"/>
                <a:chExt cx="1008000" cy="1008000"/>
              </a:xfrm>
            </p:grpSpPr>
            <p:grpSp>
              <p:nvGrpSpPr>
                <p:cNvPr id="8" name="Группа 13"/>
                <p:cNvGrpSpPr/>
                <p:nvPr/>
              </p:nvGrpSpPr>
              <p:grpSpPr>
                <a:xfrm>
                  <a:off x="1214414" y="1785926"/>
                  <a:ext cx="1008000" cy="1008000"/>
                  <a:chOff x="1214414" y="1785926"/>
                  <a:chExt cx="1008000" cy="1008000"/>
                </a:xfrm>
              </p:grpSpPr>
              <p:sp>
                <p:nvSpPr>
                  <p:cNvPr id="55" name="Блок-схема: узел 54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solidFill>
                    <a:srgbClr val="00B05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9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</p:grpSpPr>
                <p:sp>
                  <p:nvSpPr>
                    <p:cNvPr id="57" name="Блок-схема: узел 56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59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sp>
              <p:nvSpPr>
                <p:cNvPr id="54" name="Месяц 53"/>
                <p:cNvSpPr/>
                <p:nvPr/>
              </p:nvSpPr>
              <p:spPr>
                <a:xfrm rot="16200000">
                  <a:off x="1611257" y="2271706"/>
                  <a:ext cx="214314" cy="528638"/>
                </a:xfrm>
                <a:prstGeom prst="moon">
                  <a:avLst>
                    <a:gd name="adj" fmla="val 30475"/>
                  </a:avLst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0" name="Группа 18"/>
              <p:cNvGrpSpPr>
                <a:grpSpLocks noChangeAspect="1"/>
              </p:cNvGrpSpPr>
              <p:nvPr/>
            </p:nvGrpSpPr>
            <p:grpSpPr>
              <a:xfrm>
                <a:off x="1500166" y="2145497"/>
                <a:ext cx="465190" cy="108000"/>
                <a:chOff x="1500166" y="2145497"/>
                <a:chExt cx="465190" cy="108000"/>
              </a:xfrm>
            </p:grpSpPr>
            <p:sp>
              <p:nvSpPr>
                <p:cNvPr id="48" name="Блок-схема: узел 47"/>
                <p:cNvSpPr>
                  <a:spLocks noChangeAspect="1"/>
                </p:cNvSpPr>
                <p:nvPr/>
              </p:nvSpPr>
              <p:spPr>
                <a:xfrm>
                  <a:off x="150016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9" name="Блок-схема: узел 48"/>
                <p:cNvSpPr>
                  <a:spLocks noChangeAspect="1"/>
                </p:cNvSpPr>
                <p:nvPr/>
              </p:nvSpPr>
              <p:spPr>
                <a:xfrm>
                  <a:off x="185735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sp>
          <p:nvSpPr>
            <p:cNvPr id="45" name="Облако 44"/>
            <p:cNvSpPr/>
            <p:nvPr/>
          </p:nvSpPr>
          <p:spPr>
            <a:xfrm rot="19941007" flipV="1">
              <a:off x="1069956" y="1467992"/>
              <a:ext cx="914400" cy="526082"/>
            </a:xfrm>
            <a:prstGeom prst="cloud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61"/>
          <p:cNvGrpSpPr>
            <a:grpSpLocks noChangeAspect="1"/>
          </p:cNvGrpSpPr>
          <p:nvPr/>
        </p:nvGrpSpPr>
        <p:grpSpPr>
          <a:xfrm>
            <a:off x="714348" y="4143380"/>
            <a:ext cx="840210" cy="1080000"/>
            <a:chOff x="144458" y="2816336"/>
            <a:chExt cx="1008000" cy="1295656"/>
          </a:xfrm>
          <a:solidFill>
            <a:srgbClr val="FF0000"/>
          </a:solidFill>
        </p:grpSpPr>
        <p:grpSp>
          <p:nvGrpSpPr>
            <p:cNvPr id="12" name="Группа 31"/>
            <p:cNvGrpSpPr/>
            <p:nvPr/>
          </p:nvGrpSpPr>
          <p:grpSpPr>
            <a:xfrm>
              <a:off x="144458" y="2816336"/>
              <a:ext cx="1008000" cy="1295656"/>
              <a:chOff x="144458" y="2816336"/>
              <a:chExt cx="1008000" cy="1295656"/>
            </a:xfrm>
            <a:grpFill/>
          </p:grpSpPr>
          <p:grpSp>
            <p:nvGrpSpPr>
              <p:cNvPr id="13" name="Группа 30"/>
              <p:cNvGrpSpPr/>
              <p:nvPr/>
            </p:nvGrpSpPr>
            <p:grpSpPr>
              <a:xfrm>
                <a:off x="144458" y="2816336"/>
                <a:ext cx="1008000" cy="1295656"/>
                <a:chOff x="144458" y="2816336"/>
                <a:chExt cx="1008000" cy="1295656"/>
              </a:xfrm>
              <a:grpFill/>
            </p:grpSpPr>
            <p:grpSp>
              <p:nvGrpSpPr>
                <p:cNvPr id="14" name="Группа 13"/>
                <p:cNvGrpSpPr/>
                <p:nvPr/>
              </p:nvGrpSpPr>
              <p:grpSpPr>
                <a:xfrm>
                  <a:off x="144458" y="3103992"/>
                  <a:ext cx="1008000" cy="1008000"/>
                  <a:chOff x="1214414" y="1785926"/>
                  <a:chExt cx="1008000" cy="1008000"/>
                </a:xfrm>
                <a:grpFill/>
              </p:grpSpPr>
              <p:sp>
                <p:nvSpPr>
                  <p:cNvPr id="71" name="Блок-схема: узел 70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gradFill flip="none" rotWithShape="1">
                    <a:gsLst>
                      <a:gs pos="0">
                        <a:srgbClr val="FF0000">
                          <a:tint val="66000"/>
                          <a:satMod val="160000"/>
                        </a:srgbClr>
                      </a:gs>
                      <a:gs pos="50000">
                        <a:srgbClr val="FF0000">
                          <a:tint val="44500"/>
                          <a:satMod val="160000"/>
                        </a:srgbClr>
                      </a:gs>
                      <a:gs pos="100000">
                        <a:srgbClr val="FF0000">
                          <a:tint val="23500"/>
                          <a:satMod val="160000"/>
                        </a:srgbClr>
                      </a:gs>
                    </a:gsLst>
                    <a:lin ang="16200000" scaled="1"/>
                    <a:tileRect/>
                  </a:gradFill>
                  <a:ln>
                    <a:solidFill>
                      <a:srgbClr val="0000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15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  <a:grpFill/>
                </p:grpSpPr>
                <p:sp>
                  <p:nvSpPr>
                    <p:cNvPr id="73" name="Блок-схема: узел 72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74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sp>
              <p:nvSpPr>
                <p:cNvPr id="70" name="Пятно 2 8"/>
                <p:cNvSpPr/>
                <p:nvPr/>
              </p:nvSpPr>
              <p:spPr>
                <a:xfrm rot="1129421">
                  <a:off x="282145" y="2816336"/>
                  <a:ext cx="720000" cy="540000"/>
                </a:xfrm>
                <a:prstGeom prst="irregularSeal2">
                  <a:avLst/>
                </a:prstGeom>
                <a:grpFill/>
                <a:ln w="19050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68" name="Месяц 67"/>
              <p:cNvSpPr/>
              <p:nvPr/>
            </p:nvSpPr>
            <p:spPr>
              <a:xfrm rot="5400000" flipV="1">
                <a:off x="541301" y="3557590"/>
                <a:ext cx="214314" cy="528638"/>
              </a:xfrm>
              <a:prstGeom prst="moon">
                <a:avLst>
                  <a:gd name="adj" fmla="val 3047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6" name="Группа 18"/>
            <p:cNvGrpSpPr>
              <a:grpSpLocks noChangeAspect="1"/>
            </p:cNvGrpSpPr>
            <p:nvPr/>
          </p:nvGrpSpPr>
          <p:grpSpPr>
            <a:xfrm>
              <a:off x="430210" y="3463563"/>
              <a:ext cx="465190" cy="108000"/>
              <a:chOff x="1500166" y="2145497"/>
              <a:chExt cx="465190" cy="108000"/>
            </a:xfrm>
            <a:grpFill/>
          </p:grpSpPr>
          <p:sp>
            <p:nvSpPr>
              <p:cNvPr id="65" name="Блок-схема: узел 64"/>
              <p:cNvSpPr>
                <a:spLocks noChangeAspect="1"/>
              </p:cNvSpPr>
              <p:nvPr/>
            </p:nvSpPr>
            <p:spPr>
              <a:xfrm>
                <a:off x="150016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6" name="Блок-схема: узел 65"/>
              <p:cNvSpPr>
                <a:spLocks noChangeAspect="1"/>
              </p:cNvSpPr>
              <p:nvPr/>
            </p:nvSpPr>
            <p:spPr>
              <a:xfrm>
                <a:off x="185735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7" name="Группа 53"/>
          <p:cNvGrpSpPr/>
          <p:nvPr/>
        </p:nvGrpSpPr>
        <p:grpSpPr>
          <a:xfrm>
            <a:off x="2107388" y="2852734"/>
            <a:ext cx="762001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51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52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" name="Группа 56"/>
          <p:cNvGrpSpPr/>
          <p:nvPr/>
        </p:nvGrpSpPr>
        <p:grpSpPr>
          <a:xfrm>
            <a:off x="2107388" y="4567246"/>
            <a:ext cx="762001" cy="533400"/>
            <a:chOff x="2057400" y="3526631"/>
            <a:chExt cx="762000" cy="533400"/>
          </a:xfrm>
          <a:solidFill>
            <a:srgbClr val="0000FF"/>
          </a:solidFill>
        </p:grpSpPr>
        <p:sp>
          <p:nvSpPr>
            <p:cNvPr id="39" name="AutoShape 8"/>
            <p:cNvSpPr>
              <a:spLocks noChangeArrowheads="1"/>
            </p:cNvSpPr>
            <p:nvPr/>
          </p:nvSpPr>
          <p:spPr bwMode="auto">
            <a:xfrm>
              <a:off x="2133600" y="3526631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40" name="Oval 44"/>
            <p:cNvSpPr>
              <a:spLocks noChangeArrowheads="1"/>
            </p:cNvSpPr>
            <p:nvPr/>
          </p:nvSpPr>
          <p:spPr bwMode="auto">
            <a:xfrm>
              <a:off x="2362200" y="3602831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2057400" y="3602831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3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2" name="Умножение 91">
            <a:hlinkClick r:id="" action="ppaction://hlinkshowjump?jump=endshow"/>
          </p:cNvPr>
          <p:cNvSpPr/>
          <p:nvPr/>
        </p:nvSpPr>
        <p:spPr>
          <a:xfrm>
            <a:off x="8712000" y="0"/>
            <a:ext cx="432000" cy="432000"/>
          </a:xfrm>
          <a:prstGeom prst="mathMultiply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3" name="001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1" cstate="print"/>
          <a:stretch>
            <a:fillRect/>
          </a:stretch>
        </p:blipFill>
        <p:spPr>
          <a:xfrm>
            <a:off x="500034" y="2285992"/>
            <a:ext cx="304800" cy="304800"/>
          </a:xfrm>
          <a:prstGeom prst="rect">
            <a:avLst/>
          </a:prstGeom>
        </p:spPr>
      </p:pic>
      <p:pic>
        <p:nvPicPr>
          <p:cNvPr id="95" name="SCALES.WAV">
            <a:hlinkClick r:id="" action="ppaction://media"/>
          </p:cNvPr>
          <p:cNvPicPr>
            <a:picLocks noRot="1" noChangeAspect="1"/>
          </p:cNvPicPr>
          <p:nvPr>
            <a:wavAudioFile r:embed="rId3" name="SCALES.WAV"/>
          </p:nvPr>
        </p:nvPicPr>
        <p:blipFill>
          <a:blip r:embed="rId12" cstate="print"/>
          <a:stretch>
            <a:fillRect/>
          </a:stretch>
        </p:blipFill>
        <p:spPr>
          <a:xfrm>
            <a:off x="500034" y="1500174"/>
            <a:ext cx="304800" cy="304800"/>
          </a:xfrm>
          <a:prstGeom prst="rect">
            <a:avLst/>
          </a:prstGeom>
        </p:spPr>
      </p:pic>
      <p:pic>
        <p:nvPicPr>
          <p:cNvPr id="69" name="SCALES.WAV">
            <a:hlinkClick r:id="" action="ppaction://media"/>
          </p:cNvPr>
          <p:cNvPicPr>
            <a:picLocks noRot="1" noChangeAspect="1"/>
          </p:cNvPicPr>
          <p:nvPr>
            <a:wavAudioFile r:embed="rId3" name="SCALES.WAV"/>
          </p:nvPr>
        </p:nvPicPr>
        <p:blipFill>
          <a:blip r:embed="rId13" cstate="print"/>
          <a:stretch>
            <a:fillRect/>
          </a:stretch>
        </p:blipFill>
        <p:spPr>
          <a:xfrm>
            <a:off x="500034" y="1928802"/>
            <a:ext cx="304800" cy="304800"/>
          </a:xfrm>
          <a:prstGeom prst="rect">
            <a:avLst/>
          </a:prstGeom>
        </p:spPr>
      </p:pic>
      <p:grpSp>
        <p:nvGrpSpPr>
          <p:cNvPr id="19" name="Группа 48"/>
          <p:cNvGrpSpPr/>
          <p:nvPr/>
        </p:nvGrpSpPr>
        <p:grpSpPr>
          <a:xfrm>
            <a:off x="2143107" y="3709990"/>
            <a:ext cx="762001" cy="533400"/>
            <a:chOff x="2057400" y="2692400"/>
            <a:chExt cx="762000" cy="533400"/>
          </a:xfrm>
          <a:solidFill>
            <a:srgbClr val="0000FF"/>
          </a:solidFill>
        </p:grpSpPr>
        <p:sp>
          <p:nvSpPr>
            <p:cNvPr id="31" name="AutoShape 8"/>
            <p:cNvSpPr>
              <a:spLocks noChangeArrowheads="1"/>
            </p:cNvSpPr>
            <p:nvPr/>
          </p:nvSpPr>
          <p:spPr bwMode="auto">
            <a:xfrm>
              <a:off x="2133600" y="26924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32" name="Oval 44"/>
            <p:cNvSpPr>
              <a:spLocks noChangeArrowheads="1"/>
            </p:cNvSpPr>
            <p:nvPr/>
          </p:nvSpPr>
          <p:spPr bwMode="auto">
            <a:xfrm>
              <a:off x="2343152" y="27638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2057400" y="27686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2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315" fill="hold"/>
                                        <p:tgtEl>
                                          <p:spTgt spid="9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815"/>
                            </p:stCondLst>
                            <p:childTnLst>
                              <p:par>
                                <p:cTn id="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8" dur="2975" fill="hold"/>
                                        <p:tgtEl>
                                          <p:spTgt spid="6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475"/>
                            </p:stCondLst>
                            <p:childTnLst>
                              <p:par>
                                <p:cTn id="3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4" dur="2975" fill="hold"/>
                                        <p:tgtEl>
                                          <p:spTgt spid="9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475"/>
                            </p:stCondLst>
                            <p:childTnLst>
                              <p:par>
                                <p:cTn id="4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audio>
              <p:cMediaNode showWhenStopped="0">
                <p:cTn id="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3"/>
                </p:tgtEl>
              </p:cMediaNode>
            </p:audio>
            <p:audio>
              <p:cMediaNode showWhenStopped="0">
                <p:cTn id="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5"/>
                </p:tgtEl>
              </p:cMediaNode>
            </p:audio>
            <p:audio>
              <p:cMediaNode showWhenStopped="0">
                <p:cTn id="5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9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8"/>
          <p:cNvGrpSpPr/>
          <p:nvPr/>
        </p:nvGrpSpPr>
        <p:grpSpPr>
          <a:xfrm>
            <a:off x="357158" y="285728"/>
            <a:ext cx="8429684" cy="6293288"/>
            <a:chOff x="357158" y="285728"/>
            <a:chExt cx="8429684" cy="6293288"/>
          </a:xfrm>
        </p:grpSpPr>
        <p:sp>
          <p:nvSpPr>
            <p:cNvPr id="77" name="Прямоугольник 76"/>
            <p:cNvSpPr/>
            <p:nvPr/>
          </p:nvSpPr>
          <p:spPr>
            <a:xfrm>
              <a:off x="357158" y="285728"/>
              <a:ext cx="8429684" cy="6286544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" name="Группа 55"/>
            <p:cNvGrpSpPr/>
            <p:nvPr/>
          </p:nvGrpSpPr>
          <p:grpSpPr>
            <a:xfrm>
              <a:off x="366870" y="285728"/>
              <a:ext cx="8301030" cy="864000"/>
              <a:chOff x="376583" y="285728"/>
              <a:chExt cx="8301030" cy="864000"/>
            </a:xfrm>
          </p:grpSpPr>
          <p:pic>
            <p:nvPicPr>
              <p:cNvPr id="86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87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88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90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91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104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  <p:grpSp>
          <p:nvGrpSpPr>
            <p:cNvPr id="4" name="Группа 56"/>
            <p:cNvGrpSpPr/>
            <p:nvPr/>
          </p:nvGrpSpPr>
          <p:grpSpPr>
            <a:xfrm>
              <a:off x="366870" y="5715016"/>
              <a:ext cx="8301030" cy="864000"/>
              <a:chOff x="376583" y="285728"/>
              <a:chExt cx="8301030" cy="864000"/>
            </a:xfrm>
          </p:grpSpPr>
          <p:pic>
            <p:nvPicPr>
              <p:cNvPr id="80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81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82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83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84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85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60" name="Oval 44"/>
          <p:cNvSpPr>
            <a:spLocks noChangeArrowheads="1"/>
          </p:cNvSpPr>
          <p:nvPr/>
        </p:nvSpPr>
        <p:spPr bwMode="auto">
          <a:xfrm>
            <a:off x="2428860" y="4638684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-</a:t>
            </a:r>
          </a:p>
        </p:txBody>
      </p:sp>
      <p:sp>
        <p:nvSpPr>
          <p:cNvPr id="58" name="Oval 44"/>
          <p:cNvSpPr>
            <a:spLocks noChangeArrowheads="1"/>
          </p:cNvSpPr>
          <p:nvPr/>
        </p:nvSpPr>
        <p:spPr bwMode="auto">
          <a:xfrm>
            <a:off x="2428860" y="2928934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+</a:t>
            </a:r>
          </a:p>
        </p:txBody>
      </p:sp>
      <p:sp>
        <p:nvSpPr>
          <p:cNvPr id="3074" name="Rectangle 47"/>
          <p:cNvSpPr>
            <a:spLocks noChangeArrowheads="1"/>
          </p:cNvSpPr>
          <p:nvPr/>
        </p:nvSpPr>
        <p:spPr bwMode="auto">
          <a:xfrm>
            <a:off x="990000" y="1714488"/>
            <a:ext cx="7164000" cy="864000"/>
          </a:xfrm>
          <a:prstGeom prst="round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13.                     76 + </a:t>
            </a:r>
            <a:r>
              <a:rPr lang="ru-RU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= 84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Rectangle 48"/>
          <p:cNvSpPr>
            <a:spLocks noChangeArrowheads="1"/>
          </p:cNvSpPr>
          <p:nvPr/>
        </p:nvSpPr>
        <p:spPr bwMode="auto">
          <a:xfrm>
            <a:off x="3347864" y="2996952"/>
            <a:ext cx="4752008" cy="576263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dirty="0" smtClean="0">
                <a:solidFill>
                  <a:srgbClr val="333300"/>
                </a:solidFill>
                <a:latin typeface="Arial" pitchFamily="34" charset="0"/>
                <a:cs typeface="Arial" pitchFamily="34" charset="0"/>
              </a:rPr>
              <a:t>Х = 8</a:t>
            </a:r>
            <a:endParaRPr lang="ru-RU" sz="2400" dirty="0">
              <a:solidFill>
                <a:srgbClr val="33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8" name="Rectangle 49"/>
          <p:cNvSpPr>
            <a:spLocks noChangeArrowheads="1"/>
          </p:cNvSpPr>
          <p:nvPr/>
        </p:nvSpPr>
        <p:spPr bwMode="auto">
          <a:xfrm>
            <a:off x="3357554" y="3667133"/>
            <a:ext cx="4752008" cy="574675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Х = 7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49" name="Rectangle 50"/>
          <p:cNvSpPr>
            <a:spLocks noChangeArrowheads="1"/>
          </p:cNvSpPr>
          <p:nvPr/>
        </p:nvSpPr>
        <p:spPr bwMode="auto">
          <a:xfrm>
            <a:off x="3357554" y="4500570"/>
            <a:ext cx="4752008" cy="576263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Х = 18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133600" y="4457700"/>
            <a:ext cx="432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Oval 44"/>
          <p:cNvSpPr>
            <a:spLocks noChangeArrowheads="1"/>
          </p:cNvSpPr>
          <p:nvPr/>
        </p:nvSpPr>
        <p:spPr bwMode="auto">
          <a:xfrm>
            <a:off x="2428860" y="3783809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-</a:t>
            </a:r>
          </a:p>
        </p:txBody>
      </p:sp>
      <p:grpSp>
        <p:nvGrpSpPr>
          <p:cNvPr id="5" name="Группа 42"/>
          <p:cNvGrpSpPr>
            <a:grpSpLocks noChangeAspect="1"/>
          </p:cNvGrpSpPr>
          <p:nvPr/>
        </p:nvGrpSpPr>
        <p:grpSpPr>
          <a:xfrm>
            <a:off x="571472" y="2786058"/>
            <a:ext cx="938700" cy="1080000"/>
            <a:chOff x="1069956" y="1467992"/>
            <a:chExt cx="1152458" cy="1325934"/>
          </a:xfrm>
        </p:grpSpPr>
        <p:grpSp>
          <p:nvGrpSpPr>
            <p:cNvPr id="6" name="Группа 27"/>
            <p:cNvGrpSpPr/>
            <p:nvPr/>
          </p:nvGrpSpPr>
          <p:grpSpPr>
            <a:xfrm>
              <a:off x="1214414" y="1785926"/>
              <a:ext cx="1008000" cy="1008000"/>
              <a:chOff x="1214414" y="1785926"/>
              <a:chExt cx="1008000" cy="1008000"/>
            </a:xfrm>
          </p:grpSpPr>
          <p:grpSp>
            <p:nvGrpSpPr>
              <p:cNvPr id="7" name="Группа 26"/>
              <p:cNvGrpSpPr/>
              <p:nvPr/>
            </p:nvGrpSpPr>
            <p:grpSpPr>
              <a:xfrm>
                <a:off x="1214414" y="1785926"/>
                <a:ext cx="1008000" cy="1008000"/>
                <a:chOff x="1214414" y="1785926"/>
                <a:chExt cx="1008000" cy="1008000"/>
              </a:xfrm>
            </p:grpSpPr>
            <p:grpSp>
              <p:nvGrpSpPr>
                <p:cNvPr id="8" name="Группа 13"/>
                <p:cNvGrpSpPr/>
                <p:nvPr/>
              </p:nvGrpSpPr>
              <p:grpSpPr>
                <a:xfrm>
                  <a:off x="1214414" y="1785926"/>
                  <a:ext cx="1008000" cy="1008000"/>
                  <a:chOff x="1214414" y="1785926"/>
                  <a:chExt cx="1008000" cy="1008000"/>
                </a:xfrm>
              </p:grpSpPr>
              <p:sp>
                <p:nvSpPr>
                  <p:cNvPr id="55" name="Блок-схема: узел 54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solidFill>
                    <a:srgbClr val="00B05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9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</p:grpSpPr>
                <p:sp>
                  <p:nvSpPr>
                    <p:cNvPr id="57" name="Блок-схема: узел 56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59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sp>
              <p:nvSpPr>
                <p:cNvPr id="54" name="Месяц 53"/>
                <p:cNvSpPr/>
                <p:nvPr/>
              </p:nvSpPr>
              <p:spPr>
                <a:xfrm rot="16200000">
                  <a:off x="1611257" y="2271706"/>
                  <a:ext cx="214314" cy="528638"/>
                </a:xfrm>
                <a:prstGeom prst="moon">
                  <a:avLst>
                    <a:gd name="adj" fmla="val 30475"/>
                  </a:avLst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0" name="Группа 18"/>
              <p:cNvGrpSpPr>
                <a:grpSpLocks noChangeAspect="1"/>
              </p:cNvGrpSpPr>
              <p:nvPr/>
            </p:nvGrpSpPr>
            <p:grpSpPr>
              <a:xfrm>
                <a:off x="1500166" y="2145497"/>
                <a:ext cx="465190" cy="108000"/>
                <a:chOff x="1500166" y="2145497"/>
                <a:chExt cx="465190" cy="108000"/>
              </a:xfrm>
            </p:grpSpPr>
            <p:sp>
              <p:nvSpPr>
                <p:cNvPr id="48" name="Блок-схема: узел 47"/>
                <p:cNvSpPr>
                  <a:spLocks noChangeAspect="1"/>
                </p:cNvSpPr>
                <p:nvPr/>
              </p:nvSpPr>
              <p:spPr>
                <a:xfrm>
                  <a:off x="150016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9" name="Блок-схема: узел 48"/>
                <p:cNvSpPr>
                  <a:spLocks noChangeAspect="1"/>
                </p:cNvSpPr>
                <p:nvPr/>
              </p:nvSpPr>
              <p:spPr>
                <a:xfrm>
                  <a:off x="185735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sp>
          <p:nvSpPr>
            <p:cNvPr id="45" name="Облако 44"/>
            <p:cNvSpPr/>
            <p:nvPr/>
          </p:nvSpPr>
          <p:spPr>
            <a:xfrm rot="19941007" flipV="1">
              <a:off x="1069956" y="1467992"/>
              <a:ext cx="914400" cy="526082"/>
            </a:xfrm>
            <a:prstGeom prst="cloud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61"/>
          <p:cNvGrpSpPr>
            <a:grpSpLocks noChangeAspect="1"/>
          </p:cNvGrpSpPr>
          <p:nvPr/>
        </p:nvGrpSpPr>
        <p:grpSpPr>
          <a:xfrm>
            <a:off x="714348" y="4143380"/>
            <a:ext cx="840210" cy="1080000"/>
            <a:chOff x="144458" y="2816336"/>
            <a:chExt cx="1008000" cy="1295656"/>
          </a:xfrm>
          <a:solidFill>
            <a:srgbClr val="FF0000"/>
          </a:solidFill>
        </p:grpSpPr>
        <p:grpSp>
          <p:nvGrpSpPr>
            <p:cNvPr id="12" name="Группа 31"/>
            <p:cNvGrpSpPr/>
            <p:nvPr/>
          </p:nvGrpSpPr>
          <p:grpSpPr>
            <a:xfrm>
              <a:off x="144458" y="2816336"/>
              <a:ext cx="1008000" cy="1295656"/>
              <a:chOff x="144458" y="2816336"/>
              <a:chExt cx="1008000" cy="1295656"/>
            </a:xfrm>
            <a:grpFill/>
          </p:grpSpPr>
          <p:grpSp>
            <p:nvGrpSpPr>
              <p:cNvPr id="13" name="Группа 30"/>
              <p:cNvGrpSpPr/>
              <p:nvPr/>
            </p:nvGrpSpPr>
            <p:grpSpPr>
              <a:xfrm>
                <a:off x="144458" y="2816336"/>
                <a:ext cx="1008000" cy="1295656"/>
                <a:chOff x="144458" y="2816336"/>
                <a:chExt cx="1008000" cy="1295656"/>
              </a:xfrm>
              <a:grpFill/>
            </p:grpSpPr>
            <p:grpSp>
              <p:nvGrpSpPr>
                <p:cNvPr id="14" name="Группа 13"/>
                <p:cNvGrpSpPr/>
                <p:nvPr/>
              </p:nvGrpSpPr>
              <p:grpSpPr>
                <a:xfrm>
                  <a:off x="144458" y="3103992"/>
                  <a:ext cx="1008000" cy="1008000"/>
                  <a:chOff x="1214414" y="1785926"/>
                  <a:chExt cx="1008000" cy="1008000"/>
                </a:xfrm>
                <a:grpFill/>
              </p:grpSpPr>
              <p:sp>
                <p:nvSpPr>
                  <p:cNvPr id="71" name="Блок-схема: узел 70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gradFill flip="none" rotWithShape="1">
                    <a:gsLst>
                      <a:gs pos="0">
                        <a:srgbClr val="FF0000">
                          <a:tint val="66000"/>
                          <a:satMod val="160000"/>
                        </a:srgbClr>
                      </a:gs>
                      <a:gs pos="50000">
                        <a:srgbClr val="FF0000">
                          <a:tint val="44500"/>
                          <a:satMod val="160000"/>
                        </a:srgbClr>
                      </a:gs>
                      <a:gs pos="100000">
                        <a:srgbClr val="FF0000">
                          <a:tint val="23500"/>
                          <a:satMod val="160000"/>
                        </a:srgbClr>
                      </a:gs>
                    </a:gsLst>
                    <a:lin ang="16200000" scaled="1"/>
                    <a:tileRect/>
                  </a:gradFill>
                  <a:ln>
                    <a:solidFill>
                      <a:srgbClr val="0000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15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  <a:grpFill/>
                </p:grpSpPr>
                <p:sp>
                  <p:nvSpPr>
                    <p:cNvPr id="73" name="Блок-схема: узел 72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74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sp>
              <p:nvSpPr>
                <p:cNvPr id="70" name="Пятно 2 8"/>
                <p:cNvSpPr/>
                <p:nvPr/>
              </p:nvSpPr>
              <p:spPr>
                <a:xfrm rot="1129421">
                  <a:off x="282145" y="2816336"/>
                  <a:ext cx="720000" cy="540000"/>
                </a:xfrm>
                <a:prstGeom prst="irregularSeal2">
                  <a:avLst/>
                </a:prstGeom>
                <a:grpFill/>
                <a:ln w="19050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68" name="Месяц 67"/>
              <p:cNvSpPr/>
              <p:nvPr/>
            </p:nvSpPr>
            <p:spPr>
              <a:xfrm rot="5400000" flipV="1">
                <a:off x="541301" y="3557590"/>
                <a:ext cx="214314" cy="528638"/>
              </a:xfrm>
              <a:prstGeom prst="moon">
                <a:avLst>
                  <a:gd name="adj" fmla="val 3047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6" name="Группа 18"/>
            <p:cNvGrpSpPr>
              <a:grpSpLocks noChangeAspect="1"/>
            </p:cNvGrpSpPr>
            <p:nvPr/>
          </p:nvGrpSpPr>
          <p:grpSpPr>
            <a:xfrm>
              <a:off x="430210" y="3463563"/>
              <a:ext cx="465190" cy="108000"/>
              <a:chOff x="1500166" y="2145497"/>
              <a:chExt cx="465190" cy="108000"/>
            </a:xfrm>
            <a:grpFill/>
          </p:grpSpPr>
          <p:sp>
            <p:nvSpPr>
              <p:cNvPr id="65" name="Блок-схема: узел 64"/>
              <p:cNvSpPr>
                <a:spLocks noChangeAspect="1"/>
              </p:cNvSpPr>
              <p:nvPr/>
            </p:nvSpPr>
            <p:spPr>
              <a:xfrm>
                <a:off x="150016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6" name="Блок-схема: узел 65"/>
              <p:cNvSpPr>
                <a:spLocks noChangeAspect="1"/>
              </p:cNvSpPr>
              <p:nvPr/>
            </p:nvSpPr>
            <p:spPr>
              <a:xfrm>
                <a:off x="185735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7" name="Группа 53"/>
          <p:cNvGrpSpPr/>
          <p:nvPr/>
        </p:nvGrpSpPr>
        <p:grpSpPr>
          <a:xfrm>
            <a:off x="2107388" y="2852734"/>
            <a:ext cx="762001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51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52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" name="Группа 48"/>
          <p:cNvGrpSpPr/>
          <p:nvPr/>
        </p:nvGrpSpPr>
        <p:grpSpPr>
          <a:xfrm>
            <a:off x="2143107" y="3709990"/>
            <a:ext cx="762001" cy="533400"/>
            <a:chOff x="2057400" y="2692400"/>
            <a:chExt cx="762000" cy="533400"/>
          </a:xfrm>
          <a:solidFill>
            <a:srgbClr val="0000FF"/>
          </a:solidFill>
        </p:grpSpPr>
        <p:sp>
          <p:nvSpPr>
            <p:cNvPr id="31" name="AutoShape 8"/>
            <p:cNvSpPr>
              <a:spLocks noChangeArrowheads="1"/>
            </p:cNvSpPr>
            <p:nvPr/>
          </p:nvSpPr>
          <p:spPr bwMode="auto">
            <a:xfrm>
              <a:off x="2133600" y="26924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32" name="Oval 44"/>
            <p:cNvSpPr>
              <a:spLocks noChangeArrowheads="1"/>
            </p:cNvSpPr>
            <p:nvPr/>
          </p:nvSpPr>
          <p:spPr bwMode="auto">
            <a:xfrm>
              <a:off x="2343152" y="27638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2057400" y="27686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2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" name="Группа 56"/>
          <p:cNvGrpSpPr/>
          <p:nvPr/>
        </p:nvGrpSpPr>
        <p:grpSpPr>
          <a:xfrm>
            <a:off x="2107388" y="4567246"/>
            <a:ext cx="762001" cy="533400"/>
            <a:chOff x="2057400" y="3526631"/>
            <a:chExt cx="762000" cy="533400"/>
          </a:xfrm>
          <a:solidFill>
            <a:srgbClr val="0000FF"/>
          </a:solidFill>
        </p:grpSpPr>
        <p:sp>
          <p:nvSpPr>
            <p:cNvPr id="39" name="AutoShape 8"/>
            <p:cNvSpPr>
              <a:spLocks noChangeArrowheads="1"/>
            </p:cNvSpPr>
            <p:nvPr/>
          </p:nvSpPr>
          <p:spPr bwMode="auto">
            <a:xfrm>
              <a:off x="2133600" y="3526631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40" name="Oval 44"/>
            <p:cNvSpPr>
              <a:spLocks noChangeArrowheads="1"/>
            </p:cNvSpPr>
            <p:nvPr/>
          </p:nvSpPr>
          <p:spPr bwMode="auto">
            <a:xfrm>
              <a:off x="2362200" y="3602831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2057400" y="3602831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3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9" name="Умножение 88">
            <a:hlinkClick r:id="" action="ppaction://hlinkshowjump?jump=endshow"/>
          </p:cNvPr>
          <p:cNvSpPr/>
          <p:nvPr/>
        </p:nvSpPr>
        <p:spPr>
          <a:xfrm>
            <a:off x="8712000" y="0"/>
            <a:ext cx="432000" cy="432000"/>
          </a:xfrm>
          <a:prstGeom prst="mathMultiply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2" name="001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1" cstate="print"/>
          <a:stretch>
            <a:fillRect/>
          </a:stretch>
        </p:blipFill>
        <p:spPr>
          <a:xfrm>
            <a:off x="539552" y="2420888"/>
            <a:ext cx="304800" cy="304800"/>
          </a:xfrm>
          <a:prstGeom prst="rect">
            <a:avLst/>
          </a:prstGeom>
        </p:spPr>
      </p:pic>
      <p:pic>
        <p:nvPicPr>
          <p:cNvPr id="93" name="001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2" cstate="print"/>
          <a:stretch>
            <a:fillRect/>
          </a:stretch>
        </p:blipFill>
        <p:spPr>
          <a:xfrm>
            <a:off x="467544" y="2420888"/>
            <a:ext cx="304800" cy="304800"/>
          </a:xfrm>
          <a:prstGeom prst="rect">
            <a:avLst/>
          </a:prstGeom>
        </p:spPr>
      </p:pic>
      <p:pic>
        <p:nvPicPr>
          <p:cNvPr id="94" name="SCALES.WAV">
            <a:hlinkClick r:id="" action="ppaction://media"/>
          </p:cNvPr>
          <p:cNvPicPr>
            <a:picLocks noRot="1" noChangeAspect="1"/>
          </p:cNvPicPr>
          <p:nvPr>
            <a:wavAudioFile r:embed="rId3" name="SCALES.WAV"/>
          </p:nvPr>
        </p:nvPicPr>
        <p:blipFill>
          <a:blip r:embed="rId13" cstate="print"/>
          <a:stretch>
            <a:fillRect/>
          </a:stretch>
        </p:blipFill>
        <p:spPr>
          <a:xfrm>
            <a:off x="467544" y="2420888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975" fill="hold"/>
                                        <p:tgtEl>
                                          <p:spTgt spid="9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475"/>
                            </p:stCondLst>
                            <p:childTnLst>
                              <p:par>
                                <p:cTn id="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8" dur="3315" fill="hold"/>
                                        <p:tgtEl>
                                          <p:spTgt spid="9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815"/>
                            </p:stCondLst>
                            <p:childTnLst>
                              <p:par>
                                <p:cTn id="3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4" dur="3315" fill="hold"/>
                                        <p:tgtEl>
                                          <p:spTgt spid="9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815"/>
                            </p:stCondLst>
                            <p:childTnLst>
                              <p:par>
                                <p:cTn id="4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audio>
              <p:cMediaNode showWhenStopped="0">
                <p:cTn id="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2"/>
                </p:tgtEl>
              </p:cMediaNode>
            </p:audio>
            <p:audio>
              <p:cMediaNode showWhenStopped="0">
                <p:cTn id="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3"/>
                </p:tgtEl>
              </p:cMediaNode>
            </p:audio>
            <p:audio>
              <p:cMediaNode showWhenStopped="0">
                <p:cTn id="5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4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8"/>
          <p:cNvGrpSpPr/>
          <p:nvPr/>
        </p:nvGrpSpPr>
        <p:grpSpPr>
          <a:xfrm>
            <a:off x="357158" y="285728"/>
            <a:ext cx="8429684" cy="6293288"/>
            <a:chOff x="357158" y="285728"/>
            <a:chExt cx="8429684" cy="6293288"/>
          </a:xfrm>
        </p:grpSpPr>
        <p:sp>
          <p:nvSpPr>
            <p:cNvPr id="77" name="Прямоугольник 76"/>
            <p:cNvSpPr/>
            <p:nvPr/>
          </p:nvSpPr>
          <p:spPr>
            <a:xfrm>
              <a:off x="357158" y="285728"/>
              <a:ext cx="8429684" cy="6286544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" name="Группа 55"/>
            <p:cNvGrpSpPr/>
            <p:nvPr/>
          </p:nvGrpSpPr>
          <p:grpSpPr>
            <a:xfrm>
              <a:off x="366870" y="285728"/>
              <a:ext cx="8301030" cy="864000"/>
              <a:chOff x="376583" y="285728"/>
              <a:chExt cx="8301030" cy="864000"/>
            </a:xfrm>
          </p:grpSpPr>
          <p:pic>
            <p:nvPicPr>
              <p:cNvPr id="86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87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88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90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91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104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  <p:grpSp>
          <p:nvGrpSpPr>
            <p:cNvPr id="4" name="Группа 56"/>
            <p:cNvGrpSpPr/>
            <p:nvPr/>
          </p:nvGrpSpPr>
          <p:grpSpPr>
            <a:xfrm>
              <a:off x="366870" y="5715016"/>
              <a:ext cx="8301030" cy="864000"/>
              <a:chOff x="376583" y="285728"/>
              <a:chExt cx="8301030" cy="864000"/>
            </a:xfrm>
          </p:grpSpPr>
          <p:pic>
            <p:nvPicPr>
              <p:cNvPr id="80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81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82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83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84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85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60" name="Oval 44"/>
          <p:cNvSpPr>
            <a:spLocks noChangeArrowheads="1"/>
          </p:cNvSpPr>
          <p:nvPr/>
        </p:nvSpPr>
        <p:spPr bwMode="auto">
          <a:xfrm>
            <a:off x="2428860" y="4638684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+</a:t>
            </a:r>
          </a:p>
        </p:txBody>
      </p:sp>
      <p:sp>
        <p:nvSpPr>
          <p:cNvPr id="58" name="Oval 44"/>
          <p:cNvSpPr>
            <a:spLocks noChangeArrowheads="1"/>
          </p:cNvSpPr>
          <p:nvPr/>
        </p:nvSpPr>
        <p:spPr bwMode="auto">
          <a:xfrm>
            <a:off x="2428860" y="2928934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-</a:t>
            </a:r>
          </a:p>
        </p:txBody>
      </p:sp>
      <p:sp>
        <p:nvSpPr>
          <p:cNvPr id="3074" name="Rectangle 47"/>
          <p:cNvSpPr>
            <a:spLocks noChangeArrowheads="1"/>
          </p:cNvSpPr>
          <p:nvPr/>
        </p:nvSpPr>
        <p:spPr bwMode="auto">
          <a:xfrm>
            <a:off x="990000" y="1714488"/>
            <a:ext cx="7164000" cy="864000"/>
          </a:xfrm>
          <a:prstGeom prst="round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4.                  </a:t>
            </a:r>
            <a:r>
              <a:rPr lang="ru-RU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+14 = 34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Rectangle 48"/>
          <p:cNvSpPr>
            <a:spLocks noChangeArrowheads="1"/>
          </p:cNvSpPr>
          <p:nvPr/>
        </p:nvSpPr>
        <p:spPr bwMode="auto">
          <a:xfrm>
            <a:off x="3357554" y="2840839"/>
            <a:ext cx="4752008" cy="576263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dirty="0" smtClean="0">
                <a:solidFill>
                  <a:srgbClr val="333300"/>
                </a:solidFill>
                <a:latin typeface="Arial" pitchFamily="34" charset="0"/>
                <a:cs typeface="Arial" pitchFamily="34" charset="0"/>
              </a:rPr>
              <a:t>Х = 30</a:t>
            </a:r>
            <a:endParaRPr lang="ru-RU" sz="2400" dirty="0">
              <a:solidFill>
                <a:srgbClr val="33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8" name="Rectangle 49"/>
          <p:cNvSpPr>
            <a:spLocks noChangeArrowheads="1"/>
          </p:cNvSpPr>
          <p:nvPr/>
        </p:nvSpPr>
        <p:spPr bwMode="auto">
          <a:xfrm>
            <a:off x="3357554" y="3667133"/>
            <a:ext cx="4752008" cy="574675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Х = 16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49" name="Rectangle 50"/>
          <p:cNvSpPr>
            <a:spLocks noChangeArrowheads="1"/>
          </p:cNvSpPr>
          <p:nvPr/>
        </p:nvSpPr>
        <p:spPr bwMode="auto">
          <a:xfrm>
            <a:off x="3357554" y="4500570"/>
            <a:ext cx="4752008" cy="576263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Х = 20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133600" y="4457700"/>
            <a:ext cx="432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Oval 44"/>
          <p:cNvSpPr>
            <a:spLocks noChangeArrowheads="1"/>
          </p:cNvSpPr>
          <p:nvPr/>
        </p:nvSpPr>
        <p:spPr bwMode="auto">
          <a:xfrm>
            <a:off x="2428860" y="3783809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-</a:t>
            </a:r>
          </a:p>
        </p:txBody>
      </p:sp>
      <p:grpSp>
        <p:nvGrpSpPr>
          <p:cNvPr id="5" name="Группа 42"/>
          <p:cNvGrpSpPr>
            <a:grpSpLocks noChangeAspect="1"/>
          </p:cNvGrpSpPr>
          <p:nvPr/>
        </p:nvGrpSpPr>
        <p:grpSpPr>
          <a:xfrm>
            <a:off x="571472" y="2786058"/>
            <a:ext cx="938700" cy="1080000"/>
            <a:chOff x="1069956" y="1467992"/>
            <a:chExt cx="1152458" cy="1325934"/>
          </a:xfrm>
        </p:grpSpPr>
        <p:grpSp>
          <p:nvGrpSpPr>
            <p:cNvPr id="6" name="Группа 27"/>
            <p:cNvGrpSpPr/>
            <p:nvPr/>
          </p:nvGrpSpPr>
          <p:grpSpPr>
            <a:xfrm>
              <a:off x="1214414" y="1785926"/>
              <a:ext cx="1008000" cy="1008000"/>
              <a:chOff x="1214414" y="1785926"/>
              <a:chExt cx="1008000" cy="1008000"/>
            </a:xfrm>
          </p:grpSpPr>
          <p:grpSp>
            <p:nvGrpSpPr>
              <p:cNvPr id="7" name="Группа 26"/>
              <p:cNvGrpSpPr/>
              <p:nvPr/>
            </p:nvGrpSpPr>
            <p:grpSpPr>
              <a:xfrm>
                <a:off x="1214414" y="1785926"/>
                <a:ext cx="1008000" cy="1008000"/>
                <a:chOff x="1214414" y="1785926"/>
                <a:chExt cx="1008000" cy="1008000"/>
              </a:xfrm>
            </p:grpSpPr>
            <p:grpSp>
              <p:nvGrpSpPr>
                <p:cNvPr id="8" name="Группа 13"/>
                <p:cNvGrpSpPr/>
                <p:nvPr/>
              </p:nvGrpSpPr>
              <p:grpSpPr>
                <a:xfrm>
                  <a:off x="1214414" y="1785926"/>
                  <a:ext cx="1008000" cy="1008000"/>
                  <a:chOff x="1214414" y="1785926"/>
                  <a:chExt cx="1008000" cy="1008000"/>
                </a:xfrm>
              </p:grpSpPr>
              <p:sp>
                <p:nvSpPr>
                  <p:cNvPr id="55" name="Блок-схема: узел 54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solidFill>
                    <a:srgbClr val="00B05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9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</p:grpSpPr>
                <p:sp>
                  <p:nvSpPr>
                    <p:cNvPr id="57" name="Блок-схема: узел 56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59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sp>
              <p:nvSpPr>
                <p:cNvPr id="54" name="Месяц 53"/>
                <p:cNvSpPr/>
                <p:nvPr/>
              </p:nvSpPr>
              <p:spPr>
                <a:xfrm rot="16200000">
                  <a:off x="1611257" y="2271706"/>
                  <a:ext cx="214314" cy="528638"/>
                </a:xfrm>
                <a:prstGeom prst="moon">
                  <a:avLst>
                    <a:gd name="adj" fmla="val 30475"/>
                  </a:avLst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0" name="Группа 18"/>
              <p:cNvGrpSpPr>
                <a:grpSpLocks noChangeAspect="1"/>
              </p:cNvGrpSpPr>
              <p:nvPr/>
            </p:nvGrpSpPr>
            <p:grpSpPr>
              <a:xfrm>
                <a:off x="1500166" y="2145497"/>
                <a:ext cx="465190" cy="108000"/>
                <a:chOff x="1500166" y="2145497"/>
                <a:chExt cx="465190" cy="108000"/>
              </a:xfrm>
            </p:grpSpPr>
            <p:sp>
              <p:nvSpPr>
                <p:cNvPr id="48" name="Блок-схема: узел 47"/>
                <p:cNvSpPr>
                  <a:spLocks noChangeAspect="1"/>
                </p:cNvSpPr>
                <p:nvPr/>
              </p:nvSpPr>
              <p:spPr>
                <a:xfrm>
                  <a:off x="150016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9" name="Блок-схема: узел 48"/>
                <p:cNvSpPr>
                  <a:spLocks noChangeAspect="1"/>
                </p:cNvSpPr>
                <p:nvPr/>
              </p:nvSpPr>
              <p:spPr>
                <a:xfrm>
                  <a:off x="185735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sp>
          <p:nvSpPr>
            <p:cNvPr id="45" name="Облако 44"/>
            <p:cNvSpPr/>
            <p:nvPr/>
          </p:nvSpPr>
          <p:spPr>
            <a:xfrm rot="19941007" flipV="1">
              <a:off x="1069956" y="1467992"/>
              <a:ext cx="914400" cy="526082"/>
            </a:xfrm>
            <a:prstGeom prst="cloud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61"/>
          <p:cNvGrpSpPr>
            <a:grpSpLocks noChangeAspect="1"/>
          </p:cNvGrpSpPr>
          <p:nvPr/>
        </p:nvGrpSpPr>
        <p:grpSpPr>
          <a:xfrm>
            <a:off x="714348" y="4143380"/>
            <a:ext cx="840210" cy="1080000"/>
            <a:chOff x="144458" y="2816336"/>
            <a:chExt cx="1008000" cy="1295656"/>
          </a:xfrm>
          <a:solidFill>
            <a:srgbClr val="FF0000"/>
          </a:solidFill>
        </p:grpSpPr>
        <p:grpSp>
          <p:nvGrpSpPr>
            <p:cNvPr id="12" name="Группа 31"/>
            <p:cNvGrpSpPr/>
            <p:nvPr/>
          </p:nvGrpSpPr>
          <p:grpSpPr>
            <a:xfrm>
              <a:off x="144458" y="2816336"/>
              <a:ext cx="1008000" cy="1295656"/>
              <a:chOff x="144458" y="2816336"/>
              <a:chExt cx="1008000" cy="1295656"/>
            </a:xfrm>
            <a:grpFill/>
          </p:grpSpPr>
          <p:grpSp>
            <p:nvGrpSpPr>
              <p:cNvPr id="13" name="Группа 30"/>
              <p:cNvGrpSpPr/>
              <p:nvPr/>
            </p:nvGrpSpPr>
            <p:grpSpPr>
              <a:xfrm>
                <a:off x="144458" y="2816336"/>
                <a:ext cx="1008000" cy="1295656"/>
                <a:chOff x="144458" y="2816336"/>
                <a:chExt cx="1008000" cy="1295656"/>
              </a:xfrm>
              <a:grpFill/>
            </p:grpSpPr>
            <p:grpSp>
              <p:nvGrpSpPr>
                <p:cNvPr id="14" name="Группа 13"/>
                <p:cNvGrpSpPr/>
                <p:nvPr/>
              </p:nvGrpSpPr>
              <p:grpSpPr>
                <a:xfrm>
                  <a:off x="144458" y="3103992"/>
                  <a:ext cx="1008000" cy="1008000"/>
                  <a:chOff x="1214414" y="1785926"/>
                  <a:chExt cx="1008000" cy="1008000"/>
                </a:xfrm>
                <a:grpFill/>
              </p:grpSpPr>
              <p:sp>
                <p:nvSpPr>
                  <p:cNvPr id="71" name="Блок-схема: узел 70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gradFill flip="none" rotWithShape="1">
                    <a:gsLst>
                      <a:gs pos="0">
                        <a:srgbClr val="FF0000">
                          <a:tint val="66000"/>
                          <a:satMod val="160000"/>
                        </a:srgbClr>
                      </a:gs>
                      <a:gs pos="50000">
                        <a:srgbClr val="FF0000">
                          <a:tint val="44500"/>
                          <a:satMod val="160000"/>
                        </a:srgbClr>
                      </a:gs>
                      <a:gs pos="100000">
                        <a:srgbClr val="FF0000">
                          <a:tint val="23500"/>
                          <a:satMod val="160000"/>
                        </a:srgbClr>
                      </a:gs>
                    </a:gsLst>
                    <a:lin ang="16200000" scaled="1"/>
                    <a:tileRect/>
                  </a:gradFill>
                  <a:ln>
                    <a:solidFill>
                      <a:srgbClr val="0000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15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  <a:grpFill/>
                </p:grpSpPr>
                <p:sp>
                  <p:nvSpPr>
                    <p:cNvPr id="73" name="Блок-схема: узел 72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74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sp>
              <p:nvSpPr>
                <p:cNvPr id="70" name="Пятно 2 8"/>
                <p:cNvSpPr/>
                <p:nvPr/>
              </p:nvSpPr>
              <p:spPr>
                <a:xfrm rot="1129421">
                  <a:off x="282145" y="2816336"/>
                  <a:ext cx="720000" cy="540000"/>
                </a:xfrm>
                <a:prstGeom prst="irregularSeal2">
                  <a:avLst/>
                </a:prstGeom>
                <a:grpFill/>
                <a:ln w="19050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68" name="Месяц 67"/>
              <p:cNvSpPr/>
              <p:nvPr/>
            </p:nvSpPr>
            <p:spPr>
              <a:xfrm rot="5400000" flipV="1">
                <a:off x="541301" y="3557590"/>
                <a:ext cx="214314" cy="528638"/>
              </a:xfrm>
              <a:prstGeom prst="moon">
                <a:avLst>
                  <a:gd name="adj" fmla="val 3047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6" name="Группа 18"/>
            <p:cNvGrpSpPr>
              <a:grpSpLocks noChangeAspect="1"/>
            </p:cNvGrpSpPr>
            <p:nvPr/>
          </p:nvGrpSpPr>
          <p:grpSpPr>
            <a:xfrm>
              <a:off x="430210" y="3463563"/>
              <a:ext cx="465190" cy="108000"/>
              <a:chOff x="1500166" y="2145497"/>
              <a:chExt cx="465190" cy="108000"/>
            </a:xfrm>
            <a:grpFill/>
          </p:grpSpPr>
          <p:sp>
            <p:nvSpPr>
              <p:cNvPr id="65" name="Блок-схема: узел 64"/>
              <p:cNvSpPr>
                <a:spLocks noChangeAspect="1"/>
              </p:cNvSpPr>
              <p:nvPr/>
            </p:nvSpPr>
            <p:spPr>
              <a:xfrm>
                <a:off x="150016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6" name="Блок-схема: узел 65"/>
              <p:cNvSpPr>
                <a:spLocks noChangeAspect="1"/>
              </p:cNvSpPr>
              <p:nvPr/>
            </p:nvSpPr>
            <p:spPr>
              <a:xfrm>
                <a:off x="185735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7" name="Группа 53"/>
          <p:cNvGrpSpPr/>
          <p:nvPr/>
        </p:nvGrpSpPr>
        <p:grpSpPr>
          <a:xfrm>
            <a:off x="2107388" y="2852734"/>
            <a:ext cx="762001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51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52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" name="Группа 48"/>
          <p:cNvGrpSpPr/>
          <p:nvPr/>
        </p:nvGrpSpPr>
        <p:grpSpPr>
          <a:xfrm>
            <a:off x="2143107" y="3709990"/>
            <a:ext cx="762001" cy="533400"/>
            <a:chOff x="2057400" y="2692400"/>
            <a:chExt cx="762000" cy="533400"/>
          </a:xfrm>
          <a:solidFill>
            <a:srgbClr val="0000FF"/>
          </a:solidFill>
        </p:grpSpPr>
        <p:sp>
          <p:nvSpPr>
            <p:cNvPr id="31" name="AutoShape 8"/>
            <p:cNvSpPr>
              <a:spLocks noChangeArrowheads="1"/>
            </p:cNvSpPr>
            <p:nvPr/>
          </p:nvSpPr>
          <p:spPr bwMode="auto">
            <a:xfrm>
              <a:off x="2133600" y="26924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32" name="Oval 44"/>
            <p:cNvSpPr>
              <a:spLocks noChangeArrowheads="1"/>
            </p:cNvSpPr>
            <p:nvPr/>
          </p:nvSpPr>
          <p:spPr bwMode="auto">
            <a:xfrm>
              <a:off x="2343152" y="27638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2057400" y="27686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2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" name="Группа 56"/>
          <p:cNvGrpSpPr/>
          <p:nvPr/>
        </p:nvGrpSpPr>
        <p:grpSpPr>
          <a:xfrm>
            <a:off x="2107388" y="4567246"/>
            <a:ext cx="762001" cy="533400"/>
            <a:chOff x="2057400" y="3526631"/>
            <a:chExt cx="762000" cy="533400"/>
          </a:xfrm>
          <a:solidFill>
            <a:srgbClr val="0000FF"/>
          </a:solidFill>
        </p:grpSpPr>
        <p:sp>
          <p:nvSpPr>
            <p:cNvPr id="39" name="AutoShape 8"/>
            <p:cNvSpPr>
              <a:spLocks noChangeArrowheads="1"/>
            </p:cNvSpPr>
            <p:nvPr/>
          </p:nvSpPr>
          <p:spPr bwMode="auto">
            <a:xfrm>
              <a:off x="2133600" y="3526631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40" name="Oval 44"/>
            <p:cNvSpPr>
              <a:spLocks noChangeArrowheads="1"/>
            </p:cNvSpPr>
            <p:nvPr/>
          </p:nvSpPr>
          <p:spPr bwMode="auto">
            <a:xfrm>
              <a:off x="2362200" y="3602831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2057400" y="3602831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3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2" name="Умножение 91">
            <a:hlinkClick r:id="" action="ppaction://hlinkshowjump?jump=endshow"/>
          </p:cNvPr>
          <p:cNvSpPr/>
          <p:nvPr/>
        </p:nvSpPr>
        <p:spPr>
          <a:xfrm>
            <a:off x="8712000" y="0"/>
            <a:ext cx="432000" cy="432000"/>
          </a:xfrm>
          <a:prstGeom prst="mathMultiply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3" name="001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1" cstate="print"/>
          <a:stretch>
            <a:fillRect/>
          </a:stretch>
        </p:blipFill>
        <p:spPr>
          <a:xfrm>
            <a:off x="500034" y="2285992"/>
            <a:ext cx="304800" cy="304800"/>
          </a:xfrm>
          <a:prstGeom prst="rect">
            <a:avLst/>
          </a:prstGeom>
        </p:spPr>
      </p:pic>
      <p:pic>
        <p:nvPicPr>
          <p:cNvPr id="94" name="001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2" cstate="print"/>
          <a:stretch>
            <a:fillRect/>
          </a:stretch>
        </p:blipFill>
        <p:spPr>
          <a:xfrm>
            <a:off x="500034" y="1928802"/>
            <a:ext cx="304800" cy="304800"/>
          </a:xfrm>
          <a:prstGeom prst="rect">
            <a:avLst/>
          </a:prstGeom>
        </p:spPr>
      </p:pic>
      <p:pic>
        <p:nvPicPr>
          <p:cNvPr id="95" name="SCALES.WAV">
            <a:hlinkClick r:id="" action="ppaction://media"/>
          </p:cNvPr>
          <p:cNvPicPr>
            <a:picLocks noRot="1" noChangeAspect="1"/>
          </p:cNvPicPr>
          <p:nvPr>
            <a:wavAudioFile r:embed="rId3" name="SCALES.WAV"/>
          </p:nvPr>
        </p:nvPicPr>
        <p:blipFill>
          <a:blip r:embed="rId13" cstate="print"/>
          <a:stretch>
            <a:fillRect/>
          </a:stretch>
        </p:blipFill>
        <p:spPr>
          <a:xfrm>
            <a:off x="500034" y="1500174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315" fill="hold"/>
                                        <p:tgtEl>
                                          <p:spTgt spid="9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815"/>
                            </p:stCondLst>
                            <p:childTnLst>
                              <p:par>
                                <p:cTn id="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8" dur="3315" fill="hold"/>
                                        <p:tgtEl>
                                          <p:spTgt spid="9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815"/>
                            </p:stCondLst>
                            <p:childTnLst>
                              <p:par>
                                <p:cTn id="3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4" dur="2975" fill="hold"/>
                                        <p:tgtEl>
                                          <p:spTgt spid="9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475"/>
                            </p:stCondLst>
                            <p:childTnLst>
                              <p:par>
                                <p:cTn id="4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audio>
              <p:cMediaNode showWhenStopped="0">
                <p:cTn id="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3"/>
                </p:tgtEl>
              </p:cMediaNode>
            </p:audio>
            <p:audio>
              <p:cMediaNode showWhenStopped="0">
                <p:cTn id="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4"/>
                </p:tgtEl>
              </p:cMediaNode>
            </p:audio>
            <p:audio>
              <p:cMediaNode showWhenStopped="0">
                <p:cTn id="5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5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Группа 78"/>
          <p:cNvGrpSpPr/>
          <p:nvPr/>
        </p:nvGrpSpPr>
        <p:grpSpPr>
          <a:xfrm>
            <a:off x="357158" y="285728"/>
            <a:ext cx="8429684" cy="6293288"/>
            <a:chOff x="357158" y="285728"/>
            <a:chExt cx="8429684" cy="6293288"/>
          </a:xfrm>
        </p:grpSpPr>
        <p:sp>
          <p:nvSpPr>
            <p:cNvPr id="75" name="Прямоугольник 74"/>
            <p:cNvSpPr/>
            <p:nvPr/>
          </p:nvSpPr>
          <p:spPr>
            <a:xfrm>
              <a:off x="357158" y="285728"/>
              <a:ext cx="8429684" cy="6286544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76" name="Группа 55"/>
            <p:cNvGrpSpPr/>
            <p:nvPr/>
          </p:nvGrpSpPr>
          <p:grpSpPr>
            <a:xfrm>
              <a:off x="366870" y="285728"/>
              <a:ext cx="8301030" cy="864000"/>
              <a:chOff x="376583" y="285728"/>
              <a:chExt cx="8301030" cy="864000"/>
            </a:xfrm>
          </p:grpSpPr>
          <p:pic>
            <p:nvPicPr>
              <p:cNvPr id="100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101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102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103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105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106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  <p:grpSp>
          <p:nvGrpSpPr>
            <p:cNvPr id="78" name="Группа 56"/>
            <p:cNvGrpSpPr/>
            <p:nvPr/>
          </p:nvGrpSpPr>
          <p:grpSpPr>
            <a:xfrm>
              <a:off x="366870" y="5715016"/>
              <a:ext cx="8301030" cy="864000"/>
              <a:chOff x="376583" y="285728"/>
              <a:chExt cx="8301030" cy="864000"/>
            </a:xfrm>
          </p:grpSpPr>
          <p:pic>
            <p:nvPicPr>
              <p:cNvPr id="79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89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96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97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98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99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60" name="Oval 44"/>
          <p:cNvSpPr>
            <a:spLocks noChangeArrowheads="1"/>
          </p:cNvSpPr>
          <p:nvPr/>
        </p:nvSpPr>
        <p:spPr bwMode="auto">
          <a:xfrm>
            <a:off x="2428860" y="4638684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+</a:t>
            </a:r>
          </a:p>
        </p:txBody>
      </p:sp>
      <p:sp>
        <p:nvSpPr>
          <p:cNvPr id="58" name="Oval 44"/>
          <p:cNvSpPr>
            <a:spLocks noChangeArrowheads="1"/>
          </p:cNvSpPr>
          <p:nvPr/>
        </p:nvSpPr>
        <p:spPr bwMode="auto">
          <a:xfrm>
            <a:off x="2428860" y="2928934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-</a:t>
            </a:r>
          </a:p>
        </p:txBody>
      </p:sp>
      <p:sp>
        <p:nvSpPr>
          <p:cNvPr id="3074" name="Rectangle 47"/>
          <p:cNvSpPr>
            <a:spLocks noChangeArrowheads="1"/>
          </p:cNvSpPr>
          <p:nvPr/>
        </p:nvSpPr>
        <p:spPr bwMode="auto">
          <a:xfrm>
            <a:off x="990000" y="1714488"/>
            <a:ext cx="7164000" cy="864000"/>
          </a:xfrm>
          <a:prstGeom prst="round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5.Какие значения может принимать </a:t>
            </a:r>
            <a:r>
              <a:rPr lang="ru-R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в неравенстве  6 + у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&lt;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9 - у 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Rectangle 48"/>
          <p:cNvSpPr>
            <a:spLocks noChangeArrowheads="1"/>
          </p:cNvSpPr>
          <p:nvPr/>
        </p:nvSpPr>
        <p:spPr bwMode="auto">
          <a:xfrm>
            <a:off x="3357554" y="2840839"/>
            <a:ext cx="4752008" cy="576263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dirty="0" smtClean="0">
                <a:solidFill>
                  <a:srgbClr val="333300"/>
                </a:solidFill>
                <a:latin typeface="Arial" pitchFamily="34" charset="0"/>
                <a:cs typeface="Arial" pitchFamily="34" charset="0"/>
              </a:rPr>
              <a:t> у = 2</a:t>
            </a:r>
            <a:endParaRPr lang="ru-RU" sz="2400" dirty="0">
              <a:solidFill>
                <a:srgbClr val="33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8" name="Rectangle 49"/>
          <p:cNvSpPr>
            <a:spLocks noChangeArrowheads="1"/>
          </p:cNvSpPr>
          <p:nvPr/>
        </p:nvSpPr>
        <p:spPr bwMode="auto">
          <a:xfrm>
            <a:off x="3357554" y="3667133"/>
            <a:ext cx="4752008" cy="574675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У = 1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49" name="Rectangle 50"/>
          <p:cNvSpPr>
            <a:spLocks noChangeArrowheads="1"/>
          </p:cNvSpPr>
          <p:nvPr/>
        </p:nvSpPr>
        <p:spPr bwMode="auto">
          <a:xfrm>
            <a:off x="3357554" y="4500570"/>
            <a:ext cx="4752008" cy="576263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У = 0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133600" y="4457700"/>
            <a:ext cx="432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Oval 44"/>
          <p:cNvSpPr>
            <a:spLocks noChangeArrowheads="1"/>
          </p:cNvSpPr>
          <p:nvPr/>
        </p:nvSpPr>
        <p:spPr bwMode="auto">
          <a:xfrm>
            <a:off x="2428860" y="3783809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+</a:t>
            </a:r>
          </a:p>
        </p:txBody>
      </p:sp>
      <p:grpSp>
        <p:nvGrpSpPr>
          <p:cNvPr id="5" name="Группа 42"/>
          <p:cNvGrpSpPr>
            <a:grpSpLocks noChangeAspect="1"/>
          </p:cNvGrpSpPr>
          <p:nvPr/>
        </p:nvGrpSpPr>
        <p:grpSpPr>
          <a:xfrm>
            <a:off x="571472" y="2786058"/>
            <a:ext cx="938700" cy="1080000"/>
            <a:chOff x="1069956" y="1467992"/>
            <a:chExt cx="1152458" cy="1325934"/>
          </a:xfrm>
        </p:grpSpPr>
        <p:grpSp>
          <p:nvGrpSpPr>
            <p:cNvPr id="6" name="Группа 27"/>
            <p:cNvGrpSpPr/>
            <p:nvPr/>
          </p:nvGrpSpPr>
          <p:grpSpPr>
            <a:xfrm>
              <a:off x="1214414" y="1785926"/>
              <a:ext cx="1008000" cy="1008000"/>
              <a:chOff x="1214414" y="1785926"/>
              <a:chExt cx="1008000" cy="1008000"/>
            </a:xfrm>
          </p:grpSpPr>
          <p:grpSp>
            <p:nvGrpSpPr>
              <p:cNvPr id="7" name="Группа 26"/>
              <p:cNvGrpSpPr/>
              <p:nvPr/>
            </p:nvGrpSpPr>
            <p:grpSpPr>
              <a:xfrm>
                <a:off x="1214414" y="1785926"/>
                <a:ext cx="1008000" cy="1008000"/>
                <a:chOff x="1214414" y="1785926"/>
                <a:chExt cx="1008000" cy="1008000"/>
              </a:xfrm>
            </p:grpSpPr>
            <p:grpSp>
              <p:nvGrpSpPr>
                <p:cNvPr id="8" name="Группа 13"/>
                <p:cNvGrpSpPr/>
                <p:nvPr/>
              </p:nvGrpSpPr>
              <p:grpSpPr>
                <a:xfrm>
                  <a:off x="1214414" y="1785926"/>
                  <a:ext cx="1008000" cy="1008000"/>
                  <a:chOff x="1214414" y="1785926"/>
                  <a:chExt cx="1008000" cy="1008000"/>
                </a:xfrm>
              </p:grpSpPr>
              <p:sp>
                <p:nvSpPr>
                  <p:cNvPr id="55" name="Блок-схема: узел 54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solidFill>
                    <a:srgbClr val="00B05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9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</p:grpSpPr>
                <p:sp>
                  <p:nvSpPr>
                    <p:cNvPr id="57" name="Блок-схема: узел 56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59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sp>
              <p:nvSpPr>
                <p:cNvPr id="54" name="Месяц 53"/>
                <p:cNvSpPr/>
                <p:nvPr/>
              </p:nvSpPr>
              <p:spPr>
                <a:xfrm rot="16200000">
                  <a:off x="1611257" y="2271706"/>
                  <a:ext cx="214314" cy="528638"/>
                </a:xfrm>
                <a:prstGeom prst="moon">
                  <a:avLst>
                    <a:gd name="adj" fmla="val 30475"/>
                  </a:avLst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0" name="Группа 18"/>
              <p:cNvGrpSpPr>
                <a:grpSpLocks noChangeAspect="1"/>
              </p:cNvGrpSpPr>
              <p:nvPr/>
            </p:nvGrpSpPr>
            <p:grpSpPr>
              <a:xfrm>
                <a:off x="1500166" y="2145497"/>
                <a:ext cx="465190" cy="108000"/>
                <a:chOff x="1500166" y="2145497"/>
                <a:chExt cx="465190" cy="108000"/>
              </a:xfrm>
            </p:grpSpPr>
            <p:sp>
              <p:nvSpPr>
                <p:cNvPr id="48" name="Блок-схема: узел 47"/>
                <p:cNvSpPr>
                  <a:spLocks noChangeAspect="1"/>
                </p:cNvSpPr>
                <p:nvPr/>
              </p:nvSpPr>
              <p:spPr>
                <a:xfrm>
                  <a:off x="150016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9" name="Блок-схема: узел 48"/>
                <p:cNvSpPr>
                  <a:spLocks noChangeAspect="1"/>
                </p:cNvSpPr>
                <p:nvPr/>
              </p:nvSpPr>
              <p:spPr>
                <a:xfrm>
                  <a:off x="185735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sp>
          <p:nvSpPr>
            <p:cNvPr id="45" name="Облако 44"/>
            <p:cNvSpPr/>
            <p:nvPr/>
          </p:nvSpPr>
          <p:spPr>
            <a:xfrm rot="19941007" flipV="1">
              <a:off x="1069956" y="1467992"/>
              <a:ext cx="914400" cy="526082"/>
            </a:xfrm>
            <a:prstGeom prst="cloud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61"/>
          <p:cNvGrpSpPr>
            <a:grpSpLocks noChangeAspect="1"/>
          </p:cNvGrpSpPr>
          <p:nvPr/>
        </p:nvGrpSpPr>
        <p:grpSpPr>
          <a:xfrm>
            <a:off x="714348" y="4143380"/>
            <a:ext cx="840210" cy="1080000"/>
            <a:chOff x="144458" y="2816336"/>
            <a:chExt cx="1008000" cy="1295656"/>
          </a:xfrm>
          <a:solidFill>
            <a:srgbClr val="FF0000"/>
          </a:solidFill>
        </p:grpSpPr>
        <p:grpSp>
          <p:nvGrpSpPr>
            <p:cNvPr id="12" name="Группа 31"/>
            <p:cNvGrpSpPr/>
            <p:nvPr/>
          </p:nvGrpSpPr>
          <p:grpSpPr>
            <a:xfrm>
              <a:off x="144458" y="2816336"/>
              <a:ext cx="1008000" cy="1295656"/>
              <a:chOff x="144458" y="2816336"/>
              <a:chExt cx="1008000" cy="1295656"/>
            </a:xfrm>
            <a:grpFill/>
          </p:grpSpPr>
          <p:grpSp>
            <p:nvGrpSpPr>
              <p:cNvPr id="13" name="Группа 30"/>
              <p:cNvGrpSpPr/>
              <p:nvPr/>
            </p:nvGrpSpPr>
            <p:grpSpPr>
              <a:xfrm>
                <a:off x="144458" y="2816336"/>
                <a:ext cx="1008000" cy="1295656"/>
                <a:chOff x="144458" y="2816336"/>
                <a:chExt cx="1008000" cy="1295656"/>
              </a:xfrm>
              <a:grpFill/>
            </p:grpSpPr>
            <p:grpSp>
              <p:nvGrpSpPr>
                <p:cNvPr id="14" name="Группа 13"/>
                <p:cNvGrpSpPr/>
                <p:nvPr/>
              </p:nvGrpSpPr>
              <p:grpSpPr>
                <a:xfrm>
                  <a:off x="144458" y="3103992"/>
                  <a:ext cx="1008000" cy="1008000"/>
                  <a:chOff x="1214414" y="1785926"/>
                  <a:chExt cx="1008000" cy="1008000"/>
                </a:xfrm>
                <a:grpFill/>
              </p:grpSpPr>
              <p:sp>
                <p:nvSpPr>
                  <p:cNvPr id="71" name="Блок-схема: узел 70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gradFill flip="none" rotWithShape="1">
                    <a:gsLst>
                      <a:gs pos="0">
                        <a:srgbClr val="FF0000">
                          <a:tint val="66000"/>
                          <a:satMod val="160000"/>
                        </a:srgbClr>
                      </a:gs>
                      <a:gs pos="50000">
                        <a:srgbClr val="FF0000">
                          <a:tint val="44500"/>
                          <a:satMod val="160000"/>
                        </a:srgbClr>
                      </a:gs>
                      <a:gs pos="100000">
                        <a:srgbClr val="FF0000">
                          <a:tint val="23500"/>
                          <a:satMod val="160000"/>
                        </a:srgbClr>
                      </a:gs>
                    </a:gsLst>
                    <a:lin ang="16200000" scaled="1"/>
                    <a:tileRect/>
                  </a:gradFill>
                  <a:ln>
                    <a:solidFill>
                      <a:srgbClr val="0000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15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  <a:grpFill/>
                </p:grpSpPr>
                <p:sp>
                  <p:nvSpPr>
                    <p:cNvPr id="73" name="Блок-схема: узел 72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74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sp>
              <p:nvSpPr>
                <p:cNvPr id="70" name="Пятно 2 8"/>
                <p:cNvSpPr/>
                <p:nvPr/>
              </p:nvSpPr>
              <p:spPr>
                <a:xfrm rot="1129421">
                  <a:off x="282145" y="2816336"/>
                  <a:ext cx="720000" cy="540000"/>
                </a:xfrm>
                <a:prstGeom prst="irregularSeal2">
                  <a:avLst/>
                </a:prstGeom>
                <a:grpFill/>
                <a:ln w="19050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68" name="Месяц 67"/>
              <p:cNvSpPr/>
              <p:nvPr/>
            </p:nvSpPr>
            <p:spPr>
              <a:xfrm rot="5400000" flipV="1">
                <a:off x="541301" y="3557590"/>
                <a:ext cx="214314" cy="528638"/>
              </a:xfrm>
              <a:prstGeom prst="moon">
                <a:avLst>
                  <a:gd name="adj" fmla="val 3047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6" name="Группа 18"/>
            <p:cNvGrpSpPr>
              <a:grpSpLocks noChangeAspect="1"/>
            </p:cNvGrpSpPr>
            <p:nvPr/>
          </p:nvGrpSpPr>
          <p:grpSpPr>
            <a:xfrm>
              <a:off x="430210" y="3463563"/>
              <a:ext cx="465190" cy="108000"/>
              <a:chOff x="1500166" y="2145497"/>
              <a:chExt cx="465190" cy="108000"/>
            </a:xfrm>
            <a:grpFill/>
          </p:grpSpPr>
          <p:sp>
            <p:nvSpPr>
              <p:cNvPr id="65" name="Блок-схема: узел 64"/>
              <p:cNvSpPr>
                <a:spLocks noChangeAspect="1"/>
              </p:cNvSpPr>
              <p:nvPr/>
            </p:nvSpPr>
            <p:spPr>
              <a:xfrm>
                <a:off x="150016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6" name="Блок-схема: узел 65"/>
              <p:cNvSpPr>
                <a:spLocks noChangeAspect="1"/>
              </p:cNvSpPr>
              <p:nvPr/>
            </p:nvSpPr>
            <p:spPr>
              <a:xfrm>
                <a:off x="185735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7" name="Группа 53"/>
          <p:cNvGrpSpPr/>
          <p:nvPr/>
        </p:nvGrpSpPr>
        <p:grpSpPr>
          <a:xfrm>
            <a:off x="2107388" y="2852734"/>
            <a:ext cx="762001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51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52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" name="Группа 56"/>
          <p:cNvGrpSpPr/>
          <p:nvPr/>
        </p:nvGrpSpPr>
        <p:grpSpPr>
          <a:xfrm>
            <a:off x="2107388" y="4567246"/>
            <a:ext cx="762001" cy="533400"/>
            <a:chOff x="2057400" y="3526631"/>
            <a:chExt cx="762000" cy="533400"/>
          </a:xfrm>
          <a:solidFill>
            <a:srgbClr val="0000FF"/>
          </a:solidFill>
        </p:grpSpPr>
        <p:sp>
          <p:nvSpPr>
            <p:cNvPr id="39" name="AutoShape 8"/>
            <p:cNvSpPr>
              <a:spLocks noChangeArrowheads="1"/>
            </p:cNvSpPr>
            <p:nvPr/>
          </p:nvSpPr>
          <p:spPr bwMode="auto">
            <a:xfrm>
              <a:off x="2133600" y="3526631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40" name="Oval 44"/>
            <p:cNvSpPr>
              <a:spLocks noChangeArrowheads="1"/>
            </p:cNvSpPr>
            <p:nvPr/>
          </p:nvSpPr>
          <p:spPr bwMode="auto">
            <a:xfrm>
              <a:off x="2362200" y="3602831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2057400" y="3602831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3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2" name="Умножение 91">
            <a:hlinkClick r:id="" action="ppaction://hlinkshowjump?jump=endshow"/>
          </p:cNvPr>
          <p:cNvSpPr/>
          <p:nvPr/>
        </p:nvSpPr>
        <p:spPr>
          <a:xfrm>
            <a:off x="8712000" y="0"/>
            <a:ext cx="432000" cy="432000"/>
          </a:xfrm>
          <a:prstGeom prst="mathMultiply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3" name="001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1" cstate="print"/>
          <a:stretch>
            <a:fillRect/>
          </a:stretch>
        </p:blipFill>
        <p:spPr>
          <a:xfrm>
            <a:off x="500034" y="2285992"/>
            <a:ext cx="304800" cy="304800"/>
          </a:xfrm>
          <a:prstGeom prst="rect">
            <a:avLst/>
          </a:prstGeom>
        </p:spPr>
      </p:pic>
      <p:pic>
        <p:nvPicPr>
          <p:cNvPr id="95" name="SCALES.WAV">
            <a:hlinkClick r:id="" action="ppaction://media"/>
          </p:cNvPr>
          <p:cNvPicPr>
            <a:picLocks noRot="1" noChangeAspect="1"/>
          </p:cNvPicPr>
          <p:nvPr>
            <a:wavAudioFile r:embed="rId3" name="SCALES.WAV"/>
          </p:nvPr>
        </p:nvPicPr>
        <p:blipFill>
          <a:blip r:embed="rId12" cstate="print"/>
          <a:stretch>
            <a:fillRect/>
          </a:stretch>
        </p:blipFill>
        <p:spPr>
          <a:xfrm>
            <a:off x="500034" y="1500174"/>
            <a:ext cx="304800" cy="304800"/>
          </a:xfrm>
          <a:prstGeom prst="rect">
            <a:avLst/>
          </a:prstGeom>
        </p:spPr>
      </p:pic>
      <p:pic>
        <p:nvPicPr>
          <p:cNvPr id="69" name="SCALES.WAV">
            <a:hlinkClick r:id="" action="ppaction://media"/>
          </p:cNvPr>
          <p:cNvPicPr>
            <a:picLocks noRot="1" noChangeAspect="1"/>
          </p:cNvPicPr>
          <p:nvPr>
            <a:wavAudioFile r:embed="rId3" name="SCALES.WAV"/>
          </p:nvPr>
        </p:nvPicPr>
        <p:blipFill>
          <a:blip r:embed="rId13" cstate="print"/>
          <a:stretch>
            <a:fillRect/>
          </a:stretch>
        </p:blipFill>
        <p:spPr>
          <a:xfrm>
            <a:off x="500034" y="1928802"/>
            <a:ext cx="304800" cy="304800"/>
          </a:xfrm>
          <a:prstGeom prst="rect">
            <a:avLst/>
          </a:prstGeom>
        </p:spPr>
      </p:pic>
      <p:grpSp>
        <p:nvGrpSpPr>
          <p:cNvPr id="18" name="Группа 48"/>
          <p:cNvGrpSpPr/>
          <p:nvPr/>
        </p:nvGrpSpPr>
        <p:grpSpPr>
          <a:xfrm>
            <a:off x="2143107" y="3709990"/>
            <a:ext cx="762001" cy="533400"/>
            <a:chOff x="2057400" y="2692400"/>
            <a:chExt cx="762000" cy="533400"/>
          </a:xfrm>
          <a:solidFill>
            <a:srgbClr val="0000FF"/>
          </a:solidFill>
        </p:grpSpPr>
        <p:sp>
          <p:nvSpPr>
            <p:cNvPr id="31" name="AutoShape 8"/>
            <p:cNvSpPr>
              <a:spLocks noChangeArrowheads="1"/>
            </p:cNvSpPr>
            <p:nvPr/>
          </p:nvSpPr>
          <p:spPr bwMode="auto">
            <a:xfrm>
              <a:off x="2133600" y="26924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32" name="Oval 44"/>
            <p:cNvSpPr>
              <a:spLocks noChangeArrowheads="1"/>
            </p:cNvSpPr>
            <p:nvPr/>
          </p:nvSpPr>
          <p:spPr bwMode="auto">
            <a:xfrm>
              <a:off x="2343152" y="27638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2057400" y="27686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2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315" fill="hold"/>
                                        <p:tgtEl>
                                          <p:spTgt spid="9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815"/>
                            </p:stCondLst>
                            <p:childTnLst>
                              <p:par>
                                <p:cTn id="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8" dur="2975" fill="hold"/>
                                        <p:tgtEl>
                                          <p:spTgt spid="6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475"/>
                            </p:stCondLst>
                            <p:childTnLst>
                              <p:par>
                                <p:cTn id="3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4" dur="2975" fill="hold"/>
                                        <p:tgtEl>
                                          <p:spTgt spid="9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475"/>
                            </p:stCondLst>
                            <p:childTnLst>
                              <p:par>
                                <p:cTn id="4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audio>
              <p:cMediaNode showWhenStopped="0">
                <p:cTn id="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3"/>
                </p:tgtEl>
              </p:cMediaNode>
            </p:audio>
            <p:audio>
              <p:cMediaNode showWhenStopped="0">
                <p:cTn id="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5"/>
                </p:tgtEl>
              </p:cMediaNode>
            </p:audio>
            <p:audio>
              <p:cMediaNode showWhenStopped="0">
                <p:cTn id="5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9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Группа 78"/>
          <p:cNvGrpSpPr/>
          <p:nvPr/>
        </p:nvGrpSpPr>
        <p:grpSpPr>
          <a:xfrm>
            <a:off x="357158" y="285728"/>
            <a:ext cx="8429684" cy="6293288"/>
            <a:chOff x="357158" y="285728"/>
            <a:chExt cx="8429684" cy="6293288"/>
          </a:xfrm>
        </p:grpSpPr>
        <p:sp>
          <p:nvSpPr>
            <p:cNvPr id="76" name="Прямоугольник 75"/>
            <p:cNvSpPr/>
            <p:nvPr/>
          </p:nvSpPr>
          <p:spPr>
            <a:xfrm>
              <a:off x="357158" y="285728"/>
              <a:ext cx="8429684" cy="6286544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77" name="Группа 55"/>
            <p:cNvGrpSpPr/>
            <p:nvPr/>
          </p:nvGrpSpPr>
          <p:grpSpPr>
            <a:xfrm>
              <a:off x="366870" y="285728"/>
              <a:ext cx="8301030" cy="864000"/>
              <a:chOff x="376583" y="285728"/>
              <a:chExt cx="8301030" cy="864000"/>
            </a:xfrm>
          </p:grpSpPr>
          <p:pic>
            <p:nvPicPr>
              <p:cNvPr id="86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87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88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90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91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94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  <p:grpSp>
          <p:nvGrpSpPr>
            <p:cNvPr id="78" name="Группа 56"/>
            <p:cNvGrpSpPr/>
            <p:nvPr/>
          </p:nvGrpSpPr>
          <p:grpSpPr>
            <a:xfrm>
              <a:off x="366870" y="5715016"/>
              <a:ext cx="8301030" cy="864000"/>
              <a:chOff x="376583" y="285728"/>
              <a:chExt cx="8301030" cy="864000"/>
            </a:xfrm>
          </p:grpSpPr>
          <p:pic>
            <p:nvPicPr>
              <p:cNvPr id="80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81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82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83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84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85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60" name="Oval 44"/>
          <p:cNvSpPr>
            <a:spLocks noChangeArrowheads="1"/>
          </p:cNvSpPr>
          <p:nvPr/>
        </p:nvSpPr>
        <p:spPr bwMode="auto">
          <a:xfrm>
            <a:off x="2428860" y="4638684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+</a:t>
            </a:r>
          </a:p>
        </p:txBody>
      </p:sp>
      <p:sp>
        <p:nvSpPr>
          <p:cNvPr id="58" name="Oval 44"/>
          <p:cNvSpPr>
            <a:spLocks noChangeArrowheads="1"/>
          </p:cNvSpPr>
          <p:nvPr/>
        </p:nvSpPr>
        <p:spPr bwMode="auto">
          <a:xfrm>
            <a:off x="2428860" y="2928934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+</a:t>
            </a:r>
          </a:p>
        </p:txBody>
      </p:sp>
      <p:sp>
        <p:nvSpPr>
          <p:cNvPr id="3074" name="Rectangle 47"/>
          <p:cNvSpPr>
            <a:spLocks noChangeArrowheads="1"/>
          </p:cNvSpPr>
          <p:nvPr/>
        </p:nvSpPr>
        <p:spPr bwMode="auto">
          <a:xfrm>
            <a:off x="990000" y="1714488"/>
            <a:ext cx="7164000" cy="864000"/>
          </a:xfrm>
          <a:prstGeom prst="round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6.Какое значение может принимать </a:t>
            </a:r>
            <a:r>
              <a:rPr lang="ru-RU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в неравенстве   </a:t>
            </a:r>
            <a:r>
              <a:rPr lang="ru-RU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+ 6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&lt; 12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.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Rectangle 48"/>
          <p:cNvSpPr>
            <a:spLocks noChangeArrowheads="1"/>
          </p:cNvSpPr>
          <p:nvPr/>
        </p:nvSpPr>
        <p:spPr bwMode="auto">
          <a:xfrm>
            <a:off x="3357554" y="2840839"/>
            <a:ext cx="4752008" cy="576263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dirty="0" smtClean="0">
                <a:solidFill>
                  <a:srgbClr val="333300"/>
                </a:solidFill>
                <a:latin typeface="Arial" pitchFamily="34" charset="0"/>
                <a:cs typeface="Arial" pitchFamily="34" charset="0"/>
              </a:rPr>
              <a:t>Х = 4</a:t>
            </a:r>
            <a:endParaRPr lang="ru-RU" sz="2400" dirty="0">
              <a:solidFill>
                <a:srgbClr val="33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8" name="Rectangle 49"/>
          <p:cNvSpPr>
            <a:spLocks noChangeArrowheads="1"/>
          </p:cNvSpPr>
          <p:nvPr/>
        </p:nvSpPr>
        <p:spPr bwMode="auto">
          <a:xfrm>
            <a:off x="3357554" y="3667133"/>
            <a:ext cx="4752008" cy="574675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Х = 6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49" name="Rectangle 50"/>
          <p:cNvSpPr>
            <a:spLocks noChangeArrowheads="1"/>
          </p:cNvSpPr>
          <p:nvPr/>
        </p:nvSpPr>
        <p:spPr bwMode="auto">
          <a:xfrm>
            <a:off x="3357554" y="4500570"/>
            <a:ext cx="4752008" cy="576263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Х = 5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133600" y="4457700"/>
            <a:ext cx="432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Oval 44"/>
          <p:cNvSpPr>
            <a:spLocks noChangeArrowheads="1"/>
          </p:cNvSpPr>
          <p:nvPr/>
        </p:nvSpPr>
        <p:spPr bwMode="auto">
          <a:xfrm>
            <a:off x="2428860" y="3783809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>-</a:t>
            </a:r>
            <a:endParaRPr lang="ru-RU" sz="4000" dirty="0">
              <a:solidFill>
                <a:srgbClr val="C00000"/>
              </a:solidFill>
            </a:endParaRPr>
          </a:p>
        </p:txBody>
      </p:sp>
      <p:grpSp>
        <p:nvGrpSpPr>
          <p:cNvPr id="5" name="Группа 42"/>
          <p:cNvGrpSpPr>
            <a:grpSpLocks noChangeAspect="1"/>
          </p:cNvGrpSpPr>
          <p:nvPr/>
        </p:nvGrpSpPr>
        <p:grpSpPr>
          <a:xfrm>
            <a:off x="571472" y="2786058"/>
            <a:ext cx="938700" cy="1080000"/>
            <a:chOff x="1069956" y="1467992"/>
            <a:chExt cx="1152458" cy="1325934"/>
          </a:xfrm>
        </p:grpSpPr>
        <p:grpSp>
          <p:nvGrpSpPr>
            <p:cNvPr id="6" name="Группа 27"/>
            <p:cNvGrpSpPr/>
            <p:nvPr/>
          </p:nvGrpSpPr>
          <p:grpSpPr>
            <a:xfrm>
              <a:off x="1214414" y="1785926"/>
              <a:ext cx="1008000" cy="1008000"/>
              <a:chOff x="1214414" y="1785926"/>
              <a:chExt cx="1008000" cy="1008000"/>
            </a:xfrm>
          </p:grpSpPr>
          <p:grpSp>
            <p:nvGrpSpPr>
              <p:cNvPr id="7" name="Группа 26"/>
              <p:cNvGrpSpPr/>
              <p:nvPr/>
            </p:nvGrpSpPr>
            <p:grpSpPr>
              <a:xfrm>
                <a:off x="1214414" y="1785926"/>
                <a:ext cx="1008000" cy="1008000"/>
                <a:chOff x="1214414" y="1785926"/>
                <a:chExt cx="1008000" cy="1008000"/>
              </a:xfrm>
            </p:grpSpPr>
            <p:grpSp>
              <p:nvGrpSpPr>
                <p:cNvPr id="8" name="Группа 13"/>
                <p:cNvGrpSpPr/>
                <p:nvPr/>
              </p:nvGrpSpPr>
              <p:grpSpPr>
                <a:xfrm>
                  <a:off x="1214414" y="1785926"/>
                  <a:ext cx="1008000" cy="1008000"/>
                  <a:chOff x="1214414" y="1785926"/>
                  <a:chExt cx="1008000" cy="1008000"/>
                </a:xfrm>
              </p:grpSpPr>
              <p:sp>
                <p:nvSpPr>
                  <p:cNvPr id="55" name="Блок-схема: узел 54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solidFill>
                    <a:srgbClr val="00B05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9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</p:grpSpPr>
                <p:sp>
                  <p:nvSpPr>
                    <p:cNvPr id="57" name="Блок-схема: узел 56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59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sp>
              <p:nvSpPr>
                <p:cNvPr id="54" name="Месяц 53"/>
                <p:cNvSpPr/>
                <p:nvPr/>
              </p:nvSpPr>
              <p:spPr>
                <a:xfrm rot="16200000">
                  <a:off x="1611257" y="2271706"/>
                  <a:ext cx="214314" cy="528638"/>
                </a:xfrm>
                <a:prstGeom prst="moon">
                  <a:avLst>
                    <a:gd name="adj" fmla="val 30475"/>
                  </a:avLst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0" name="Группа 18"/>
              <p:cNvGrpSpPr>
                <a:grpSpLocks noChangeAspect="1"/>
              </p:cNvGrpSpPr>
              <p:nvPr/>
            </p:nvGrpSpPr>
            <p:grpSpPr>
              <a:xfrm>
                <a:off x="1500166" y="2145497"/>
                <a:ext cx="465190" cy="108000"/>
                <a:chOff x="1500166" y="2145497"/>
                <a:chExt cx="465190" cy="108000"/>
              </a:xfrm>
            </p:grpSpPr>
            <p:sp>
              <p:nvSpPr>
                <p:cNvPr id="48" name="Блок-схема: узел 47"/>
                <p:cNvSpPr>
                  <a:spLocks noChangeAspect="1"/>
                </p:cNvSpPr>
                <p:nvPr/>
              </p:nvSpPr>
              <p:spPr>
                <a:xfrm>
                  <a:off x="150016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9" name="Блок-схема: узел 48"/>
                <p:cNvSpPr>
                  <a:spLocks noChangeAspect="1"/>
                </p:cNvSpPr>
                <p:nvPr/>
              </p:nvSpPr>
              <p:spPr>
                <a:xfrm>
                  <a:off x="185735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sp>
          <p:nvSpPr>
            <p:cNvPr id="45" name="Облако 44"/>
            <p:cNvSpPr/>
            <p:nvPr/>
          </p:nvSpPr>
          <p:spPr>
            <a:xfrm rot="19941007" flipV="1">
              <a:off x="1069956" y="1467992"/>
              <a:ext cx="914400" cy="526082"/>
            </a:xfrm>
            <a:prstGeom prst="cloud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61"/>
          <p:cNvGrpSpPr>
            <a:grpSpLocks noChangeAspect="1"/>
          </p:cNvGrpSpPr>
          <p:nvPr/>
        </p:nvGrpSpPr>
        <p:grpSpPr>
          <a:xfrm>
            <a:off x="714348" y="4143380"/>
            <a:ext cx="840210" cy="1080000"/>
            <a:chOff x="144458" y="2816336"/>
            <a:chExt cx="1008000" cy="1295656"/>
          </a:xfrm>
          <a:solidFill>
            <a:srgbClr val="FF0000"/>
          </a:solidFill>
        </p:grpSpPr>
        <p:grpSp>
          <p:nvGrpSpPr>
            <p:cNvPr id="12" name="Группа 31"/>
            <p:cNvGrpSpPr/>
            <p:nvPr/>
          </p:nvGrpSpPr>
          <p:grpSpPr>
            <a:xfrm>
              <a:off x="144458" y="2816336"/>
              <a:ext cx="1008000" cy="1295656"/>
              <a:chOff x="144458" y="2816336"/>
              <a:chExt cx="1008000" cy="1295656"/>
            </a:xfrm>
            <a:grpFill/>
          </p:grpSpPr>
          <p:grpSp>
            <p:nvGrpSpPr>
              <p:cNvPr id="13" name="Группа 30"/>
              <p:cNvGrpSpPr/>
              <p:nvPr/>
            </p:nvGrpSpPr>
            <p:grpSpPr>
              <a:xfrm>
                <a:off x="144458" y="2816336"/>
                <a:ext cx="1008000" cy="1295656"/>
                <a:chOff x="144458" y="2816336"/>
                <a:chExt cx="1008000" cy="1295656"/>
              </a:xfrm>
              <a:grpFill/>
            </p:grpSpPr>
            <p:grpSp>
              <p:nvGrpSpPr>
                <p:cNvPr id="14" name="Группа 13"/>
                <p:cNvGrpSpPr/>
                <p:nvPr/>
              </p:nvGrpSpPr>
              <p:grpSpPr>
                <a:xfrm>
                  <a:off x="144458" y="3103992"/>
                  <a:ext cx="1008000" cy="1008000"/>
                  <a:chOff x="1214414" y="1785926"/>
                  <a:chExt cx="1008000" cy="1008000"/>
                </a:xfrm>
                <a:grpFill/>
              </p:grpSpPr>
              <p:sp>
                <p:nvSpPr>
                  <p:cNvPr id="71" name="Блок-схема: узел 70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gradFill flip="none" rotWithShape="1">
                    <a:gsLst>
                      <a:gs pos="0">
                        <a:srgbClr val="FF0000">
                          <a:tint val="66000"/>
                          <a:satMod val="160000"/>
                        </a:srgbClr>
                      </a:gs>
                      <a:gs pos="50000">
                        <a:srgbClr val="FF0000">
                          <a:tint val="44500"/>
                          <a:satMod val="160000"/>
                        </a:srgbClr>
                      </a:gs>
                      <a:gs pos="100000">
                        <a:srgbClr val="FF0000">
                          <a:tint val="23500"/>
                          <a:satMod val="160000"/>
                        </a:srgbClr>
                      </a:gs>
                    </a:gsLst>
                    <a:lin ang="16200000" scaled="1"/>
                    <a:tileRect/>
                  </a:gradFill>
                  <a:ln>
                    <a:solidFill>
                      <a:srgbClr val="0000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15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  <a:grpFill/>
                </p:grpSpPr>
                <p:sp>
                  <p:nvSpPr>
                    <p:cNvPr id="73" name="Блок-схема: узел 72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74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sp>
              <p:nvSpPr>
                <p:cNvPr id="70" name="Пятно 2 8"/>
                <p:cNvSpPr/>
                <p:nvPr/>
              </p:nvSpPr>
              <p:spPr>
                <a:xfrm rot="1129421">
                  <a:off x="282145" y="2816336"/>
                  <a:ext cx="720000" cy="540000"/>
                </a:xfrm>
                <a:prstGeom prst="irregularSeal2">
                  <a:avLst/>
                </a:prstGeom>
                <a:grpFill/>
                <a:ln w="19050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68" name="Месяц 67"/>
              <p:cNvSpPr/>
              <p:nvPr/>
            </p:nvSpPr>
            <p:spPr>
              <a:xfrm rot="5400000" flipV="1">
                <a:off x="541301" y="3557590"/>
                <a:ext cx="214314" cy="528638"/>
              </a:xfrm>
              <a:prstGeom prst="moon">
                <a:avLst>
                  <a:gd name="adj" fmla="val 3047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6" name="Группа 18"/>
            <p:cNvGrpSpPr>
              <a:grpSpLocks noChangeAspect="1"/>
            </p:cNvGrpSpPr>
            <p:nvPr/>
          </p:nvGrpSpPr>
          <p:grpSpPr>
            <a:xfrm>
              <a:off x="430210" y="3463563"/>
              <a:ext cx="465190" cy="108000"/>
              <a:chOff x="1500166" y="2145497"/>
              <a:chExt cx="465190" cy="108000"/>
            </a:xfrm>
            <a:grpFill/>
          </p:grpSpPr>
          <p:sp>
            <p:nvSpPr>
              <p:cNvPr id="65" name="Блок-схема: узел 64"/>
              <p:cNvSpPr>
                <a:spLocks noChangeAspect="1"/>
              </p:cNvSpPr>
              <p:nvPr/>
            </p:nvSpPr>
            <p:spPr>
              <a:xfrm>
                <a:off x="150016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6" name="Блок-схема: узел 65"/>
              <p:cNvSpPr>
                <a:spLocks noChangeAspect="1"/>
              </p:cNvSpPr>
              <p:nvPr/>
            </p:nvSpPr>
            <p:spPr>
              <a:xfrm>
                <a:off x="185735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92" name="Умножение 91">
            <a:hlinkClick r:id="" action="ppaction://hlinkshowjump?jump=endshow"/>
          </p:cNvPr>
          <p:cNvSpPr/>
          <p:nvPr/>
        </p:nvSpPr>
        <p:spPr>
          <a:xfrm>
            <a:off x="8712000" y="0"/>
            <a:ext cx="432000" cy="432000"/>
          </a:xfrm>
          <a:prstGeom prst="mathMultiply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3" name="001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1" cstate="print"/>
          <a:stretch>
            <a:fillRect/>
          </a:stretch>
        </p:blipFill>
        <p:spPr>
          <a:xfrm>
            <a:off x="500034" y="2285992"/>
            <a:ext cx="304800" cy="304800"/>
          </a:xfrm>
          <a:prstGeom prst="rect">
            <a:avLst/>
          </a:prstGeom>
        </p:spPr>
      </p:pic>
      <p:pic>
        <p:nvPicPr>
          <p:cNvPr id="95" name="SCALES.WAV">
            <a:hlinkClick r:id="" action="ppaction://media"/>
          </p:cNvPr>
          <p:cNvPicPr>
            <a:picLocks noRot="1" noChangeAspect="1"/>
          </p:cNvPicPr>
          <p:nvPr>
            <a:wavAudioFile r:embed="rId3" name="SCALES.WAV"/>
          </p:nvPr>
        </p:nvPicPr>
        <p:blipFill>
          <a:blip r:embed="rId12" cstate="print"/>
          <a:stretch>
            <a:fillRect/>
          </a:stretch>
        </p:blipFill>
        <p:spPr>
          <a:xfrm>
            <a:off x="500034" y="1500174"/>
            <a:ext cx="304800" cy="304800"/>
          </a:xfrm>
          <a:prstGeom prst="rect">
            <a:avLst/>
          </a:prstGeom>
        </p:spPr>
      </p:pic>
      <p:pic>
        <p:nvPicPr>
          <p:cNvPr id="69" name="SCALES.WAV">
            <a:hlinkClick r:id="" action="ppaction://media"/>
          </p:cNvPr>
          <p:cNvPicPr>
            <a:picLocks noRot="1" noChangeAspect="1"/>
          </p:cNvPicPr>
          <p:nvPr>
            <a:wavAudioFile r:embed="rId3" name="SCALES.WAV"/>
          </p:nvPr>
        </p:nvPicPr>
        <p:blipFill>
          <a:blip r:embed="rId13" cstate="print"/>
          <a:stretch>
            <a:fillRect/>
          </a:stretch>
        </p:blipFill>
        <p:spPr>
          <a:xfrm>
            <a:off x="500034" y="1928802"/>
            <a:ext cx="304800" cy="304800"/>
          </a:xfrm>
          <a:prstGeom prst="rect">
            <a:avLst/>
          </a:prstGeom>
        </p:spPr>
      </p:pic>
      <p:grpSp>
        <p:nvGrpSpPr>
          <p:cNvPr id="17" name="Группа 53"/>
          <p:cNvGrpSpPr/>
          <p:nvPr/>
        </p:nvGrpSpPr>
        <p:grpSpPr>
          <a:xfrm>
            <a:off x="2107388" y="2852734"/>
            <a:ext cx="762001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51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52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" name="Группа 48"/>
          <p:cNvGrpSpPr/>
          <p:nvPr/>
        </p:nvGrpSpPr>
        <p:grpSpPr>
          <a:xfrm>
            <a:off x="2143107" y="3709990"/>
            <a:ext cx="762001" cy="533400"/>
            <a:chOff x="2057400" y="2692400"/>
            <a:chExt cx="762000" cy="533400"/>
          </a:xfrm>
          <a:solidFill>
            <a:srgbClr val="0000FF"/>
          </a:solidFill>
        </p:grpSpPr>
        <p:sp>
          <p:nvSpPr>
            <p:cNvPr id="31" name="AutoShape 8"/>
            <p:cNvSpPr>
              <a:spLocks noChangeArrowheads="1"/>
            </p:cNvSpPr>
            <p:nvPr/>
          </p:nvSpPr>
          <p:spPr bwMode="auto">
            <a:xfrm>
              <a:off x="2133600" y="26924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32" name="Oval 44"/>
            <p:cNvSpPr>
              <a:spLocks noChangeArrowheads="1"/>
            </p:cNvSpPr>
            <p:nvPr/>
          </p:nvSpPr>
          <p:spPr bwMode="auto">
            <a:xfrm>
              <a:off x="2343152" y="27638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2057400" y="27686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2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" name="Группа 56"/>
          <p:cNvGrpSpPr/>
          <p:nvPr/>
        </p:nvGrpSpPr>
        <p:grpSpPr>
          <a:xfrm>
            <a:off x="2107388" y="4567246"/>
            <a:ext cx="762001" cy="533400"/>
            <a:chOff x="2057400" y="3526631"/>
            <a:chExt cx="762000" cy="533400"/>
          </a:xfrm>
          <a:solidFill>
            <a:srgbClr val="0000FF"/>
          </a:solidFill>
        </p:grpSpPr>
        <p:sp>
          <p:nvSpPr>
            <p:cNvPr id="39" name="AutoShape 8"/>
            <p:cNvSpPr>
              <a:spLocks noChangeArrowheads="1"/>
            </p:cNvSpPr>
            <p:nvPr/>
          </p:nvSpPr>
          <p:spPr bwMode="auto">
            <a:xfrm>
              <a:off x="2133600" y="3526631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40" name="Oval 44"/>
            <p:cNvSpPr>
              <a:spLocks noChangeArrowheads="1"/>
            </p:cNvSpPr>
            <p:nvPr/>
          </p:nvSpPr>
          <p:spPr bwMode="auto">
            <a:xfrm>
              <a:off x="2362200" y="3602831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2057400" y="3602831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3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975" fill="hold"/>
                                        <p:tgtEl>
                                          <p:spTgt spid="6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475"/>
                            </p:stCondLst>
                            <p:childTnLst>
                              <p:par>
                                <p:cTn id="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8" dur="3315" fill="hold"/>
                                        <p:tgtEl>
                                          <p:spTgt spid="9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815"/>
                            </p:stCondLst>
                            <p:childTnLst>
                              <p:par>
                                <p:cTn id="3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4" dur="2975" fill="hold"/>
                                        <p:tgtEl>
                                          <p:spTgt spid="9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475"/>
                            </p:stCondLst>
                            <p:childTnLst>
                              <p:par>
                                <p:cTn id="4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audio>
              <p:cMediaNode showWhenStopped="0">
                <p:cTn id="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3"/>
                </p:tgtEl>
              </p:cMediaNode>
            </p:audio>
            <p:audio>
              <p:cMediaNode showWhenStopped="0">
                <p:cTn id="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5"/>
                </p:tgtEl>
              </p:cMediaNode>
            </p:audio>
            <p:audio>
              <p:cMediaNode showWhenStopped="0">
                <p:cTn id="5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9"/>
                </p:tgtEl>
              </p:cMediaNode>
            </p:audi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8"/>
          <p:cNvGrpSpPr/>
          <p:nvPr/>
        </p:nvGrpSpPr>
        <p:grpSpPr>
          <a:xfrm>
            <a:off x="357158" y="285728"/>
            <a:ext cx="8429684" cy="6293288"/>
            <a:chOff x="357158" y="285728"/>
            <a:chExt cx="8429684" cy="6293288"/>
          </a:xfrm>
        </p:grpSpPr>
        <p:sp>
          <p:nvSpPr>
            <p:cNvPr id="76" name="Прямоугольник 75"/>
            <p:cNvSpPr/>
            <p:nvPr/>
          </p:nvSpPr>
          <p:spPr>
            <a:xfrm>
              <a:off x="357158" y="285728"/>
              <a:ext cx="8429684" cy="6286544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" name="Группа 55"/>
            <p:cNvGrpSpPr/>
            <p:nvPr/>
          </p:nvGrpSpPr>
          <p:grpSpPr>
            <a:xfrm>
              <a:off x="366870" y="285728"/>
              <a:ext cx="8301030" cy="864000"/>
              <a:chOff x="376583" y="285728"/>
              <a:chExt cx="8301030" cy="864000"/>
            </a:xfrm>
          </p:grpSpPr>
          <p:pic>
            <p:nvPicPr>
              <p:cNvPr id="86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87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88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90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91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94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  <p:grpSp>
          <p:nvGrpSpPr>
            <p:cNvPr id="4" name="Группа 56"/>
            <p:cNvGrpSpPr/>
            <p:nvPr/>
          </p:nvGrpSpPr>
          <p:grpSpPr>
            <a:xfrm>
              <a:off x="366870" y="5715016"/>
              <a:ext cx="8301030" cy="864000"/>
              <a:chOff x="376583" y="285728"/>
              <a:chExt cx="8301030" cy="864000"/>
            </a:xfrm>
          </p:grpSpPr>
          <p:pic>
            <p:nvPicPr>
              <p:cNvPr id="80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81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82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83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84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85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60" name="Oval 44"/>
          <p:cNvSpPr>
            <a:spLocks noChangeArrowheads="1"/>
          </p:cNvSpPr>
          <p:nvPr/>
        </p:nvSpPr>
        <p:spPr bwMode="auto">
          <a:xfrm>
            <a:off x="2428860" y="4638684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+</a:t>
            </a:r>
          </a:p>
        </p:txBody>
      </p:sp>
      <p:sp>
        <p:nvSpPr>
          <p:cNvPr id="58" name="Oval 44"/>
          <p:cNvSpPr>
            <a:spLocks noChangeArrowheads="1"/>
          </p:cNvSpPr>
          <p:nvPr/>
        </p:nvSpPr>
        <p:spPr bwMode="auto">
          <a:xfrm>
            <a:off x="2428860" y="2928934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+</a:t>
            </a:r>
          </a:p>
        </p:txBody>
      </p:sp>
      <p:sp>
        <p:nvSpPr>
          <p:cNvPr id="3074" name="Rectangle 47"/>
          <p:cNvSpPr>
            <a:spLocks noChangeArrowheads="1"/>
          </p:cNvSpPr>
          <p:nvPr/>
        </p:nvSpPr>
        <p:spPr bwMode="auto">
          <a:xfrm>
            <a:off x="990000" y="1714488"/>
            <a:ext cx="7164000" cy="864000"/>
          </a:xfrm>
          <a:prstGeom prst="round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17. Какое значение может принимать  </a:t>
            </a:r>
            <a:r>
              <a:rPr lang="ru-R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в буквенном выражении           </a:t>
            </a:r>
            <a:r>
              <a:rPr lang="ru-RU" sz="28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34 - Х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Rectangle 48"/>
          <p:cNvSpPr>
            <a:spLocks noChangeArrowheads="1"/>
          </p:cNvSpPr>
          <p:nvPr/>
        </p:nvSpPr>
        <p:spPr bwMode="auto">
          <a:xfrm>
            <a:off x="3357554" y="2840839"/>
            <a:ext cx="4752008" cy="576263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dirty="0" smtClean="0">
                <a:solidFill>
                  <a:srgbClr val="333300"/>
                </a:solidFill>
                <a:latin typeface="Arial" pitchFamily="34" charset="0"/>
                <a:cs typeface="Arial" pitchFamily="34" charset="0"/>
              </a:rPr>
              <a:t>Х = 34</a:t>
            </a:r>
            <a:endParaRPr lang="ru-RU" sz="2400" dirty="0">
              <a:solidFill>
                <a:srgbClr val="33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8" name="Rectangle 49"/>
          <p:cNvSpPr>
            <a:spLocks noChangeArrowheads="1"/>
          </p:cNvSpPr>
          <p:nvPr/>
        </p:nvSpPr>
        <p:spPr bwMode="auto">
          <a:xfrm>
            <a:off x="3357554" y="3667133"/>
            <a:ext cx="4752008" cy="574675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Х = 36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49" name="Rectangle 50"/>
          <p:cNvSpPr>
            <a:spLocks noChangeArrowheads="1"/>
          </p:cNvSpPr>
          <p:nvPr/>
        </p:nvSpPr>
        <p:spPr bwMode="auto">
          <a:xfrm>
            <a:off x="3357554" y="4500570"/>
            <a:ext cx="4752008" cy="576263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Х =25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133600" y="4457700"/>
            <a:ext cx="432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Oval 44"/>
          <p:cNvSpPr>
            <a:spLocks noChangeArrowheads="1"/>
          </p:cNvSpPr>
          <p:nvPr/>
        </p:nvSpPr>
        <p:spPr bwMode="auto">
          <a:xfrm>
            <a:off x="2428860" y="3783809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>-</a:t>
            </a:r>
            <a:endParaRPr lang="ru-RU" sz="4000" dirty="0">
              <a:solidFill>
                <a:srgbClr val="C00000"/>
              </a:solidFill>
            </a:endParaRPr>
          </a:p>
        </p:txBody>
      </p:sp>
      <p:grpSp>
        <p:nvGrpSpPr>
          <p:cNvPr id="5" name="Группа 42"/>
          <p:cNvGrpSpPr>
            <a:grpSpLocks noChangeAspect="1"/>
          </p:cNvGrpSpPr>
          <p:nvPr/>
        </p:nvGrpSpPr>
        <p:grpSpPr>
          <a:xfrm>
            <a:off x="571472" y="2786058"/>
            <a:ext cx="938700" cy="1080000"/>
            <a:chOff x="1069956" y="1467992"/>
            <a:chExt cx="1152458" cy="1325934"/>
          </a:xfrm>
        </p:grpSpPr>
        <p:grpSp>
          <p:nvGrpSpPr>
            <p:cNvPr id="6" name="Группа 27"/>
            <p:cNvGrpSpPr/>
            <p:nvPr/>
          </p:nvGrpSpPr>
          <p:grpSpPr>
            <a:xfrm>
              <a:off x="1214414" y="1785926"/>
              <a:ext cx="1008000" cy="1008000"/>
              <a:chOff x="1214414" y="1785926"/>
              <a:chExt cx="1008000" cy="1008000"/>
            </a:xfrm>
          </p:grpSpPr>
          <p:grpSp>
            <p:nvGrpSpPr>
              <p:cNvPr id="7" name="Группа 26"/>
              <p:cNvGrpSpPr/>
              <p:nvPr/>
            </p:nvGrpSpPr>
            <p:grpSpPr>
              <a:xfrm>
                <a:off x="1214414" y="1785926"/>
                <a:ext cx="1008000" cy="1008000"/>
                <a:chOff x="1214414" y="1785926"/>
                <a:chExt cx="1008000" cy="1008000"/>
              </a:xfrm>
            </p:grpSpPr>
            <p:grpSp>
              <p:nvGrpSpPr>
                <p:cNvPr id="8" name="Группа 13"/>
                <p:cNvGrpSpPr/>
                <p:nvPr/>
              </p:nvGrpSpPr>
              <p:grpSpPr>
                <a:xfrm>
                  <a:off x="1214414" y="1785926"/>
                  <a:ext cx="1008000" cy="1008000"/>
                  <a:chOff x="1214414" y="1785926"/>
                  <a:chExt cx="1008000" cy="1008000"/>
                </a:xfrm>
              </p:grpSpPr>
              <p:sp>
                <p:nvSpPr>
                  <p:cNvPr id="55" name="Блок-схема: узел 54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solidFill>
                    <a:srgbClr val="00B05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9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</p:grpSpPr>
                <p:sp>
                  <p:nvSpPr>
                    <p:cNvPr id="57" name="Блок-схема: узел 56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59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sp>
              <p:nvSpPr>
                <p:cNvPr id="54" name="Месяц 53"/>
                <p:cNvSpPr/>
                <p:nvPr/>
              </p:nvSpPr>
              <p:spPr>
                <a:xfrm rot="16200000">
                  <a:off x="1611257" y="2271706"/>
                  <a:ext cx="214314" cy="528638"/>
                </a:xfrm>
                <a:prstGeom prst="moon">
                  <a:avLst>
                    <a:gd name="adj" fmla="val 30475"/>
                  </a:avLst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0" name="Группа 18"/>
              <p:cNvGrpSpPr>
                <a:grpSpLocks noChangeAspect="1"/>
              </p:cNvGrpSpPr>
              <p:nvPr/>
            </p:nvGrpSpPr>
            <p:grpSpPr>
              <a:xfrm>
                <a:off x="1500166" y="2145497"/>
                <a:ext cx="465190" cy="108000"/>
                <a:chOff x="1500166" y="2145497"/>
                <a:chExt cx="465190" cy="108000"/>
              </a:xfrm>
            </p:grpSpPr>
            <p:sp>
              <p:nvSpPr>
                <p:cNvPr id="48" name="Блок-схема: узел 47"/>
                <p:cNvSpPr>
                  <a:spLocks noChangeAspect="1"/>
                </p:cNvSpPr>
                <p:nvPr/>
              </p:nvSpPr>
              <p:spPr>
                <a:xfrm>
                  <a:off x="150016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9" name="Блок-схема: узел 48"/>
                <p:cNvSpPr>
                  <a:spLocks noChangeAspect="1"/>
                </p:cNvSpPr>
                <p:nvPr/>
              </p:nvSpPr>
              <p:spPr>
                <a:xfrm>
                  <a:off x="185735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sp>
          <p:nvSpPr>
            <p:cNvPr id="45" name="Облако 44"/>
            <p:cNvSpPr/>
            <p:nvPr/>
          </p:nvSpPr>
          <p:spPr>
            <a:xfrm rot="19941007" flipV="1">
              <a:off x="1069956" y="1467992"/>
              <a:ext cx="914400" cy="526082"/>
            </a:xfrm>
            <a:prstGeom prst="cloud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61"/>
          <p:cNvGrpSpPr>
            <a:grpSpLocks noChangeAspect="1"/>
          </p:cNvGrpSpPr>
          <p:nvPr/>
        </p:nvGrpSpPr>
        <p:grpSpPr>
          <a:xfrm>
            <a:off x="714348" y="4143380"/>
            <a:ext cx="840210" cy="1080000"/>
            <a:chOff x="144458" y="2816336"/>
            <a:chExt cx="1008000" cy="1295656"/>
          </a:xfrm>
          <a:solidFill>
            <a:srgbClr val="FF0000"/>
          </a:solidFill>
        </p:grpSpPr>
        <p:grpSp>
          <p:nvGrpSpPr>
            <p:cNvPr id="12" name="Группа 31"/>
            <p:cNvGrpSpPr/>
            <p:nvPr/>
          </p:nvGrpSpPr>
          <p:grpSpPr>
            <a:xfrm>
              <a:off x="144458" y="2816336"/>
              <a:ext cx="1008000" cy="1295656"/>
              <a:chOff x="144458" y="2816336"/>
              <a:chExt cx="1008000" cy="1295656"/>
            </a:xfrm>
            <a:grpFill/>
          </p:grpSpPr>
          <p:grpSp>
            <p:nvGrpSpPr>
              <p:cNvPr id="13" name="Группа 30"/>
              <p:cNvGrpSpPr/>
              <p:nvPr/>
            </p:nvGrpSpPr>
            <p:grpSpPr>
              <a:xfrm>
                <a:off x="144458" y="2816336"/>
                <a:ext cx="1008000" cy="1295656"/>
                <a:chOff x="144458" y="2816336"/>
                <a:chExt cx="1008000" cy="1295656"/>
              </a:xfrm>
              <a:grpFill/>
            </p:grpSpPr>
            <p:grpSp>
              <p:nvGrpSpPr>
                <p:cNvPr id="14" name="Группа 13"/>
                <p:cNvGrpSpPr/>
                <p:nvPr/>
              </p:nvGrpSpPr>
              <p:grpSpPr>
                <a:xfrm>
                  <a:off x="144458" y="3103992"/>
                  <a:ext cx="1008000" cy="1008000"/>
                  <a:chOff x="1214414" y="1785926"/>
                  <a:chExt cx="1008000" cy="1008000"/>
                </a:xfrm>
                <a:grpFill/>
              </p:grpSpPr>
              <p:sp>
                <p:nvSpPr>
                  <p:cNvPr id="71" name="Блок-схема: узел 70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gradFill flip="none" rotWithShape="1">
                    <a:gsLst>
                      <a:gs pos="0">
                        <a:srgbClr val="FF0000">
                          <a:tint val="66000"/>
                          <a:satMod val="160000"/>
                        </a:srgbClr>
                      </a:gs>
                      <a:gs pos="50000">
                        <a:srgbClr val="FF0000">
                          <a:tint val="44500"/>
                          <a:satMod val="160000"/>
                        </a:srgbClr>
                      </a:gs>
                      <a:gs pos="100000">
                        <a:srgbClr val="FF0000">
                          <a:tint val="23500"/>
                          <a:satMod val="160000"/>
                        </a:srgbClr>
                      </a:gs>
                    </a:gsLst>
                    <a:lin ang="16200000" scaled="1"/>
                    <a:tileRect/>
                  </a:gradFill>
                  <a:ln>
                    <a:solidFill>
                      <a:srgbClr val="0000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15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  <a:grpFill/>
                </p:grpSpPr>
                <p:sp>
                  <p:nvSpPr>
                    <p:cNvPr id="73" name="Блок-схема: узел 72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74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sp>
              <p:nvSpPr>
                <p:cNvPr id="70" name="Пятно 2 8"/>
                <p:cNvSpPr/>
                <p:nvPr/>
              </p:nvSpPr>
              <p:spPr>
                <a:xfrm rot="1129421">
                  <a:off x="282145" y="2816336"/>
                  <a:ext cx="720000" cy="540000"/>
                </a:xfrm>
                <a:prstGeom prst="irregularSeal2">
                  <a:avLst/>
                </a:prstGeom>
                <a:grpFill/>
                <a:ln w="19050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68" name="Месяц 67"/>
              <p:cNvSpPr/>
              <p:nvPr/>
            </p:nvSpPr>
            <p:spPr>
              <a:xfrm rot="5400000" flipV="1">
                <a:off x="541301" y="3557590"/>
                <a:ext cx="214314" cy="528638"/>
              </a:xfrm>
              <a:prstGeom prst="moon">
                <a:avLst>
                  <a:gd name="adj" fmla="val 3047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6" name="Группа 18"/>
            <p:cNvGrpSpPr>
              <a:grpSpLocks noChangeAspect="1"/>
            </p:cNvGrpSpPr>
            <p:nvPr/>
          </p:nvGrpSpPr>
          <p:grpSpPr>
            <a:xfrm>
              <a:off x="430210" y="3463563"/>
              <a:ext cx="465190" cy="108000"/>
              <a:chOff x="1500166" y="2145497"/>
              <a:chExt cx="465190" cy="108000"/>
            </a:xfrm>
            <a:grpFill/>
          </p:grpSpPr>
          <p:sp>
            <p:nvSpPr>
              <p:cNvPr id="65" name="Блок-схема: узел 64"/>
              <p:cNvSpPr>
                <a:spLocks noChangeAspect="1"/>
              </p:cNvSpPr>
              <p:nvPr/>
            </p:nvSpPr>
            <p:spPr>
              <a:xfrm>
                <a:off x="150016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6" name="Блок-схема: узел 65"/>
              <p:cNvSpPr>
                <a:spLocks noChangeAspect="1"/>
              </p:cNvSpPr>
              <p:nvPr/>
            </p:nvSpPr>
            <p:spPr>
              <a:xfrm>
                <a:off x="185735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92" name="Умножение 91">
            <a:hlinkClick r:id="" action="ppaction://hlinkshowjump?jump=endshow"/>
          </p:cNvPr>
          <p:cNvSpPr/>
          <p:nvPr/>
        </p:nvSpPr>
        <p:spPr>
          <a:xfrm>
            <a:off x="8712000" y="0"/>
            <a:ext cx="432000" cy="432000"/>
          </a:xfrm>
          <a:prstGeom prst="mathMultiply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3" name="001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1" cstate="print"/>
          <a:stretch>
            <a:fillRect/>
          </a:stretch>
        </p:blipFill>
        <p:spPr>
          <a:xfrm>
            <a:off x="500034" y="2285992"/>
            <a:ext cx="304800" cy="304800"/>
          </a:xfrm>
          <a:prstGeom prst="rect">
            <a:avLst/>
          </a:prstGeom>
        </p:spPr>
      </p:pic>
      <p:pic>
        <p:nvPicPr>
          <p:cNvPr id="95" name="SCALES.WAV">
            <a:hlinkClick r:id="" action="ppaction://media"/>
          </p:cNvPr>
          <p:cNvPicPr>
            <a:picLocks noRot="1" noChangeAspect="1"/>
          </p:cNvPicPr>
          <p:nvPr>
            <a:wavAudioFile r:embed="rId3" name="SCALES.WAV"/>
          </p:nvPr>
        </p:nvPicPr>
        <p:blipFill>
          <a:blip r:embed="rId12" cstate="print"/>
          <a:stretch>
            <a:fillRect/>
          </a:stretch>
        </p:blipFill>
        <p:spPr>
          <a:xfrm>
            <a:off x="500034" y="1500174"/>
            <a:ext cx="304800" cy="304800"/>
          </a:xfrm>
          <a:prstGeom prst="rect">
            <a:avLst/>
          </a:prstGeom>
        </p:spPr>
      </p:pic>
      <p:pic>
        <p:nvPicPr>
          <p:cNvPr id="69" name="SCALES.WAV">
            <a:hlinkClick r:id="" action="ppaction://media"/>
          </p:cNvPr>
          <p:cNvPicPr>
            <a:picLocks noRot="1" noChangeAspect="1"/>
          </p:cNvPicPr>
          <p:nvPr>
            <a:wavAudioFile r:embed="rId3" name="SCALES.WAV"/>
          </p:nvPr>
        </p:nvPicPr>
        <p:blipFill>
          <a:blip r:embed="rId13" cstate="print"/>
          <a:stretch>
            <a:fillRect/>
          </a:stretch>
        </p:blipFill>
        <p:spPr>
          <a:xfrm>
            <a:off x="500034" y="1928802"/>
            <a:ext cx="304800" cy="304800"/>
          </a:xfrm>
          <a:prstGeom prst="rect">
            <a:avLst/>
          </a:prstGeom>
        </p:spPr>
      </p:pic>
      <p:grpSp>
        <p:nvGrpSpPr>
          <p:cNvPr id="17" name="Группа 53"/>
          <p:cNvGrpSpPr/>
          <p:nvPr/>
        </p:nvGrpSpPr>
        <p:grpSpPr>
          <a:xfrm>
            <a:off x="2107388" y="2852734"/>
            <a:ext cx="762001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51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52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" name="Группа 48"/>
          <p:cNvGrpSpPr/>
          <p:nvPr/>
        </p:nvGrpSpPr>
        <p:grpSpPr>
          <a:xfrm>
            <a:off x="2143107" y="3709990"/>
            <a:ext cx="762001" cy="533400"/>
            <a:chOff x="2057400" y="2692400"/>
            <a:chExt cx="762000" cy="533400"/>
          </a:xfrm>
          <a:solidFill>
            <a:srgbClr val="0000FF"/>
          </a:solidFill>
        </p:grpSpPr>
        <p:sp>
          <p:nvSpPr>
            <p:cNvPr id="31" name="AutoShape 8"/>
            <p:cNvSpPr>
              <a:spLocks noChangeArrowheads="1"/>
            </p:cNvSpPr>
            <p:nvPr/>
          </p:nvSpPr>
          <p:spPr bwMode="auto">
            <a:xfrm>
              <a:off x="2133600" y="26924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32" name="Oval 44"/>
            <p:cNvSpPr>
              <a:spLocks noChangeArrowheads="1"/>
            </p:cNvSpPr>
            <p:nvPr/>
          </p:nvSpPr>
          <p:spPr bwMode="auto">
            <a:xfrm>
              <a:off x="2343152" y="27638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2057400" y="27686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2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" name="Группа 56"/>
          <p:cNvGrpSpPr/>
          <p:nvPr/>
        </p:nvGrpSpPr>
        <p:grpSpPr>
          <a:xfrm>
            <a:off x="2107388" y="4567246"/>
            <a:ext cx="762001" cy="533400"/>
            <a:chOff x="2057400" y="3526631"/>
            <a:chExt cx="762000" cy="533400"/>
          </a:xfrm>
          <a:solidFill>
            <a:srgbClr val="0000FF"/>
          </a:solidFill>
        </p:grpSpPr>
        <p:sp>
          <p:nvSpPr>
            <p:cNvPr id="39" name="AutoShape 8"/>
            <p:cNvSpPr>
              <a:spLocks noChangeArrowheads="1"/>
            </p:cNvSpPr>
            <p:nvPr/>
          </p:nvSpPr>
          <p:spPr bwMode="auto">
            <a:xfrm>
              <a:off x="2133600" y="3526631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40" name="Oval 44"/>
            <p:cNvSpPr>
              <a:spLocks noChangeArrowheads="1"/>
            </p:cNvSpPr>
            <p:nvPr/>
          </p:nvSpPr>
          <p:spPr bwMode="auto">
            <a:xfrm>
              <a:off x="2362200" y="3602831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2057400" y="3602831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3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975" fill="hold"/>
                                        <p:tgtEl>
                                          <p:spTgt spid="6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475"/>
                            </p:stCondLst>
                            <p:childTnLst>
                              <p:par>
                                <p:cTn id="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8" dur="3315" fill="hold"/>
                                        <p:tgtEl>
                                          <p:spTgt spid="9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815"/>
                            </p:stCondLst>
                            <p:childTnLst>
                              <p:par>
                                <p:cTn id="3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4" dur="2975" fill="hold"/>
                                        <p:tgtEl>
                                          <p:spTgt spid="9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475"/>
                            </p:stCondLst>
                            <p:childTnLst>
                              <p:par>
                                <p:cTn id="4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audio>
              <p:cMediaNode showWhenStopped="0">
                <p:cTn id="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3"/>
                </p:tgtEl>
              </p:cMediaNode>
            </p:audio>
            <p:audio>
              <p:cMediaNode showWhenStopped="0">
                <p:cTn id="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5"/>
                </p:tgtEl>
              </p:cMediaNode>
            </p:audio>
            <p:audio>
              <p:cMediaNode showWhenStopped="0">
                <p:cTn id="5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9"/>
                </p:tgtEl>
              </p:cMediaNode>
            </p:audi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8"/>
          <p:cNvGrpSpPr/>
          <p:nvPr/>
        </p:nvGrpSpPr>
        <p:grpSpPr>
          <a:xfrm>
            <a:off x="357158" y="285728"/>
            <a:ext cx="8429684" cy="6293288"/>
            <a:chOff x="357158" y="285728"/>
            <a:chExt cx="8429684" cy="6293288"/>
          </a:xfrm>
        </p:grpSpPr>
        <p:sp>
          <p:nvSpPr>
            <p:cNvPr id="76" name="Прямоугольник 75"/>
            <p:cNvSpPr/>
            <p:nvPr/>
          </p:nvSpPr>
          <p:spPr>
            <a:xfrm>
              <a:off x="357158" y="285728"/>
              <a:ext cx="8429684" cy="6286544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" name="Группа 55"/>
            <p:cNvGrpSpPr/>
            <p:nvPr/>
          </p:nvGrpSpPr>
          <p:grpSpPr>
            <a:xfrm>
              <a:off x="366870" y="285728"/>
              <a:ext cx="8301030" cy="864000"/>
              <a:chOff x="376583" y="285728"/>
              <a:chExt cx="8301030" cy="864000"/>
            </a:xfrm>
          </p:grpSpPr>
          <p:pic>
            <p:nvPicPr>
              <p:cNvPr id="86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87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88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90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91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94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  <p:grpSp>
          <p:nvGrpSpPr>
            <p:cNvPr id="4" name="Группа 56"/>
            <p:cNvGrpSpPr/>
            <p:nvPr/>
          </p:nvGrpSpPr>
          <p:grpSpPr>
            <a:xfrm>
              <a:off x="366870" y="5715016"/>
              <a:ext cx="8301030" cy="864000"/>
              <a:chOff x="376583" y="285728"/>
              <a:chExt cx="8301030" cy="864000"/>
            </a:xfrm>
          </p:grpSpPr>
          <p:pic>
            <p:nvPicPr>
              <p:cNvPr id="80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81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82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83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84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85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60" name="Oval 44"/>
          <p:cNvSpPr>
            <a:spLocks noChangeArrowheads="1"/>
          </p:cNvSpPr>
          <p:nvPr/>
        </p:nvSpPr>
        <p:spPr bwMode="auto">
          <a:xfrm>
            <a:off x="2428860" y="4638684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+</a:t>
            </a:r>
          </a:p>
        </p:txBody>
      </p:sp>
      <p:sp>
        <p:nvSpPr>
          <p:cNvPr id="58" name="Oval 44"/>
          <p:cNvSpPr>
            <a:spLocks noChangeArrowheads="1"/>
          </p:cNvSpPr>
          <p:nvPr/>
        </p:nvSpPr>
        <p:spPr bwMode="auto">
          <a:xfrm>
            <a:off x="2428860" y="2928934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+</a:t>
            </a:r>
          </a:p>
        </p:txBody>
      </p:sp>
      <p:sp>
        <p:nvSpPr>
          <p:cNvPr id="3074" name="Rectangle 47"/>
          <p:cNvSpPr>
            <a:spLocks noChangeArrowheads="1"/>
          </p:cNvSpPr>
          <p:nvPr/>
        </p:nvSpPr>
        <p:spPr bwMode="auto">
          <a:xfrm>
            <a:off x="990000" y="1714488"/>
            <a:ext cx="7164000" cy="864000"/>
          </a:xfrm>
          <a:prstGeom prst="round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8. Какое значение может принимать </a:t>
            </a:r>
            <a:r>
              <a:rPr lang="ru-R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к 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 буквенном выражении           </a:t>
            </a:r>
            <a:r>
              <a:rPr lang="ru-RU" sz="28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 -23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Rectangle 48"/>
          <p:cNvSpPr>
            <a:spLocks noChangeArrowheads="1"/>
          </p:cNvSpPr>
          <p:nvPr/>
        </p:nvSpPr>
        <p:spPr bwMode="auto">
          <a:xfrm>
            <a:off x="3357554" y="2840839"/>
            <a:ext cx="4752008" cy="576263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dirty="0" smtClean="0">
                <a:solidFill>
                  <a:srgbClr val="333300"/>
                </a:solidFill>
                <a:latin typeface="Arial" pitchFamily="34" charset="0"/>
                <a:cs typeface="Arial" pitchFamily="34" charset="0"/>
              </a:rPr>
              <a:t>Х = 34</a:t>
            </a:r>
            <a:endParaRPr lang="ru-RU" sz="2400" dirty="0">
              <a:solidFill>
                <a:srgbClr val="33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8" name="Rectangle 49"/>
          <p:cNvSpPr>
            <a:spLocks noChangeArrowheads="1"/>
          </p:cNvSpPr>
          <p:nvPr/>
        </p:nvSpPr>
        <p:spPr bwMode="auto">
          <a:xfrm>
            <a:off x="3357554" y="3667133"/>
            <a:ext cx="4752008" cy="574675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Х = 20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49" name="Rectangle 50"/>
          <p:cNvSpPr>
            <a:spLocks noChangeArrowheads="1"/>
          </p:cNvSpPr>
          <p:nvPr/>
        </p:nvSpPr>
        <p:spPr bwMode="auto">
          <a:xfrm>
            <a:off x="3357554" y="4500570"/>
            <a:ext cx="4752008" cy="576263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Х </a:t>
            </a:r>
            <a:r>
              <a:rPr lang="ru-RU" sz="2400" smtClean="0">
                <a:latin typeface="Arial" pitchFamily="34" charset="0"/>
                <a:cs typeface="Arial" pitchFamily="34" charset="0"/>
              </a:rPr>
              <a:t>= 25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133600" y="4457700"/>
            <a:ext cx="432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Oval 44"/>
          <p:cNvSpPr>
            <a:spLocks noChangeArrowheads="1"/>
          </p:cNvSpPr>
          <p:nvPr/>
        </p:nvSpPr>
        <p:spPr bwMode="auto">
          <a:xfrm>
            <a:off x="2428860" y="3783809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>-</a:t>
            </a:r>
            <a:endParaRPr lang="ru-RU" sz="4000" dirty="0">
              <a:solidFill>
                <a:srgbClr val="C00000"/>
              </a:solidFill>
            </a:endParaRPr>
          </a:p>
        </p:txBody>
      </p:sp>
      <p:grpSp>
        <p:nvGrpSpPr>
          <p:cNvPr id="5" name="Группа 42"/>
          <p:cNvGrpSpPr>
            <a:grpSpLocks noChangeAspect="1"/>
          </p:cNvGrpSpPr>
          <p:nvPr/>
        </p:nvGrpSpPr>
        <p:grpSpPr>
          <a:xfrm>
            <a:off x="571472" y="2786058"/>
            <a:ext cx="938700" cy="1080000"/>
            <a:chOff x="1069956" y="1467992"/>
            <a:chExt cx="1152458" cy="1325934"/>
          </a:xfrm>
        </p:grpSpPr>
        <p:grpSp>
          <p:nvGrpSpPr>
            <p:cNvPr id="6" name="Группа 27"/>
            <p:cNvGrpSpPr/>
            <p:nvPr/>
          </p:nvGrpSpPr>
          <p:grpSpPr>
            <a:xfrm>
              <a:off x="1214414" y="1785926"/>
              <a:ext cx="1008000" cy="1008000"/>
              <a:chOff x="1214414" y="1785926"/>
              <a:chExt cx="1008000" cy="1008000"/>
            </a:xfrm>
          </p:grpSpPr>
          <p:grpSp>
            <p:nvGrpSpPr>
              <p:cNvPr id="7" name="Группа 26"/>
              <p:cNvGrpSpPr/>
              <p:nvPr/>
            </p:nvGrpSpPr>
            <p:grpSpPr>
              <a:xfrm>
                <a:off x="1214414" y="1785926"/>
                <a:ext cx="1008000" cy="1008000"/>
                <a:chOff x="1214414" y="1785926"/>
                <a:chExt cx="1008000" cy="1008000"/>
              </a:xfrm>
            </p:grpSpPr>
            <p:grpSp>
              <p:nvGrpSpPr>
                <p:cNvPr id="8" name="Группа 13"/>
                <p:cNvGrpSpPr/>
                <p:nvPr/>
              </p:nvGrpSpPr>
              <p:grpSpPr>
                <a:xfrm>
                  <a:off x="1214414" y="1785926"/>
                  <a:ext cx="1008000" cy="1008000"/>
                  <a:chOff x="1214414" y="1785926"/>
                  <a:chExt cx="1008000" cy="1008000"/>
                </a:xfrm>
              </p:grpSpPr>
              <p:sp>
                <p:nvSpPr>
                  <p:cNvPr id="55" name="Блок-схема: узел 54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solidFill>
                    <a:srgbClr val="00B05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9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</p:grpSpPr>
                <p:sp>
                  <p:nvSpPr>
                    <p:cNvPr id="57" name="Блок-схема: узел 56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59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sp>
              <p:nvSpPr>
                <p:cNvPr id="54" name="Месяц 53"/>
                <p:cNvSpPr/>
                <p:nvPr/>
              </p:nvSpPr>
              <p:spPr>
                <a:xfrm rot="16200000">
                  <a:off x="1611257" y="2271706"/>
                  <a:ext cx="214314" cy="528638"/>
                </a:xfrm>
                <a:prstGeom prst="moon">
                  <a:avLst>
                    <a:gd name="adj" fmla="val 30475"/>
                  </a:avLst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0" name="Группа 18"/>
              <p:cNvGrpSpPr>
                <a:grpSpLocks noChangeAspect="1"/>
              </p:cNvGrpSpPr>
              <p:nvPr/>
            </p:nvGrpSpPr>
            <p:grpSpPr>
              <a:xfrm>
                <a:off x="1500166" y="2145497"/>
                <a:ext cx="465190" cy="108000"/>
                <a:chOff x="1500166" y="2145497"/>
                <a:chExt cx="465190" cy="108000"/>
              </a:xfrm>
            </p:grpSpPr>
            <p:sp>
              <p:nvSpPr>
                <p:cNvPr id="48" name="Блок-схема: узел 47"/>
                <p:cNvSpPr>
                  <a:spLocks noChangeAspect="1"/>
                </p:cNvSpPr>
                <p:nvPr/>
              </p:nvSpPr>
              <p:spPr>
                <a:xfrm>
                  <a:off x="150016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9" name="Блок-схема: узел 48"/>
                <p:cNvSpPr>
                  <a:spLocks noChangeAspect="1"/>
                </p:cNvSpPr>
                <p:nvPr/>
              </p:nvSpPr>
              <p:spPr>
                <a:xfrm>
                  <a:off x="185735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sp>
          <p:nvSpPr>
            <p:cNvPr id="45" name="Облако 44"/>
            <p:cNvSpPr/>
            <p:nvPr/>
          </p:nvSpPr>
          <p:spPr>
            <a:xfrm rot="19941007" flipV="1">
              <a:off x="1069956" y="1467992"/>
              <a:ext cx="914400" cy="526082"/>
            </a:xfrm>
            <a:prstGeom prst="cloud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61"/>
          <p:cNvGrpSpPr>
            <a:grpSpLocks noChangeAspect="1"/>
          </p:cNvGrpSpPr>
          <p:nvPr/>
        </p:nvGrpSpPr>
        <p:grpSpPr>
          <a:xfrm>
            <a:off x="714348" y="4143380"/>
            <a:ext cx="840210" cy="1080000"/>
            <a:chOff x="144458" y="2816336"/>
            <a:chExt cx="1008000" cy="1295656"/>
          </a:xfrm>
          <a:solidFill>
            <a:srgbClr val="FF0000"/>
          </a:solidFill>
        </p:grpSpPr>
        <p:grpSp>
          <p:nvGrpSpPr>
            <p:cNvPr id="12" name="Группа 31"/>
            <p:cNvGrpSpPr/>
            <p:nvPr/>
          </p:nvGrpSpPr>
          <p:grpSpPr>
            <a:xfrm>
              <a:off x="144458" y="2816336"/>
              <a:ext cx="1008000" cy="1295656"/>
              <a:chOff x="144458" y="2816336"/>
              <a:chExt cx="1008000" cy="1295656"/>
            </a:xfrm>
            <a:grpFill/>
          </p:grpSpPr>
          <p:grpSp>
            <p:nvGrpSpPr>
              <p:cNvPr id="13" name="Группа 30"/>
              <p:cNvGrpSpPr/>
              <p:nvPr/>
            </p:nvGrpSpPr>
            <p:grpSpPr>
              <a:xfrm>
                <a:off x="144458" y="2816336"/>
                <a:ext cx="1008000" cy="1295656"/>
                <a:chOff x="144458" y="2816336"/>
                <a:chExt cx="1008000" cy="1295656"/>
              </a:xfrm>
              <a:grpFill/>
            </p:grpSpPr>
            <p:grpSp>
              <p:nvGrpSpPr>
                <p:cNvPr id="14" name="Группа 13"/>
                <p:cNvGrpSpPr/>
                <p:nvPr/>
              </p:nvGrpSpPr>
              <p:grpSpPr>
                <a:xfrm>
                  <a:off x="144458" y="3103992"/>
                  <a:ext cx="1008000" cy="1008000"/>
                  <a:chOff x="1214414" y="1785926"/>
                  <a:chExt cx="1008000" cy="1008000"/>
                </a:xfrm>
                <a:grpFill/>
              </p:grpSpPr>
              <p:sp>
                <p:nvSpPr>
                  <p:cNvPr id="71" name="Блок-схема: узел 70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gradFill flip="none" rotWithShape="1">
                    <a:gsLst>
                      <a:gs pos="0">
                        <a:srgbClr val="FF0000">
                          <a:tint val="66000"/>
                          <a:satMod val="160000"/>
                        </a:srgbClr>
                      </a:gs>
                      <a:gs pos="50000">
                        <a:srgbClr val="FF0000">
                          <a:tint val="44500"/>
                          <a:satMod val="160000"/>
                        </a:srgbClr>
                      </a:gs>
                      <a:gs pos="100000">
                        <a:srgbClr val="FF0000">
                          <a:tint val="23500"/>
                          <a:satMod val="160000"/>
                        </a:srgbClr>
                      </a:gs>
                    </a:gsLst>
                    <a:lin ang="16200000" scaled="1"/>
                    <a:tileRect/>
                  </a:gradFill>
                  <a:ln>
                    <a:solidFill>
                      <a:srgbClr val="0000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15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  <a:grpFill/>
                </p:grpSpPr>
                <p:sp>
                  <p:nvSpPr>
                    <p:cNvPr id="73" name="Блок-схема: узел 72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74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sp>
              <p:nvSpPr>
                <p:cNvPr id="70" name="Пятно 2 8"/>
                <p:cNvSpPr/>
                <p:nvPr/>
              </p:nvSpPr>
              <p:spPr>
                <a:xfrm rot="1129421">
                  <a:off x="282145" y="2816336"/>
                  <a:ext cx="720000" cy="540000"/>
                </a:xfrm>
                <a:prstGeom prst="irregularSeal2">
                  <a:avLst/>
                </a:prstGeom>
                <a:grpFill/>
                <a:ln w="19050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68" name="Месяц 67"/>
              <p:cNvSpPr/>
              <p:nvPr/>
            </p:nvSpPr>
            <p:spPr>
              <a:xfrm rot="5400000" flipV="1">
                <a:off x="541301" y="3557590"/>
                <a:ext cx="214314" cy="528638"/>
              </a:xfrm>
              <a:prstGeom prst="moon">
                <a:avLst>
                  <a:gd name="adj" fmla="val 3047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6" name="Группа 18"/>
            <p:cNvGrpSpPr>
              <a:grpSpLocks noChangeAspect="1"/>
            </p:cNvGrpSpPr>
            <p:nvPr/>
          </p:nvGrpSpPr>
          <p:grpSpPr>
            <a:xfrm>
              <a:off x="430210" y="3463563"/>
              <a:ext cx="465190" cy="108000"/>
              <a:chOff x="1500166" y="2145497"/>
              <a:chExt cx="465190" cy="108000"/>
            </a:xfrm>
            <a:grpFill/>
          </p:grpSpPr>
          <p:sp>
            <p:nvSpPr>
              <p:cNvPr id="65" name="Блок-схема: узел 64"/>
              <p:cNvSpPr>
                <a:spLocks noChangeAspect="1"/>
              </p:cNvSpPr>
              <p:nvPr/>
            </p:nvSpPr>
            <p:spPr>
              <a:xfrm>
                <a:off x="150016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6" name="Блок-схема: узел 65"/>
              <p:cNvSpPr>
                <a:spLocks noChangeAspect="1"/>
              </p:cNvSpPr>
              <p:nvPr/>
            </p:nvSpPr>
            <p:spPr>
              <a:xfrm>
                <a:off x="185735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92" name="Умножение 91">
            <a:hlinkClick r:id="" action="ppaction://hlinkshowjump?jump=endshow"/>
          </p:cNvPr>
          <p:cNvSpPr/>
          <p:nvPr/>
        </p:nvSpPr>
        <p:spPr>
          <a:xfrm>
            <a:off x="8712000" y="0"/>
            <a:ext cx="432000" cy="432000"/>
          </a:xfrm>
          <a:prstGeom prst="mathMultiply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3" name="001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1" cstate="print"/>
          <a:stretch>
            <a:fillRect/>
          </a:stretch>
        </p:blipFill>
        <p:spPr>
          <a:xfrm>
            <a:off x="500034" y="2285992"/>
            <a:ext cx="304800" cy="304800"/>
          </a:xfrm>
          <a:prstGeom prst="rect">
            <a:avLst/>
          </a:prstGeom>
        </p:spPr>
      </p:pic>
      <p:pic>
        <p:nvPicPr>
          <p:cNvPr id="95" name="SCALES.WAV">
            <a:hlinkClick r:id="" action="ppaction://media"/>
          </p:cNvPr>
          <p:cNvPicPr>
            <a:picLocks noRot="1" noChangeAspect="1"/>
          </p:cNvPicPr>
          <p:nvPr>
            <a:wavAudioFile r:embed="rId3" name="SCALES.WAV"/>
          </p:nvPr>
        </p:nvPicPr>
        <p:blipFill>
          <a:blip r:embed="rId12" cstate="print"/>
          <a:stretch>
            <a:fillRect/>
          </a:stretch>
        </p:blipFill>
        <p:spPr>
          <a:xfrm>
            <a:off x="500034" y="1500174"/>
            <a:ext cx="304800" cy="304800"/>
          </a:xfrm>
          <a:prstGeom prst="rect">
            <a:avLst/>
          </a:prstGeom>
        </p:spPr>
      </p:pic>
      <p:pic>
        <p:nvPicPr>
          <p:cNvPr id="69" name="SCALES.WAV">
            <a:hlinkClick r:id="" action="ppaction://media"/>
          </p:cNvPr>
          <p:cNvPicPr>
            <a:picLocks noRot="1" noChangeAspect="1"/>
          </p:cNvPicPr>
          <p:nvPr>
            <a:wavAudioFile r:embed="rId3" name="SCALES.WAV"/>
          </p:nvPr>
        </p:nvPicPr>
        <p:blipFill>
          <a:blip r:embed="rId13" cstate="print"/>
          <a:stretch>
            <a:fillRect/>
          </a:stretch>
        </p:blipFill>
        <p:spPr>
          <a:xfrm>
            <a:off x="500034" y="1928802"/>
            <a:ext cx="304800" cy="304800"/>
          </a:xfrm>
          <a:prstGeom prst="rect">
            <a:avLst/>
          </a:prstGeom>
        </p:spPr>
      </p:pic>
      <p:grpSp>
        <p:nvGrpSpPr>
          <p:cNvPr id="17" name="Группа 53"/>
          <p:cNvGrpSpPr/>
          <p:nvPr/>
        </p:nvGrpSpPr>
        <p:grpSpPr>
          <a:xfrm>
            <a:off x="2107388" y="2852734"/>
            <a:ext cx="762001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51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52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" name="Группа 48"/>
          <p:cNvGrpSpPr/>
          <p:nvPr/>
        </p:nvGrpSpPr>
        <p:grpSpPr>
          <a:xfrm>
            <a:off x="2195736" y="3717032"/>
            <a:ext cx="762001" cy="533400"/>
            <a:chOff x="2057400" y="2692400"/>
            <a:chExt cx="762000" cy="533400"/>
          </a:xfrm>
          <a:solidFill>
            <a:srgbClr val="0000FF"/>
          </a:solidFill>
        </p:grpSpPr>
        <p:sp>
          <p:nvSpPr>
            <p:cNvPr id="31" name="AutoShape 8"/>
            <p:cNvSpPr>
              <a:spLocks noChangeArrowheads="1"/>
            </p:cNvSpPr>
            <p:nvPr/>
          </p:nvSpPr>
          <p:spPr bwMode="auto">
            <a:xfrm>
              <a:off x="2133600" y="26924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32" name="Oval 44"/>
            <p:cNvSpPr>
              <a:spLocks noChangeArrowheads="1"/>
            </p:cNvSpPr>
            <p:nvPr/>
          </p:nvSpPr>
          <p:spPr bwMode="auto">
            <a:xfrm>
              <a:off x="2343152" y="27638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2057400" y="27686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2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" name="Группа 56"/>
          <p:cNvGrpSpPr/>
          <p:nvPr/>
        </p:nvGrpSpPr>
        <p:grpSpPr>
          <a:xfrm>
            <a:off x="2107388" y="4567246"/>
            <a:ext cx="762001" cy="533400"/>
            <a:chOff x="2057400" y="3526631"/>
            <a:chExt cx="762000" cy="533400"/>
          </a:xfrm>
          <a:solidFill>
            <a:srgbClr val="0000FF"/>
          </a:solidFill>
        </p:grpSpPr>
        <p:sp>
          <p:nvSpPr>
            <p:cNvPr id="39" name="AutoShape 8"/>
            <p:cNvSpPr>
              <a:spLocks noChangeArrowheads="1"/>
            </p:cNvSpPr>
            <p:nvPr/>
          </p:nvSpPr>
          <p:spPr bwMode="auto">
            <a:xfrm>
              <a:off x="2133600" y="3526631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40" name="Oval 44"/>
            <p:cNvSpPr>
              <a:spLocks noChangeArrowheads="1"/>
            </p:cNvSpPr>
            <p:nvPr/>
          </p:nvSpPr>
          <p:spPr bwMode="auto">
            <a:xfrm>
              <a:off x="2362200" y="3602831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2057400" y="3602831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3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975" fill="hold"/>
                                        <p:tgtEl>
                                          <p:spTgt spid="6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475"/>
                            </p:stCondLst>
                            <p:childTnLst>
                              <p:par>
                                <p:cTn id="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8" dur="3315" fill="hold"/>
                                        <p:tgtEl>
                                          <p:spTgt spid="9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815"/>
                            </p:stCondLst>
                            <p:childTnLst>
                              <p:par>
                                <p:cTn id="3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4" dur="2975" fill="hold"/>
                                        <p:tgtEl>
                                          <p:spTgt spid="9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475"/>
                            </p:stCondLst>
                            <p:childTnLst>
                              <p:par>
                                <p:cTn id="4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audio>
              <p:cMediaNode showWhenStopped="0">
                <p:cTn id="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3"/>
                </p:tgtEl>
              </p:cMediaNode>
            </p:audio>
            <p:audio>
              <p:cMediaNode showWhenStopped="0">
                <p:cTn id="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5"/>
                </p:tgtEl>
              </p:cMediaNode>
            </p:audio>
            <p:audio>
              <p:cMediaNode showWhenStopped="0">
                <p:cTn id="5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9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Группа 78"/>
          <p:cNvGrpSpPr/>
          <p:nvPr/>
        </p:nvGrpSpPr>
        <p:grpSpPr>
          <a:xfrm>
            <a:off x="357158" y="285728"/>
            <a:ext cx="8429684" cy="6293288"/>
            <a:chOff x="357158" y="285728"/>
            <a:chExt cx="8429684" cy="6293288"/>
          </a:xfrm>
        </p:grpSpPr>
        <p:sp>
          <p:nvSpPr>
            <p:cNvPr id="89" name="Прямоугольник 88"/>
            <p:cNvSpPr/>
            <p:nvPr/>
          </p:nvSpPr>
          <p:spPr>
            <a:xfrm>
              <a:off x="357158" y="285728"/>
              <a:ext cx="8429684" cy="6286544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90" name="Группа 55"/>
            <p:cNvGrpSpPr/>
            <p:nvPr/>
          </p:nvGrpSpPr>
          <p:grpSpPr>
            <a:xfrm>
              <a:off x="366870" y="285728"/>
              <a:ext cx="8301030" cy="864000"/>
              <a:chOff x="376583" y="285728"/>
              <a:chExt cx="8301030" cy="864000"/>
            </a:xfrm>
          </p:grpSpPr>
          <p:pic>
            <p:nvPicPr>
              <p:cNvPr id="98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99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100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101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102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103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  <p:grpSp>
          <p:nvGrpSpPr>
            <p:cNvPr id="91" name="Группа 56"/>
            <p:cNvGrpSpPr/>
            <p:nvPr/>
          </p:nvGrpSpPr>
          <p:grpSpPr>
            <a:xfrm>
              <a:off x="366870" y="5715016"/>
              <a:ext cx="8301030" cy="864000"/>
              <a:chOff x="376583" y="285728"/>
              <a:chExt cx="8301030" cy="864000"/>
            </a:xfrm>
          </p:grpSpPr>
          <p:pic>
            <p:nvPicPr>
              <p:cNvPr id="92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93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94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95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96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97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60" name="Oval 44"/>
          <p:cNvSpPr>
            <a:spLocks noChangeArrowheads="1"/>
          </p:cNvSpPr>
          <p:nvPr/>
        </p:nvSpPr>
        <p:spPr bwMode="auto">
          <a:xfrm>
            <a:off x="2428860" y="4638684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-</a:t>
            </a:r>
          </a:p>
        </p:txBody>
      </p:sp>
      <p:sp>
        <p:nvSpPr>
          <p:cNvPr id="58" name="Oval 44"/>
          <p:cNvSpPr>
            <a:spLocks noChangeArrowheads="1"/>
          </p:cNvSpPr>
          <p:nvPr/>
        </p:nvSpPr>
        <p:spPr bwMode="auto">
          <a:xfrm>
            <a:off x="2428860" y="2928934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-</a:t>
            </a:r>
          </a:p>
        </p:txBody>
      </p:sp>
      <p:sp>
        <p:nvSpPr>
          <p:cNvPr id="3074" name="Rectangle 47"/>
          <p:cNvSpPr>
            <a:spLocks noChangeArrowheads="1"/>
          </p:cNvSpPr>
          <p:nvPr/>
        </p:nvSpPr>
        <p:spPr bwMode="auto">
          <a:xfrm>
            <a:off x="990000" y="1714488"/>
            <a:ext cx="7164000" cy="864000"/>
          </a:xfrm>
          <a:prstGeom prst="round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                   </a:t>
            </a:r>
            <a:r>
              <a:rPr lang="ru-RU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+ 6 = 46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Rectangle 48"/>
          <p:cNvSpPr>
            <a:spLocks noChangeArrowheads="1"/>
          </p:cNvSpPr>
          <p:nvPr/>
        </p:nvSpPr>
        <p:spPr bwMode="auto">
          <a:xfrm>
            <a:off x="3357554" y="2840839"/>
            <a:ext cx="4752008" cy="576263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dirty="0" smtClean="0">
                <a:solidFill>
                  <a:srgbClr val="33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solidFill>
                  <a:srgbClr val="333300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sz="2400" dirty="0" smtClean="0">
                <a:solidFill>
                  <a:srgbClr val="333300"/>
                </a:solidFill>
                <a:latin typeface="Arial" pitchFamily="34" charset="0"/>
                <a:cs typeface="Arial" pitchFamily="34" charset="0"/>
              </a:rPr>
              <a:t> = 50</a:t>
            </a:r>
            <a:endParaRPr lang="ru-RU" sz="2400" dirty="0">
              <a:solidFill>
                <a:srgbClr val="33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8" name="Rectangle 49"/>
          <p:cNvSpPr>
            <a:spLocks noChangeArrowheads="1"/>
          </p:cNvSpPr>
          <p:nvPr/>
        </p:nvSpPr>
        <p:spPr bwMode="auto">
          <a:xfrm>
            <a:off x="3357554" y="3667133"/>
            <a:ext cx="4752008" cy="574675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Х =40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49" name="Rectangle 50"/>
          <p:cNvSpPr>
            <a:spLocks noChangeArrowheads="1"/>
          </p:cNvSpPr>
          <p:nvPr/>
        </p:nvSpPr>
        <p:spPr bwMode="auto">
          <a:xfrm>
            <a:off x="3357554" y="4500570"/>
            <a:ext cx="4752008" cy="576263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Х = 44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133600" y="4457700"/>
            <a:ext cx="432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Oval 44"/>
          <p:cNvSpPr>
            <a:spLocks noChangeArrowheads="1"/>
          </p:cNvSpPr>
          <p:nvPr/>
        </p:nvSpPr>
        <p:spPr bwMode="auto">
          <a:xfrm>
            <a:off x="2428860" y="3783809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+</a:t>
            </a:r>
          </a:p>
        </p:txBody>
      </p:sp>
      <p:grpSp>
        <p:nvGrpSpPr>
          <p:cNvPr id="2" name="Группа 42"/>
          <p:cNvGrpSpPr>
            <a:grpSpLocks noChangeAspect="1"/>
          </p:cNvGrpSpPr>
          <p:nvPr/>
        </p:nvGrpSpPr>
        <p:grpSpPr>
          <a:xfrm>
            <a:off x="571472" y="2786058"/>
            <a:ext cx="938700" cy="1080000"/>
            <a:chOff x="1069956" y="1467992"/>
            <a:chExt cx="1152458" cy="1325934"/>
          </a:xfrm>
        </p:grpSpPr>
        <p:grpSp>
          <p:nvGrpSpPr>
            <p:cNvPr id="3" name="Группа 27"/>
            <p:cNvGrpSpPr/>
            <p:nvPr/>
          </p:nvGrpSpPr>
          <p:grpSpPr>
            <a:xfrm>
              <a:off x="1214414" y="1785926"/>
              <a:ext cx="1008000" cy="1008000"/>
              <a:chOff x="1214414" y="1785926"/>
              <a:chExt cx="1008000" cy="1008000"/>
            </a:xfrm>
          </p:grpSpPr>
          <p:grpSp>
            <p:nvGrpSpPr>
              <p:cNvPr id="4" name="Группа 26"/>
              <p:cNvGrpSpPr/>
              <p:nvPr/>
            </p:nvGrpSpPr>
            <p:grpSpPr>
              <a:xfrm>
                <a:off x="1214414" y="1785926"/>
                <a:ext cx="1008000" cy="1008000"/>
                <a:chOff x="1214414" y="1785926"/>
                <a:chExt cx="1008000" cy="1008000"/>
              </a:xfrm>
            </p:grpSpPr>
            <p:grpSp>
              <p:nvGrpSpPr>
                <p:cNvPr id="5" name="Группа 13"/>
                <p:cNvGrpSpPr/>
                <p:nvPr/>
              </p:nvGrpSpPr>
              <p:grpSpPr>
                <a:xfrm>
                  <a:off x="1214414" y="1785926"/>
                  <a:ext cx="1008000" cy="1008000"/>
                  <a:chOff x="1214414" y="1785926"/>
                  <a:chExt cx="1008000" cy="1008000"/>
                </a:xfrm>
              </p:grpSpPr>
              <p:sp>
                <p:nvSpPr>
                  <p:cNvPr id="55" name="Блок-схема: узел 54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solidFill>
                    <a:srgbClr val="00B05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7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</p:grpSpPr>
                <p:sp>
                  <p:nvSpPr>
                    <p:cNvPr id="57" name="Блок-схема: узел 56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59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sp>
              <p:nvSpPr>
                <p:cNvPr id="54" name="Месяц 53"/>
                <p:cNvSpPr/>
                <p:nvPr/>
              </p:nvSpPr>
              <p:spPr>
                <a:xfrm rot="16200000">
                  <a:off x="1611257" y="2271706"/>
                  <a:ext cx="214314" cy="528638"/>
                </a:xfrm>
                <a:prstGeom prst="moon">
                  <a:avLst>
                    <a:gd name="adj" fmla="val 30475"/>
                  </a:avLst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8" name="Группа 18"/>
              <p:cNvGrpSpPr>
                <a:grpSpLocks noChangeAspect="1"/>
              </p:cNvGrpSpPr>
              <p:nvPr/>
            </p:nvGrpSpPr>
            <p:grpSpPr>
              <a:xfrm>
                <a:off x="1500166" y="2145497"/>
                <a:ext cx="465190" cy="108000"/>
                <a:chOff x="1500166" y="2145497"/>
                <a:chExt cx="465190" cy="108000"/>
              </a:xfrm>
            </p:grpSpPr>
            <p:sp>
              <p:nvSpPr>
                <p:cNvPr id="48" name="Блок-схема: узел 47"/>
                <p:cNvSpPr>
                  <a:spLocks noChangeAspect="1"/>
                </p:cNvSpPr>
                <p:nvPr/>
              </p:nvSpPr>
              <p:spPr>
                <a:xfrm>
                  <a:off x="150016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9" name="Блок-схема: узел 48"/>
                <p:cNvSpPr>
                  <a:spLocks noChangeAspect="1"/>
                </p:cNvSpPr>
                <p:nvPr/>
              </p:nvSpPr>
              <p:spPr>
                <a:xfrm>
                  <a:off x="185735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sp>
          <p:nvSpPr>
            <p:cNvPr id="45" name="Облако 44"/>
            <p:cNvSpPr/>
            <p:nvPr/>
          </p:nvSpPr>
          <p:spPr>
            <a:xfrm rot="19941007" flipV="1">
              <a:off x="1069956" y="1467992"/>
              <a:ext cx="914400" cy="526082"/>
            </a:xfrm>
            <a:prstGeom prst="cloud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61"/>
          <p:cNvGrpSpPr>
            <a:grpSpLocks noChangeAspect="1"/>
          </p:cNvGrpSpPr>
          <p:nvPr/>
        </p:nvGrpSpPr>
        <p:grpSpPr>
          <a:xfrm>
            <a:off x="714348" y="4143380"/>
            <a:ext cx="840210" cy="1080000"/>
            <a:chOff x="144458" y="2816336"/>
            <a:chExt cx="1008000" cy="1295656"/>
          </a:xfrm>
          <a:solidFill>
            <a:srgbClr val="FF0000"/>
          </a:solidFill>
        </p:grpSpPr>
        <p:grpSp>
          <p:nvGrpSpPr>
            <p:cNvPr id="10" name="Группа 31"/>
            <p:cNvGrpSpPr/>
            <p:nvPr/>
          </p:nvGrpSpPr>
          <p:grpSpPr>
            <a:xfrm>
              <a:off x="144458" y="2816336"/>
              <a:ext cx="1008000" cy="1295656"/>
              <a:chOff x="144458" y="2816336"/>
              <a:chExt cx="1008000" cy="1295656"/>
            </a:xfrm>
            <a:grpFill/>
          </p:grpSpPr>
          <p:grpSp>
            <p:nvGrpSpPr>
              <p:cNvPr id="11" name="Группа 30"/>
              <p:cNvGrpSpPr/>
              <p:nvPr/>
            </p:nvGrpSpPr>
            <p:grpSpPr>
              <a:xfrm>
                <a:off x="144458" y="2816336"/>
                <a:ext cx="1008000" cy="1295656"/>
                <a:chOff x="144458" y="2816336"/>
                <a:chExt cx="1008000" cy="1295656"/>
              </a:xfrm>
              <a:grpFill/>
            </p:grpSpPr>
            <p:grpSp>
              <p:nvGrpSpPr>
                <p:cNvPr id="12" name="Группа 13"/>
                <p:cNvGrpSpPr/>
                <p:nvPr/>
              </p:nvGrpSpPr>
              <p:grpSpPr>
                <a:xfrm>
                  <a:off x="144458" y="3103992"/>
                  <a:ext cx="1008000" cy="1008000"/>
                  <a:chOff x="1214414" y="1785926"/>
                  <a:chExt cx="1008000" cy="1008000"/>
                </a:xfrm>
                <a:grpFill/>
              </p:grpSpPr>
              <p:sp>
                <p:nvSpPr>
                  <p:cNvPr id="71" name="Блок-схема: узел 70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gradFill flip="none" rotWithShape="1">
                    <a:gsLst>
                      <a:gs pos="0">
                        <a:srgbClr val="FF0000">
                          <a:tint val="66000"/>
                          <a:satMod val="160000"/>
                        </a:srgbClr>
                      </a:gs>
                      <a:gs pos="50000">
                        <a:srgbClr val="FF0000">
                          <a:tint val="44500"/>
                          <a:satMod val="160000"/>
                        </a:srgbClr>
                      </a:gs>
                      <a:gs pos="100000">
                        <a:srgbClr val="FF0000">
                          <a:tint val="23500"/>
                          <a:satMod val="160000"/>
                        </a:srgbClr>
                      </a:gs>
                    </a:gsLst>
                    <a:lin ang="16200000" scaled="1"/>
                    <a:tileRect/>
                  </a:gradFill>
                  <a:ln>
                    <a:solidFill>
                      <a:srgbClr val="0000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13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  <a:grpFill/>
                </p:grpSpPr>
                <p:sp>
                  <p:nvSpPr>
                    <p:cNvPr id="73" name="Блок-схема: узел 72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74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sp>
              <p:nvSpPr>
                <p:cNvPr id="70" name="Пятно 2 8"/>
                <p:cNvSpPr/>
                <p:nvPr/>
              </p:nvSpPr>
              <p:spPr>
                <a:xfrm rot="1129421">
                  <a:off x="282145" y="2816336"/>
                  <a:ext cx="720000" cy="540000"/>
                </a:xfrm>
                <a:prstGeom prst="irregularSeal2">
                  <a:avLst/>
                </a:prstGeom>
                <a:grpFill/>
                <a:ln w="19050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68" name="Месяц 67"/>
              <p:cNvSpPr/>
              <p:nvPr/>
            </p:nvSpPr>
            <p:spPr>
              <a:xfrm rot="5400000" flipV="1">
                <a:off x="541301" y="3557590"/>
                <a:ext cx="214314" cy="528638"/>
              </a:xfrm>
              <a:prstGeom prst="moon">
                <a:avLst>
                  <a:gd name="adj" fmla="val 3047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4" name="Группа 18"/>
            <p:cNvGrpSpPr>
              <a:grpSpLocks noChangeAspect="1"/>
            </p:cNvGrpSpPr>
            <p:nvPr/>
          </p:nvGrpSpPr>
          <p:grpSpPr>
            <a:xfrm>
              <a:off x="430210" y="3463563"/>
              <a:ext cx="465190" cy="108000"/>
              <a:chOff x="1500166" y="2145497"/>
              <a:chExt cx="465190" cy="108000"/>
            </a:xfrm>
            <a:grpFill/>
          </p:grpSpPr>
          <p:sp>
            <p:nvSpPr>
              <p:cNvPr id="65" name="Блок-схема: узел 64"/>
              <p:cNvSpPr>
                <a:spLocks noChangeAspect="1"/>
              </p:cNvSpPr>
              <p:nvPr/>
            </p:nvSpPr>
            <p:spPr>
              <a:xfrm>
                <a:off x="150016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6" name="Блок-схема: узел 65"/>
              <p:cNvSpPr>
                <a:spLocks noChangeAspect="1"/>
              </p:cNvSpPr>
              <p:nvPr/>
            </p:nvSpPr>
            <p:spPr>
              <a:xfrm>
                <a:off x="185735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5" name="Группа 53"/>
          <p:cNvGrpSpPr/>
          <p:nvPr/>
        </p:nvGrpSpPr>
        <p:grpSpPr>
          <a:xfrm>
            <a:off x="2107388" y="2852734"/>
            <a:ext cx="762001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51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52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6" name="Группа 48"/>
          <p:cNvGrpSpPr/>
          <p:nvPr/>
        </p:nvGrpSpPr>
        <p:grpSpPr>
          <a:xfrm>
            <a:off x="2143107" y="3709990"/>
            <a:ext cx="762001" cy="533400"/>
            <a:chOff x="2057400" y="2692400"/>
            <a:chExt cx="762000" cy="533400"/>
          </a:xfrm>
          <a:solidFill>
            <a:srgbClr val="0000FF"/>
          </a:solidFill>
        </p:grpSpPr>
        <p:sp>
          <p:nvSpPr>
            <p:cNvPr id="31" name="AutoShape 8"/>
            <p:cNvSpPr>
              <a:spLocks noChangeArrowheads="1"/>
            </p:cNvSpPr>
            <p:nvPr/>
          </p:nvSpPr>
          <p:spPr bwMode="auto">
            <a:xfrm>
              <a:off x="2133600" y="26924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32" name="Oval 44"/>
            <p:cNvSpPr>
              <a:spLocks noChangeArrowheads="1"/>
            </p:cNvSpPr>
            <p:nvPr/>
          </p:nvSpPr>
          <p:spPr bwMode="auto">
            <a:xfrm>
              <a:off x="2343152" y="27638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2057400" y="27686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2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7" name="Группа 56"/>
          <p:cNvGrpSpPr/>
          <p:nvPr/>
        </p:nvGrpSpPr>
        <p:grpSpPr>
          <a:xfrm>
            <a:off x="2107388" y="4567246"/>
            <a:ext cx="762001" cy="533400"/>
            <a:chOff x="2057400" y="3526631"/>
            <a:chExt cx="762000" cy="533400"/>
          </a:xfrm>
          <a:solidFill>
            <a:srgbClr val="0000FF"/>
          </a:solidFill>
        </p:grpSpPr>
        <p:sp>
          <p:nvSpPr>
            <p:cNvPr id="39" name="AutoShape 8"/>
            <p:cNvSpPr>
              <a:spLocks noChangeArrowheads="1"/>
            </p:cNvSpPr>
            <p:nvPr/>
          </p:nvSpPr>
          <p:spPr bwMode="auto">
            <a:xfrm>
              <a:off x="2133600" y="3526631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40" name="Oval 44"/>
            <p:cNvSpPr>
              <a:spLocks noChangeArrowheads="1"/>
            </p:cNvSpPr>
            <p:nvPr/>
          </p:nvSpPr>
          <p:spPr bwMode="auto">
            <a:xfrm>
              <a:off x="2362200" y="3602831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2057400" y="3602831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3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72" name="001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1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76" name="001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2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77" name="SCALES.WAV">
            <a:hlinkClick r:id="" action="ppaction://media"/>
          </p:cNvPr>
          <p:cNvPicPr>
            <a:picLocks noRot="1" noChangeAspect="1"/>
          </p:cNvPicPr>
          <p:nvPr>
            <a:wavAudioFile r:embed="rId3" name="SCALES.WAV"/>
          </p:nvPr>
        </p:nvPicPr>
        <p:blipFill>
          <a:blip r:embed="rId13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sp>
        <p:nvSpPr>
          <p:cNvPr id="78" name="Умножение 77">
            <a:hlinkClick r:id="" action="ppaction://hlinkshowjump?jump=endshow"/>
          </p:cNvPr>
          <p:cNvSpPr/>
          <p:nvPr/>
        </p:nvSpPr>
        <p:spPr>
          <a:xfrm>
            <a:off x="8712000" y="0"/>
            <a:ext cx="432000" cy="432000"/>
          </a:xfrm>
          <a:prstGeom prst="mathMultiply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315" fill="hold"/>
                                        <p:tgtEl>
                                          <p:spTgt spid="7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815"/>
                            </p:stCondLst>
                            <p:childTnLst>
                              <p:par>
                                <p:cTn id="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8" dur="2975" fill="hold"/>
                                        <p:tgtEl>
                                          <p:spTgt spid="7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475"/>
                            </p:stCondLst>
                            <p:childTnLst>
                              <p:par>
                                <p:cTn id="3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4" dur="3315" fill="hold"/>
                                        <p:tgtEl>
                                          <p:spTgt spid="7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815"/>
                            </p:stCondLst>
                            <p:childTnLst>
                              <p:par>
                                <p:cTn id="4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audio>
              <p:cMediaNode showWhenStopped="0">
                <p:cTn id="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2"/>
                </p:tgtEl>
              </p:cMediaNode>
            </p:audio>
            <p:audio>
              <p:cMediaNode showWhenStopped="0">
                <p:cTn id="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6"/>
                </p:tgtEl>
              </p:cMediaNode>
            </p:audio>
            <p:audio>
              <p:cMediaNode showWhenStopped="0">
                <p:cTn id="5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7"/>
                </p:tgtEl>
              </p:cMediaNode>
            </p:audio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8"/>
          <p:cNvGrpSpPr/>
          <p:nvPr/>
        </p:nvGrpSpPr>
        <p:grpSpPr>
          <a:xfrm>
            <a:off x="357158" y="285728"/>
            <a:ext cx="8429684" cy="6293288"/>
            <a:chOff x="357158" y="285728"/>
            <a:chExt cx="8429684" cy="6293288"/>
          </a:xfrm>
        </p:grpSpPr>
        <p:sp>
          <p:nvSpPr>
            <p:cNvPr id="77" name="Прямоугольник 76"/>
            <p:cNvSpPr/>
            <p:nvPr/>
          </p:nvSpPr>
          <p:spPr>
            <a:xfrm>
              <a:off x="357158" y="285728"/>
              <a:ext cx="8429684" cy="6286544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" name="Группа 55"/>
            <p:cNvGrpSpPr/>
            <p:nvPr/>
          </p:nvGrpSpPr>
          <p:grpSpPr>
            <a:xfrm>
              <a:off x="366870" y="285728"/>
              <a:ext cx="8301030" cy="864000"/>
              <a:chOff x="376583" y="285728"/>
              <a:chExt cx="8301030" cy="864000"/>
            </a:xfrm>
          </p:grpSpPr>
          <p:pic>
            <p:nvPicPr>
              <p:cNvPr id="86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87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88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90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91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104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  <p:grpSp>
          <p:nvGrpSpPr>
            <p:cNvPr id="4" name="Группа 56"/>
            <p:cNvGrpSpPr/>
            <p:nvPr/>
          </p:nvGrpSpPr>
          <p:grpSpPr>
            <a:xfrm>
              <a:off x="366870" y="5715016"/>
              <a:ext cx="8301030" cy="864000"/>
              <a:chOff x="376583" y="285728"/>
              <a:chExt cx="8301030" cy="864000"/>
            </a:xfrm>
          </p:grpSpPr>
          <p:pic>
            <p:nvPicPr>
              <p:cNvPr id="80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81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82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83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84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85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60" name="Oval 44"/>
          <p:cNvSpPr>
            <a:spLocks noChangeArrowheads="1"/>
          </p:cNvSpPr>
          <p:nvPr/>
        </p:nvSpPr>
        <p:spPr bwMode="auto">
          <a:xfrm>
            <a:off x="2428860" y="4638684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+</a:t>
            </a:r>
          </a:p>
        </p:txBody>
      </p:sp>
      <p:sp>
        <p:nvSpPr>
          <p:cNvPr id="58" name="Oval 44"/>
          <p:cNvSpPr>
            <a:spLocks noChangeArrowheads="1"/>
          </p:cNvSpPr>
          <p:nvPr/>
        </p:nvSpPr>
        <p:spPr bwMode="auto">
          <a:xfrm>
            <a:off x="2428860" y="2928934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-</a:t>
            </a:r>
          </a:p>
        </p:txBody>
      </p:sp>
      <p:sp>
        <p:nvSpPr>
          <p:cNvPr id="3074" name="Rectangle 47"/>
          <p:cNvSpPr>
            <a:spLocks noChangeArrowheads="1"/>
          </p:cNvSpPr>
          <p:nvPr/>
        </p:nvSpPr>
        <p:spPr bwMode="auto">
          <a:xfrm>
            <a:off x="990000" y="1714488"/>
            <a:ext cx="7164000" cy="864000"/>
          </a:xfrm>
          <a:prstGeom prst="round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9.                  </a:t>
            </a:r>
            <a:r>
              <a:rPr lang="ru-RU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+ 65 = 100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Rectangle 48"/>
          <p:cNvSpPr>
            <a:spLocks noChangeArrowheads="1"/>
          </p:cNvSpPr>
          <p:nvPr/>
        </p:nvSpPr>
        <p:spPr bwMode="auto">
          <a:xfrm>
            <a:off x="3357554" y="2840839"/>
            <a:ext cx="4752008" cy="576263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dirty="0" smtClean="0">
                <a:solidFill>
                  <a:srgbClr val="333300"/>
                </a:solidFill>
                <a:latin typeface="Arial" pitchFamily="34" charset="0"/>
                <a:cs typeface="Arial" pitchFamily="34" charset="0"/>
              </a:rPr>
              <a:t>Х = 30</a:t>
            </a:r>
            <a:endParaRPr lang="ru-RU" sz="2400" dirty="0">
              <a:solidFill>
                <a:srgbClr val="33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8" name="Rectangle 49"/>
          <p:cNvSpPr>
            <a:spLocks noChangeArrowheads="1"/>
          </p:cNvSpPr>
          <p:nvPr/>
        </p:nvSpPr>
        <p:spPr bwMode="auto">
          <a:xfrm>
            <a:off x="3357554" y="3667133"/>
            <a:ext cx="4752008" cy="574675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Х = 45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49" name="Rectangle 50"/>
          <p:cNvSpPr>
            <a:spLocks noChangeArrowheads="1"/>
          </p:cNvSpPr>
          <p:nvPr/>
        </p:nvSpPr>
        <p:spPr bwMode="auto">
          <a:xfrm>
            <a:off x="3357554" y="4500570"/>
            <a:ext cx="4752008" cy="576263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Х = 35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133600" y="4457700"/>
            <a:ext cx="432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Oval 44"/>
          <p:cNvSpPr>
            <a:spLocks noChangeArrowheads="1"/>
          </p:cNvSpPr>
          <p:nvPr/>
        </p:nvSpPr>
        <p:spPr bwMode="auto">
          <a:xfrm>
            <a:off x="2428860" y="3783809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-</a:t>
            </a:r>
          </a:p>
        </p:txBody>
      </p:sp>
      <p:grpSp>
        <p:nvGrpSpPr>
          <p:cNvPr id="5" name="Группа 42"/>
          <p:cNvGrpSpPr>
            <a:grpSpLocks noChangeAspect="1"/>
          </p:cNvGrpSpPr>
          <p:nvPr/>
        </p:nvGrpSpPr>
        <p:grpSpPr>
          <a:xfrm>
            <a:off x="571472" y="2786058"/>
            <a:ext cx="938700" cy="1080000"/>
            <a:chOff x="1069956" y="1467992"/>
            <a:chExt cx="1152458" cy="1325934"/>
          </a:xfrm>
        </p:grpSpPr>
        <p:grpSp>
          <p:nvGrpSpPr>
            <p:cNvPr id="6" name="Группа 27"/>
            <p:cNvGrpSpPr/>
            <p:nvPr/>
          </p:nvGrpSpPr>
          <p:grpSpPr>
            <a:xfrm>
              <a:off x="1214414" y="1785926"/>
              <a:ext cx="1008000" cy="1008000"/>
              <a:chOff x="1214414" y="1785926"/>
              <a:chExt cx="1008000" cy="1008000"/>
            </a:xfrm>
          </p:grpSpPr>
          <p:grpSp>
            <p:nvGrpSpPr>
              <p:cNvPr id="7" name="Группа 26"/>
              <p:cNvGrpSpPr/>
              <p:nvPr/>
            </p:nvGrpSpPr>
            <p:grpSpPr>
              <a:xfrm>
                <a:off x="1214414" y="1785926"/>
                <a:ext cx="1008000" cy="1008000"/>
                <a:chOff x="1214414" y="1785926"/>
                <a:chExt cx="1008000" cy="1008000"/>
              </a:xfrm>
            </p:grpSpPr>
            <p:grpSp>
              <p:nvGrpSpPr>
                <p:cNvPr id="8" name="Группа 13"/>
                <p:cNvGrpSpPr/>
                <p:nvPr/>
              </p:nvGrpSpPr>
              <p:grpSpPr>
                <a:xfrm>
                  <a:off x="1214414" y="1785926"/>
                  <a:ext cx="1008000" cy="1008000"/>
                  <a:chOff x="1214414" y="1785926"/>
                  <a:chExt cx="1008000" cy="1008000"/>
                </a:xfrm>
              </p:grpSpPr>
              <p:sp>
                <p:nvSpPr>
                  <p:cNvPr id="55" name="Блок-схема: узел 54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solidFill>
                    <a:srgbClr val="00B05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9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</p:grpSpPr>
                <p:sp>
                  <p:nvSpPr>
                    <p:cNvPr id="57" name="Блок-схема: узел 56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59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sp>
              <p:nvSpPr>
                <p:cNvPr id="54" name="Месяц 53"/>
                <p:cNvSpPr/>
                <p:nvPr/>
              </p:nvSpPr>
              <p:spPr>
                <a:xfrm rot="16200000">
                  <a:off x="1611257" y="2271706"/>
                  <a:ext cx="214314" cy="528638"/>
                </a:xfrm>
                <a:prstGeom prst="moon">
                  <a:avLst>
                    <a:gd name="adj" fmla="val 30475"/>
                  </a:avLst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0" name="Группа 18"/>
              <p:cNvGrpSpPr>
                <a:grpSpLocks noChangeAspect="1"/>
              </p:cNvGrpSpPr>
              <p:nvPr/>
            </p:nvGrpSpPr>
            <p:grpSpPr>
              <a:xfrm>
                <a:off x="1500166" y="2145497"/>
                <a:ext cx="465190" cy="108000"/>
                <a:chOff x="1500166" y="2145497"/>
                <a:chExt cx="465190" cy="108000"/>
              </a:xfrm>
            </p:grpSpPr>
            <p:sp>
              <p:nvSpPr>
                <p:cNvPr id="48" name="Блок-схема: узел 47"/>
                <p:cNvSpPr>
                  <a:spLocks noChangeAspect="1"/>
                </p:cNvSpPr>
                <p:nvPr/>
              </p:nvSpPr>
              <p:spPr>
                <a:xfrm>
                  <a:off x="150016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9" name="Блок-схема: узел 48"/>
                <p:cNvSpPr>
                  <a:spLocks noChangeAspect="1"/>
                </p:cNvSpPr>
                <p:nvPr/>
              </p:nvSpPr>
              <p:spPr>
                <a:xfrm>
                  <a:off x="185735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sp>
          <p:nvSpPr>
            <p:cNvPr id="45" name="Облако 44"/>
            <p:cNvSpPr/>
            <p:nvPr/>
          </p:nvSpPr>
          <p:spPr>
            <a:xfrm rot="19941007" flipV="1">
              <a:off x="1069956" y="1467992"/>
              <a:ext cx="914400" cy="526082"/>
            </a:xfrm>
            <a:prstGeom prst="cloud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61"/>
          <p:cNvGrpSpPr>
            <a:grpSpLocks noChangeAspect="1"/>
          </p:cNvGrpSpPr>
          <p:nvPr/>
        </p:nvGrpSpPr>
        <p:grpSpPr>
          <a:xfrm>
            <a:off x="714348" y="4143380"/>
            <a:ext cx="840210" cy="1080000"/>
            <a:chOff x="144458" y="2816336"/>
            <a:chExt cx="1008000" cy="1295656"/>
          </a:xfrm>
          <a:solidFill>
            <a:srgbClr val="FF0000"/>
          </a:solidFill>
        </p:grpSpPr>
        <p:grpSp>
          <p:nvGrpSpPr>
            <p:cNvPr id="12" name="Группа 31"/>
            <p:cNvGrpSpPr/>
            <p:nvPr/>
          </p:nvGrpSpPr>
          <p:grpSpPr>
            <a:xfrm>
              <a:off x="144458" y="2816336"/>
              <a:ext cx="1008000" cy="1295656"/>
              <a:chOff x="144458" y="2816336"/>
              <a:chExt cx="1008000" cy="1295656"/>
            </a:xfrm>
            <a:grpFill/>
          </p:grpSpPr>
          <p:grpSp>
            <p:nvGrpSpPr>
              <p:cNvPr id="13" name="Группа 30"/>
              <p:cNvGrpSpPr/>
              <p:nvPr/>
            </p:nvGrpSpPr>
            <p:grpSpPr>
              <a:xfrm>
                <a:off x="144458" y="2816336"/>
                <a:ext cx="1008000" cy="1295656"/>
                <a:chOff x="144458" y="2816336"/>
                <a:chExt cx="1008000" cy="1295656"/>
              </a:xfrm>
              <a:grpFill/>
            </p:grpSpPr>
            <p:grpSp>
              <p:nvGrpSpPr>
                <p:cNvPr id="14" name="Группа 13"/>
                <p:cNvGrpSpPr/>
                <p:nvPr/>
              </p:nvGrpSpPr>
              <p:grpSpPr>
                <a:xfrm>
                  <a:off x="144458" y="3103992"/>
                  <a:ext cx="1008000" cy="1008000"/>
                  <a:chOff x="1214414" y="1785926"/>
                  <a:chExt cx="1008000" cy="1008000"/>
                </a:xfrm>
                <a:grpFill/>
              </p:grpSpPr>
              <p:sp>
                <p:nvSpPr>
                  <p:cNvPr id="71" name="Блок-схема: узел 70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gradFill flip="none" rotWithShape="1">
                    <a:gsLst>
                      <a:gs pos="0">
                        <a:srgbClr val="FF0000">
                          <a:tint val="66000"/>
                          <a:satMod val="160000"/>
                        </a:srgbClr>
                      </a:gs>
                      <a:gs pos="50000">
                        <a:srgbClr val="FF0000">
                          <a:tint val="44500"/>
                          <a:satMod val="160000"/>
                        </a:srgbClr>
                      </a:gs>
                      <a:gs pos="100000">
                        <a:srgbClr val="FF0000">
                          <a:tint val="23500"/>
                          <a:satMod val="160000"/>
                        </a:srgbClr>
                      </a:gs>
                    </a:gsLst>
                    <a:lin ang="16200000" scaled="1"/>
                    <a:tileRect/>
                  </a:gradFill>
                  <a:ln>
                    <a:solidFill>
                      <a:srgbClr val="0000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15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  <a:grpFill/>
                </p:grpSpPr>
                <p:sp>
                  <p:nvSpPr>
                    <p:cNvPr id="73" name="Блок-схема: узел 72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74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sp>
              <p:nvSpPr>
                <p:cNvPr id="70" name="Пятно 2 8"/>
                <p:cNvSpPr/>
                <p:nvPr/>
              </p:nvSpPr>
              <p:spPr>
                <a:xfrm rot="1129421">
                  <a:off x="282145" y="2816336"/>
                  <a:ext cx="720000" cy="540000"/>
                </a:xfrm>
                <a:prstGeom prst="irregularSeal2">
                  <a:avLst/>
                </a:prstGeom>
                <a:grpFill/>
                <a:ln w="19050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68" name="Месяц 67"/>
              <p:cNvSpPr/>
              <p:nvPr/>
            </p:nvSpPr>
            <p:spPr>
              <a:xfrm rot="5400000" flipV="1">
                <a:off x="541301" y="3557590"/>
                <a:ext cx="214314" cy="528638"/>
              </a:xfrm>
              <a:prstGeom prst="moon">
                <a:avLst>
                  <a:gd name="adj" fmla="val 3047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6" name="Группа 18"/>
            <p:cNvGrpSpPr>
              <a:grpSpLocks noChangeAspect="1"/>
            </p:cNvGrpSpPr>
            <p:nvPr/>
          </p:nvGrpSpPr>
          <p:grpSpPr>
            <a:xfrm>
              <a:off x="430210" y="3463563"/>
              <a:ext cx="465190" cy="108000"/>
              <a:chOff x="1500166" y="2145497"/>
              <a:chExt cx="465190" cy="108000"/>
            </a:xfrm>
            <a:grpFill/>
          </p:grpSpPr>
          <p:sp>
            <p:nvSpPr>
              <p:cNvPr id="65" name="Блок-схема: узел 64"/>
              <p:cNvSpPr>
                <a:spLocks noChangeAspect="1"/>
              </p:cNvSpPr>
              <p:nvPr/>
            </p:nvSpPr>
            <p:spPr>
              <a:xfrm>
                <a:off x="150016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6" name="Блок-схема: узел 65"/>
              <p:cNvSpPr>
                <a:spLocks noChangeAspect="1"/>
              </p:cNvSpPr>
              <p:nvPr/>
            </p:nvSpPr>
            <p:spPr>
              <a:xfrm>
                <a:off x="185735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7" name="Группа 53"/>
          <p:cNvGrpSpPr/>
          <p:nvPr/>
        </p:nvGrpSpPr>
        <p:grpSpPr>
          <a:xfrm>
            <a:off x="2107388" y="2852734"/>
            <a:ext cx="762001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51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52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" name="Группа 48"/>
          <p:cNvGrpSpPr/>
          <p:nvPr/>
        </p:nvGrpSpPr>
        <p:grpSpPr>
          <a:xfrm>
            <a:off x="2143107" y="3709990"/>
            <a:ext cx="762001" cy="533400"/>
            <a:chOff x="2057400" y="2692400"/>
            <a:chExt cx="762000" cy="533400"/>
          </a:xfrm>
          <a:solidFill>
            <a:srgbClr val="0000FF"/>
          </a:solidFill>
        </p:grpSpPr>
        <p:sp>
          <p:nvSpPr>
            <p:cNvPr id="31" name="AutoShape 8"/>
            <p:cNvSpPr>
              <a:spLocks noChangeArrowheads="1"/>
            </p:cNvSpPr>
            <p:nvPr/>
          </p:nvSpPr>
          <p:spPr bwMode="auto">
            <a:xfrm>
              <a:off x="2133600" y="26924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32" name="Oval 44"/>
            <p:cNvSpPr>
              <a:spLocks noChangeArrowheads="1"/>
            </p:cNvSpPr>
            <p:nvPr/>
          </p:nvSpPr>
          <p:spPr bwMode="auto">
            <a:xfrm>
              <a:off x="2343152" y="27638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2057400" y="27686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2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" name="Группа 56"/>
          <p:cNvGrpSpPr/>
          <p:nvPr/>
        </p:nvGrpSpPr>
        <p:grpSpPr>
          <a:xfrm>
            <a:off x="2107388" y="4567246"/>
            <a:ext cx="762001" cy="533400"/>
            <a:chOff x="2057400" y="3526631"/>
            <a:chExt cx="762000" cy="533400"/>
          </a:xfrm>
          <a:solidFill>
            <a:srgbClr val="0000FF"/>
          </a:solidFill>
        </p:grpSpPr>
        <p:sp>
          <p:nvSpPr>
            <p:cNvPr id="39" name="AutoShape 8"/>
            <p:cNvSpPr>
              <a:spLocks noChangeArrowheads="1"/>
            </p:cNvSpPr>
            <p:nvPr/>
          </p:nvSpPr>
          <p:spPr bwMode="auto">
            <a:xfrm>
              <a:off x="2133600" y="3526631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40" name="Oval 44"/>
            <p:cNvSpPr>
              <a:spLocks noChangeArrowheads="1"/>
            </p:cNvSpPr>
            <p:nvPr/>
          </p:nvSpPr>
          <p:spPr bwMode="auto">
            <a:xfrm>
              <a:off x="2362200" y="3602831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2057400" y="3602831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3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2" name="Умножение 91">
            <a:hlinkClick r:id="" action="ppaction://hlinkshowjump?jump=endshow"/>
          </p:cNvPr>
          <p:cNvSpPr/>
          <p:nvPr/>
        </p:nvSpPr>
        <p:spPr>
          <a:xfrm>
            <a:off x="8712000" y="0"/>
            <a:ext cx="432000" cy="432000"/>
          </a:xfrm>
          <a:prstGeom prst="mathMultiply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3" name="001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1" cstate="print"/>
          <a:stretch>
            <a:fillRect/>
          </a:stretch>
        </p:blipFill>
        <p:spPr>
          <a:xfrm>
            <a:off x="500034" y="2285992"/>
            <a:ext cx="304800" cy="304800"/>
          </a:xfrm>
          <a:prstGeom prst="rect">
            <a:avLst/>
          </a:prstGeom>
        </p:spPr>
      </p:pic>
      <p:pic>
        <p:nvPicPr>
          <p:cNvPr id="94" name="001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2" cstate="print"/>
          <a:stretch>
            <a:fillRect/>
          </a:stretch>
        </p:blipFill>
        <p:spPr>
          <a:xfrm>
            <a:off x="500034" y="1928802"/>
            <a:ext cx="304800" cy="304800"/>
          </a:xfrm>
          <a:prstGeom prst="rect">
            <a:avLst/>
          </a:prstGeom>
        </p:spPr>
      </p:pic>
      <p:pic>
        <p:nvPicPr>
          <p:cNvPr id="95" name="SCALES.WAV">
            <a:hlinkClick r:id="" action="ppaction://media"/>
          </p:cNvPr>
          <p:cNvPicPr>
            <a:picLocks noRot="1" noChangeAspect="1"/>
          </p:cNvPicPr>
          <p:nvPr>
            <a:wavAudioFile r:embed="rId3" name="SCALES.WAV"/>
          </p:nvPr>
        </p:nvPicPr>
        <p:blipFill>
          <a:blip r:embed="rId13" cstate="print"/>
          <a:stretch>
            <a:fillRect/>
          </a:stretch>
        </p:blipFill>
        <p:spPr>
          <a:xfrm>
            <a:off x="500034" y="1500174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315" fill="hold"/>
                                        <p:tgtEl>
                                          <p:spTgt spid="9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815"/>
                            </p:stCondLst>
                            <p:childTnLst>
                              <p:par>
                                <p:cTn id="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8" dur="3315" fill="hold"/>
                                        <p:tgtEl>
                                          <p:spTgt spid="9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815"/>
                            </p:stCondLst>
                            <p:childTnLst>
                              <p:par>
                                <p:cTn id="3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4" dur="2975" fill="hold"/>
                                        <p:tgtEl>
                                          <p:spTgt spid="9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475"/>
                            </p:stCondLst>
                            <p:childTnLst>
                              <p:par>
                                <p:cTn id="4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audio>
              <p:cMediaNode showWhenStopped="0">
                <p:cTn id="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3"/>
                </p:tgtEl>
              </p:cMediaNode>
            </p:audio>
            <p:audio>
              <p:cMediaNode showWhenStopped="0">
                <p:cTn id="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4"/>
                </p:tgtEl>
              </p:cMediaNode>
            </p:audio>
            <p:audio>
              <p:cMediaNode showWhenStopped="0">
                <p:cTn id="5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5"/>
                </p:tgtEl>
              </p:cMediaNode>
            </p:audio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8"/>
          <p:cNvGrpSpPr/>
          <p:nvPr/>
        </p:nvGrpSpPr>
        <p:grpSpPr>
          <a:xfrm>
            <a:off x="357158" y="285728"/>
            <a:ext cx="8429684" cy="6293288"/>
            <a:chOff x="357158" y="285728"/>
            <a:chExt cx="8429684" cy="6293288"/>
          </a:xfrm>
        </p:grpSpPr>
        <p:sp>
          <p:nvSpPr>
            <p:cNvPr id="76" name="Прямоугольник 75"/>
            <p:cNvSpPr/>
            <p:nvPr/>
          </p:nvSpPr>
          <p:spPr>
            <a:xfrm>
              <a:off x="357158" y="285728"/>
              <a:ext cx="8429684" cy="6286544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" name="Группа 55"/>
            <p:cNvGrpSpPr/>
            <p:nvPr/>
          </p:nvGrpSpPr>
          <p:grpSpPr>
            <a:xfrm>
              <a:off x="366870" y="285728"/>
              <a:ext cx="8301030" cy="864000"/>
              <a:chOff x="376583" y="285728"/>
              <a:chExt cx="8301030" cy="864000"/>
            </a:xfrm>
          </p:grpSpPr>
          <p:pic>
            <p:nvPicPr>
              <p:cNvPr id="86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87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88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90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91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94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  <p:grpSp>
          <p:nvGrpSpPr>
            <p:cNvPr id="4" name="Группа 56"/>
            <p:cNvGrpSpPr/>
            <p:nvPr/>
          </p:nvGrpSpPr>
          <p:grpSpPr>
            <a:xfrm>
              <a:off x="366870" y="5715016"/>
              <a:ext cx="8301030" cy="864000"/>
              <a:chOff x="376583" y="285728"/>
              <a:chExt cx="8301030" cy="864000"/>
            </a:xfrm>
          </p:grpSpPr>
          <p:pic>
            <p:nvPicPr>
              <p:cNvPr id="80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81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82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83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84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85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60" name="Oval 44"/>
          <p:cNvSpPr>
            <a:spLocks noChangeArrowheads="1"/>
          </p:cNvSpPr>
          <p:nvPr/>
        </p:nvSpPr>
        <p:spPr bwMode="auto">
          <a:xfrm>
            <a:off x="2428860" y="4638684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+</a:t>
            </a:r>
          </a:p>
        </p:txBody>
      </p:sp>
      <p:sp>
        <p:nvSpPr>
          <p:cNvPr id="58" name="Oval 44"/>
          <p:cNvSpPr>
            <a:spLocks noChangeArrowheads="1"/>
          </p:cNvSpPr>
          <p:nvPr/>
        </p:nvSpPr>
        <p:spPr bwMode="auto">
          <a:xfrm>
            <a:off x="2428860" y="2928934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+</a:t>
            </a:r>
          </a:p>
        </p:txBody>
      </p:sp>
      <p:sp>
        <p:nvSpPr>
          <p:cNvPr id="3074" name="Rectangle 47"/>
          <p:cNvSpPr>
            <a:spLocks noChangeArrowheads="1"/>
          </p:cNvSpPr>
          <p:nvPr/>
        </p:nvSpPr>
        <p:spPr bwMode="auto">
          <a:xfrm>
            <a:off x="990000" y="1714488"/>
            <a:ext cx="7164000" cy="864000"/>
          </a:xfrm>
          <a:prstGeom prst="round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20.Какое значение может принимать </a:t>
            </a:r>
            <a:r>
              <a:rPr lang="ru-RU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в неравенстве   45 - </a:t>
            </a:r>
            <a:r>
              <a:rPr lang="ru-RU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&lt; 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40 .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Rectangle 48"/>
          <p:cNvSpPr>
            <a:spLocks noChangeArrowheads="1"/>
          </p:cNvSpPr>
          <p:nvPr/>
        </p:nvSpPr>
        <p:spPr bwMode="auto">
          <a:xfrm>
            <a:off x="3357554" y="2840839"/>
            <a:ext cx="4752008" cy="576263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dirty="0" smtClean="0">
                <a:solidFill>
                  <a:srgbClr val="333300"/>
                </a:solidFill>
                <a:latin typeface="Arial" pitchFamily="34" charset="0"/>
                <a:cs typeface="Arial" pitchFamily="34" charset="0"/>
              </a:rPr>
              <a:t>Х = 8</a:t>
            </a:r>
            <a:endParaRPr lang="ru-RU" sz="2400" dirty="0">
              <a:solidFill>
                <a:srgbClr val="33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8" name="Rectangle 49"/>
          <p:cNvSpPr>
            <a:spLocks noChangeArrowheads="1"/>
          </p:cNvSpPr>
          <p:nvPr/>
        </p:nvSpPr>
        <p:spPr bwMode="auto">
          <a:xfrm>
            <a:off x="3357554" y="3667133"/>
            <a:ext cx="4752008" cy="574675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Х = 5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49" name="Rectangle 50"/>
          <p:cNvSpPr>
            <a:spLocks noChangeArrowheads="1"/>
          </p:cNvSpPr>
          <p:nvPr/>
        </p:nvSpPr>
        <p:spPr bwMode="auto">
          <a:xfrm>
            <a:off x="3357554" y="4500570"/>
            <a:ext cx="4752008" cy="576263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Х = 6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133600" y="4457700"/>
            <a:ext cx="432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Oval 44"/>
          <p:cNvSpPr>
            <a:spLocks noChangeArrowheads="1"/>
          </p:cNvSpPr>
          <p:nvPr/>
        </p:nvSpPr>
        <p:spPr bwMode="auto">
          <a:xfrm>
            <a:off x="2428860" y="3783809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>-</a:t>
            </a:r>
            <a:endParaRPr lang="ru-RU" sz="4000" dirty="0">
              <a:solidFill>
                <a:srgbClr val="C00000"/>
              </a:solidFill>
            </a:endParaRPr>
          </a:p>
        </p:txBody>
      </p:sp>
      <p:grpSp>
        <p:nvGrpSpPr>
          <p:cNvPr id="5" name="Группа 42"/>
          <p:cNvGrpSpPr>
            <a:grpSpLocks noChangeAspect="1"/>
          </p:cNvGrpSpPr>
          <p:nvPr/>
        </p:nvGrpSpPr>
        <p:grpSpPr>
          <a:xfrm>
            <a:off x="571472" y="2786058"/>
            <a:ext cx="938700" cy="1080000"/>
            <a:chOff x="1069956" y="1467992"/>
            <a:chExt cx="1152458" cy="1325934"/>
          </a:xfrm>
        </p:grpSpPr>
        <p:grpSp>
          <p:nvGrpSpPr>
            <p:cNvPr id="6" name="Группа 27"/>
            <p:cNvGrpSpPr/>
            <p:nvPr/>
          </p:nvGrpSpPr>
          <p:grpSpPr>
            <a:xfrm>
              <a:off x="1214414" y="1785926"/>
              <a:ext cx="1008000" cy="1008000"/>
              <a:chOff x="1214414" y="1785926"/>
              <a:chExt cx="1008000" cy="1008000"/>
            </a:xfrm>
          </p:grpSpPr>
          <p:grpSp>
            <p:nvGrpSpPr>
              <p:cNvPr id="7" name="Группа 26"/>
              <p:cNvGrpSpPr/>
              <p:nvPr/>
            </p:nvGrpSpPr>
            <p:grpSpPr>
              <a:xfrm>
                <a:off x="1214414" y="1785926"/>
                <a:ext cx="1008000" cy="1008000"/>
                <a:chOff x="1214414" y="1785926"/>
                <a:chExt cx="1008000" cy="1008000"/>
              </a:xfrm>
            </p:grpSpPr>
            <p:grpSp>
              <p:nvGrpSpPr>
                <p:cNvPr id="8" name="Группа 13"/>
                <p:cNvGrpSpPr/>
                <p:nvPr/>
              </p:nvGrpSpPr>
              <p:grpSpPr>
                <a:xfrm>
                  <a:off x="1214414" y="1785926"/>
                  <a:ext cx="1008000" cy="1008000"/>
                  <a:chOff x="1214414" y="1785926"/>
                  <a:chExt cx="1008000" cy="1008000"/>
                </a:xfrm>
              </p:grpSpPr>
              <p:sp>
                <p:nvSpPr>
                  <p:cNvPr id="55" name="Блок-схема: узел 54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solidFill>
                    <a:srgbClr val="00B05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9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</p:grpSpPr>
                <p:sp>
                  <p:nvSpPr>
                    <p:cNvPr id="57" name="Блок-схема: узел 56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59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sp>
              <p:nvSpPr>
                <p:cNvPr id="54" name="Месяц 53"/>
                <p:cNvSpPr/>
                <p:nvPr/>
              </p:nvSpPr>
              <p:spPr>
                <a:xfrm rot="16200000">
                  <a:off x="1611257" y="2271706"/>
                  <a:ext cx="214314" cy="528638"/>
                </a:xfrm>
                <a:prstGeom prst="moon">
                  <a:avLst>
                    <a:gd name="adj" fmla="val 30475"/>
                  </a:avLst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0" name="Группа 18"/>
              <p:cNvGrpSpPr>
                <a:grpSpLocks noChangeAspect="1"/>
              </p:cNvGrpSpPr>
              <p:nvPr/>
            </p:nvGrpSpPr>
            <p:grpSpPr>
              <a:xfrm>
                <a:off x="1500166" y="2145497"/>
                <a:ext cx="465190" cy="108000"/>
                <a:chOff x="1500166" y="2145497"/>
                <a:chExt cx="465190" cy="108000"/>
              </a:xfrm>
            </p:grpSpPr>
            <p:sp>
              <p:nvSpPr>
                <p:cNvPr id="48" name="Блок-схема: узел 47"/>
                <p:cNvSpPr>
                  <a:spLocks noChangeAspect="1"/>
                </p:cNvSpPr>
                <p:nvPr/>
              </p:nvSpPr>
              <p:spPr>
                <a:xfrm>
                  <a:off x="150016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9" name="Блок-схема: узел 48"/>
                <p:cNvSpPr>
                  <a:spLocks noChangeAspect="1"/>
                </p:cNvSpPr>
                <p:nvPr/>
              </p:nvSpPr>
              <p:spPr>
                <a:xfrm>
                  <a:off x="185735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sp>
          <p:nvSpPr>
            <p:cNvPr id="45" name="Облако 44"/>
            <p:cNvSpPr/>
            <p:nvPr/>
          </p:nvSpPr>
          <p:spPr>
            <a:xfrm rot="19941007" flipV="1">
              <a:off x="1069956" y="1467992"/>
              <a:ext cx="914400" cy="526082"/>
            </a:xfrm>
            <a:prstGeom prst="cloud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61"/>
          <p:cNvGrpSpPr>
            <a:grpSpLocks noChangeAspect="1"/>
          </p:cNvGrpSpPr>
          <p:nvPr/>
        </p:nvGrpSpPr>
        <p:grpSpPr>
          <a:xfrm>
            <a:off x="714348" y="4143380"/>
            <a:ext cx="840210" cy="1080000"/>
            <a:chOff x="144458" y="2816336"/>
            <a:chExt cx="1008000" cy="1295656"/>
          </a:xfrm>
          <a:solidFill>
            <a:srgbClr val="FF0000"/>
          </a:solidFill>
        </p:grpSpPr>
        <p:grpSp>
          <p:nvGrpSpPr>
            <p:cNvPr id="12" name="Группа 31"/>
            <p:cNvGrpSpPr/>
            <p:nvPr/>
          </p:nvGrpSpPr>
          <p:grpSpPr>
            <a:xfrm>
              <a:off x="144458" y="2816336"/>
              <a:ext cx="1008000" cy="1295656"/>
              <a:chOff x="144458" y="2816336"/>
              <a:chExt cx="1008000" cy="1295656"/>
            </a:xfrm>
            <a:grpFill/>
          </p:grpSpPr>
          <p:grpSp>
            <p:nvGrpSpPr>
              <p:cNvPr id="13" name="Группа 30"/>
              <p:cNvGrpSpPr/>
              <p:nvPr/>
            </p:nvGrpSpPr>
            <p:grpSpPr>
              <a:xfrm>
                <a:off x="144458" y="2816336"/>
                <a:ext cx="1008000" cy="1295656"/>
                <a:chOff x="144458" y="2816336"/>
                <a:chExt cx="1008000" cy="1295656"/>
              </a:xfrm>
              <a:grpFill/>
            </p:grpSpPr>
            <p:grpSp>
              <p:nvGrpSpPr>
                <p:cNvPr id="14" name="Группа 13"/>
                <p:cNvGrpSpPr/>
                <p:nvPr/>
              </p:nvGrpSpPr>
              <p:grpSpPr>
                <a:xfrm>
                  <a:off x="144458" y="3103992"/>
                  <a:ext cx="1008000" cy="1008000"/>
                  <a:chOff x="1214414" y="1785926"/>
                  <a:chExt cx="1008000" cy="1008000"/>
                </a:xfrm>
                <a:grpFill/>
              </p:grpSpPr>
              <p:sp>
                <p:nvSpPr>
                  <p:cNvPr id="71" name="Блок-схема: узел 70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gradFill flip="none" rotWithShape="1">
                    <a:gsLst>
                      <a:gs pos="0">
                        <a:srgbClr val="FF0000">
                          <a:tint val="66000"/>
                          <a:satMod val="160000"/>
                        </a:srgbClr>
                      </a:gs>
                      <a:gs pos="50000">
                        <a:srgbClr val="FF0000">
                          <a:tint val="44500"/>
                          <a:satMod val="160000"/>
                        </a:srgbClr>
                      </a:gs>
                      <a:gs pos="100000">
                        <a:srgbClr val="FF0000">
                          <a:tint val="23500"/>
                          <a:satMod val="160000"/>
                        </a:srgbClr>
                      </a:gs>
                    </a:gsLst>
                    <a:lin ang="16200000" scaled="1"/>
                    <a:tileRect/>
                  </a:gradFill>
                  <a:ln>
                    <a:solidFill>
                      <a:srgbClr val="0000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15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  <a:grpFill/>
                </p:grpSpPr>
                <p:sp>
                  <p:nvSpPr>
                    <p:cNvPr id="73" name="Блок-схема: узел 72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74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sp>
              <p:nvSpPr>
                <p:cNvPr id="70" name="Пятно 2 8"/>
                <p:cNvSpPr/>
                <p:nvPr/>
              </p:nvSpPr>
              <p:spPr>
                <a:xfrm rot="1129421">
                  <a:off x="282145" y="2816336"/>
                  <a:ext cx="720000" cy="540000"/>
                </a:xfrm>
                <a:prstGeom prst="irregularSeal2">
                  <a:avLst/>
                </a:prstGeom>
                <a:grpFill/>
                <a:ln w="19050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68" name="Месяц 67"/>
              <p:cNvSpPr/>
              <p:nvPr/>
            </p:nvSpPr>
            <p:spPr>
              <a:xfrm rot="5400000" flipV="1">
                <a:off x="541301" y="3557590"/>
                <a:ext cx="214314" cy="528638"/>
              </a:xfrm>
              <a:prstGeom prst="moon">
                <a:avLst>
                  <a:gd name="adj" fmla="val 3047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6" name="Группа 18"/>
            <p:cNvGrpSpPr>
              <a:grpSpLocks noChangeAspect="1"/>
            </p:cNvGrpSpPr>
            <p:nvPr/>
          </p:nvGrpSpPr>
          <p:grpSpPr>
            <a:xfrm>
              <a:off x="430210" y="3463563"/>
              <a:ext cx="465190" cy="108000"/>
              <a:chOff x="1500166" y="2145497"/>
              <a:chExt cx="465190" cy="108000"/>
            </a:xfrm>
            <a:grpFill/>
          </p:grpSpPr>
          <p:sp>
            <p:nvSpPr>
              <p:cNvPr id="65" name="Блок-схема: узел 64"/>
              <p:cNvSpPr>
                <a:spLocks noChangeAspect="1"/>
              </p:cNvSpPr>
              <p:nvPr/>
            </p:nvSpPr>
            <p:spPr>
              <a:xfrm>
                <a:off x="150016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6" name="Блок-схема: узел 65"/>
              <p:cNvSpPr>
                <a:spLocks noChangeAspect="1"/>
              </p:cNvSpPr>
              <p:nvPr/>
            </p:nvSpPr>
            <p:spPr>
              <a:xfrm>
                <a:off x="185735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92" name="Умножение 91">
            <a:hlinkClick r:id="" action="ppaction://hlinkshowjump?jump=endshow"/>
          </p:cNvPr>
          <p:cNvSpPr/>
          <p:nvPr/>
        </p:nvSpPr>
        <p:spPr>
          <a:xfrm>
            <a:off x="8712000" y="0"/>
            <a:ext cx="432000" cy="432000"/>
          </a:xfrm>
          <a:prstGeom prst="mathMultiply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3" name="001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1" cstate="print"/>
          <a:stretch>
            <a:fillRect/>
          </a:stretch>
        </p:blipFill>
        <p:spPr>
          <a:xfrm>
            <a:off x="500034" y="2285992"/>
            <a:ext cx="304800" cy="304800"/>
          </a:xfrm>
          <a:prstGeom prst="rect">
            <a:avLst/>
          </a:prstGeom>
        </p:spPr>
      </p:pic>
      <p:pic>
        <p:nvPicPr>
          <p:cNvPr id="95" name="SCALES.WAV">
            <a:hlinkClick r:id="" action="ppaction://media"/>
          </p:cNvPr>
          <p:cNvPicPr>
            <a:picLocks noRot="1" noChangeAspect="1"/>
          </p:cNvPicPr>
          <p:nvPr>
            <a:wavAudioFile r:embed="rId3" name="SCALES.WAV"/>
          </p:nvPr>
        </p:nvPicPr>
        <p:blipFill>
          <a:blip r:embed="rId12" cstate="print"/>
          <a:stretch>
            <a:fillRect/>
          </a:stretch>
        </p:blipFill>
        <p:spPr>
          <a:xfrm>
            <a:off x="500034" y="1500174"/>
            <a:ext cx="304800" cy="304800"/>
          </a:xfrm>
          <a:prstGeom prst="rect">
            <a:avLst/>
          </a:prstGeom>
        </p:spPr>
      </p:pic>
      <p:pic>
        <p:nvPicPr>
          <p:cNvPr id="69" name="SCALES.WAV">
            <a:hlinkClick r:id="" action="ppaction://media"/>
          </p:cNvPr>
          <p:cNvPicPr>
            <a:picLocks noRot="1" noChangeAspect="1"/>
          </p:cNvPicPr>
          <p:nvPr>
            <a:wavAudioFile r:embed="rId3" name="SCALES.WAV"/>
          </p:nvPr>
        </p:nvPicPr>
        <p:blipFill>
          <a:blip r:embed="rId13" cstate="print"/>
          <a:stretch>
            <a:fillRect/>
          </a:stretch>
        </p:blipFill>
        <p:spPr>
          <a:xfrm>
            <a:off x="500034" y="1928802"/>
            <a:ext cx="304800" cy="304800"/>
          </a:xfrm>
          <a:prstGeom prst="rect">
            <a:avLst/>
          </a:prstGeom>
        </p:spPr>
      </p:pic>
      <p:grpSp>
        <p:nvGrpSpPr>
          <p:cNvPr id="17" name="Группа 53"/>
          <p:cNvGrpSpPr/>
          <p:nvPr/>
        </p:nvGrpSpPr>
        <p:grpSpPr>
          <a:xfrm>
            <a:off x="2107388" y="2852734"/>
            <a:ext cx="762001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51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52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" name="Группа 48"/>
          <p:cNvGrpSpPr/>
          <p:nvPr/>
        </p:nvGrpSpPr>
        <p:grpSpPr>
          <a:xfrm>
            <a:off x="2143107" y="3709990"/>
            <a:ext cx="762001" cy="533400"/>
            <a:chOff x="2057400" y="2692400"/>
            <a:chExt cx="762000" cy="533400"/>
          </a:xfrm>
          <a:solidFill>
            <a:srgbClr val="0000FF"/>
          </a:solidFill>
        </p:grpSpPr>
        <p:sp>
          <p:nvSpPr>
            <p:cNvPr id="31" name="AutoShape 8"/>
            <p:cNvSpPr>
              <a:spLocks noChangeArrowheads="1"/>
            </p:cNvSpPr>
            <p:nvPr/>
          </p:nvSpPr>
          <p:spPr bwMode="auto">
            <a:xfrm>
              <a:off x="2133600" y="26924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32" name="Oval 44"/>
            <p:cNvSpPr>
              <a:spLocks noChangeArrowheads="1"/>
            </p:cNvSpPr>
            <p:nvPr/>
          </p:nvSpPr>
          <p:spPr bwMode="auto">
            <a:xfrm>
              <a:off x="2343152" y="27638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2057400" y="27686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2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" name="Группа 56"/>
          <p:cNvGrpSpPr/>
          <p:nvPr/>
        </p:nvGrpSpPr>
        <p:grpSpPr>
          <a:xfrm>
            <a:off x="2107388" y="4567246"/>
            <a:ext cx="762001" cy="533400"/>
            <a:chOff x="2057400" y="3526631"/>
            <a:chExt cx="762000" cy="533400"/>
          </a:xfrm>
          <a:solidFill>
            <a:srgbClr val="0000FF"/>
          </a:solidFill>
        </p:grpSpPr>
        <p:sp>
          <p:nvSpPr>
            <p:cNvPr id="39" name="AutoShape 8"/>
            <p:cNvSpPr>
              <a:spLocks noChangeArrowheads="1"/>
            </p:cNvSpPr>
            <p:nvPr/>
          </p:nvSpPr>
          <p:spPr bwMode="auto">
            <a:xfrm>
              <a:off x="2133600" y="3526631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40" name="Oval 44"/>
            <p:cNvSpPr>
              <a:spLocks noChangeArrowheads="1"/>
            </p:cNvSpPr>
            <p:nvPr/>
          </p:nvSpPr>
          <p:spPr bwMode="auto">
            <a:xfrm>
              <a:off x="2362200" y="3602831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2057400" y="3602831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3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975" fill="hold"/>
                                        <p:tgtEl>
                                          <p:spTgt spid="6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475"/>
                            </p:stCondLst>
                            <p:childTnLst>
                              <p:par>
                                <p:cTn id="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8" dur="3315" fill="hold"/>
                                        <p:tgtEl>
                                          <p:spTgt spid="9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815"/>
                            </p:stCondLst>
                            <p:childTnLst>
                              <p:par>
                                <p:cTn id="3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4" dur="2975" fill="hold"/>
                                        <p:tgtEl>
                                          <p:spTgt spid="9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475"/>
                            </p:stCondLst>
                            <p:childTnLst>
                              <p:par>
                                <p:cTn id="4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audio>
              <p:cMediaNode showWhenStopped="0">
                <p:cTn id="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3"/>
                </p:tgtEl>
              </p:cMediaNode>
            </p:audio>
            <p:audio>
              <p:cMediaNode showWhenStopped="0">
                <p:cTn id="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5"/>
                </p:tgtEl>
              </p:cMediaNode>
            </p:audio>
            <p:audio>
              <p:cMediaNode showWhenStopped="0">
                <p:cTn id="5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9"/>
                </p:tgtEl>
              </p:cMediaNode>
            </p:audio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8"/>
          <p:cNvGrpSpPr/>
          <p:nvPr/>
        </p:nvGrpSpPr>
        <p:grpSpPr>
          <a:xfrm>
            <a:off x="357158" y="285728"/>
            <a:ext cx="8429684" cy="6293288"/>
            <a:chOff x="357158" y="285728"/>
            <a:chExt cx="8429684" cy="6293288"/>
          </a:xfrm>
        </p:grpSpPr>
        <p:sp>
          <p:nvSpPr>
            <p:cNvPr id="77" name="Прямоугольник 76"/>
            <p:cNvSpPr/>
            <p:nvPr/>
          </p:nvSpPr>
          <p:spPr>
            <a:xfrm>
              <a:off x="357158" y="285728"/>
              <a:ext cx="8429684" cy="6286544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" name="Группа 55"/>
            <p:cNvGrpSpPr/>
            <p:nvPr/>
          </p:nvGrpSpPr>
          <p:grpSpPr>
            <a:xfrm>
              <a:off x="366870" y="285728"/>
              <a:ext cx="8301030" cy="864000"/>
              <a:chOff x="376583" y="285728"/>
              <a:chExt cx="8301030" cy="864000"/>
            </a:xfrm>
          </p:grpSpPr>
          <p:pic>
            <p:nvPicPr>
              <p:cNvPr id="86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87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88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90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91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104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  <p:grpSp>
          <p:nvGrpSpPr>
            <p:cNvPr id="4" name="Группа 56"/>
            <p:cNvGrpSpPr/>
            <p:nvPr/>
          </p:nvGrpSpPr>
          <p:grpSpPr>
            <a:xfrm>
              <a:off x="366870" y="5715016"/>
              <a:ext cx="8301030" cy="864000"/>
              <a:chOff x="376583" y="285728"/>
              <a:chExt cx="8301030" cy="864000"/>
            </a:xfrm>
          </p:grpSpPr>
          <p:pic>
            <p:nvPicPr>
              <p:cNvPr id="80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81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82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83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84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85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60" name="Oval 44"/>
          <p:cNvSpPr>
            <a:spLocks noChangeArrowheads="1"/>
          </p:cNvSpPr>
          <p:nvPr/>
        </p:nvSpPr>
        <p:spPr bwMode="auto">
          <a:xfrm>
            <a:off x="2428860" y="4638684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-</a:t>
            </a:r>
          </a:p>
        </p:txBody>
      </p:sp>
      <p:sp>
        <p:nvSpPr>
          <p:cNvPr id="58" name="Oval 44"/>
          <p:cNvSpPr>
            <a:spLocks noChangeArrowheads="1"/>
          </p:cNvSpPr>
          <p:nvPr/>
        </p:nvSpPr>
        <p:spPr bwMode="auto">
          <a:xfrm>
            <a:off x="2428860" y="2928934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+</a:t>
            </a:r>
          </a:p>
        </p:txBody>
      </p:sp>
      <p:sp>
        <p:nvSpPr>
          <p:cNvPr id="3074" name="Rectangle 47"/>
          <p:cNvSpPr>
            <a:spLocks noChangeArrowheads="1"/>
          </p:cNvSpPr>
          <p:nvPr/>
        </p:nvSpPr>
        <p:spPr bwMode="auto">
          <a:xfrm>
            <a:off x="990000" y="1714488"/>
            <a:ext cx="7164000" cy="864000"/>
          </a:xfrm>
          <a:prstGeom prst="round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21.                     70 - </a:t>
            </a:r>
            <a:r>
              <a:rPr lang="ru-RU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= 56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Rectangle 48"/>
          <p:cNvSpPr>
            <a:spLocks noChangeArrowheads="1"/>
          </p:cNvSpPr>
          <p:nvPr/>
        </p:nvSpPr>
        <p:spPr bwMode="auto">
          <a:xfrm>
            <a:off x="3347864" y="2996952"/>
            <a:ext cx="4752008" cy="576263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dirty="0" smtClean="0">
                <a:solidFill>
                  <a:srgbClr val="333300"/>
                </a:solidFill>
                <a:latin typeface="Arial" pitchFamily="34" charset="0"/>
                <a:cs typeface="Arial" pitchFamily="34" charset="0"/>
              </a:rPr>
              <a:t>Х = 14</a:t>
            </a:r>
            <a:endParaRPr lang="ru-RU" sz="2400" dirty="0">
              <a:solidFill>
                <a:srgbClr val="33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8" name="Rectangle 49"/>
          <p:cNvSpPr>
            <a:spLocks noChangeArrowheads="1"/>
          </p:cNvSpPr>
          <p:nvPr/>
        </p:nvSpPr>
        <p:spPr bwMode="auto">
          <a:xfrm>
            <a:off x="3357554" y="3667133"/>
            <a:ext cx="4752008" cy="574675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Х = 4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49" name="Rectangle 50"/>
          <p:cNvSpPr>
            <a:spLocks noChangeArrowheads="1"/>
          </p:cNvSpPr>
          <p:nvPr/>
        </p:nvSpPr>
        <p:spPr bwMode="auto">
          <a:xfrm>
            <a:off x="3357554" y="4500570"/>
            <a:ext cx="4752008" cy="576263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Х = 18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133600" y="4457700"/>
            <a:ext cx="432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Oval 44"/>
          <p:cNvSpPr>
            <a:spLocks noChangeArrowheads="1"/>
          </p:cNvSpPr>
          <p:nvPr/>
        </p:nvSpPr>
        <p:spPr bwMode="auto">
          <a:xfrm>
            <a:off x="2428860" y="3783809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-</a:t>
            </a:r>
          </a:p>
        </p:txBody>
      </p:sp>
      <p:grpSp>
        <p:nvGrpSpPr>
          <p:cNvPr id="5" name="Группа 42"/>
          <p:cNvGrpSpPr>
            <a:grpSpLocks noChangeAspect="1"/>
          </p:cNvGrpSpPr>
          <p:nvPr/>
        </p:nvGrpSpPr>
        <p:grpSpPr>
          <a:xfrm>
            <a:off x="571472" y="2786058"/>
            <a:ext cx="938700" cy="1080000"/>
            <a:chOff x="1069956" y="1467992"/>
            <a:chExt cx="1152458" cy="1325934"/>
          </a:xfrm>
        </p:grpSpPr>
        <p:grpSp>
          <p:nvGrpSpPr>
            <p:cNvPr id="6" name="Группа 27"/>
            <p:cNvGrpSpPr/>
            <p:nvPr/>
          </p:nvGrpSpPr>
          <p:grpSpPr>
            <a:xfrm>
              <a:off x="1214414" y="1785926"/>
              <a:ext cx="1008000" cy="1008000"/>
              <a:chOff x="1214414" y="1785926"/>
              <a:chExt cx="1008000" cy="1008000"/>
            </a:xfrm>
          </p:grpSpPr>
          <p:grpSp>
            <p:nvGrpSpPr>
              <p:cNvPr id="7" name="Группа 26"/>
              <p:cNvGrpSpPr/>
              <p:nvPr/>
            </p:nvGrpSpPr>
            <p:grpSpPr>
              <a:xfrm>
                <a:off x="1214414" y="1785926"/>
                <a:ext cx="1008000" cy="1008000"/>
                <a:chOff x="1214414" y="1785926"/>
                <a:chExt cx="1008000" cy="1008000"/>
              </a:xfrm>
            </p:grpSpPr>
            <p:grpSp>
              <p:nvGrpSpPr>
                <p:cNvPr id="8" name="Группа 13"/>
                <p:cNvGrpSpPr/>
                <p:nvPr/>
              </p:nvGrpSpPr>
              <p:grpSpPr>
                <a:xfrm>
                  <a:off x="1214414" y="1785926"/>
                  <a:ext cx="1008000" cy="1008000"/>
                  <a:chOff x="1214414" y="1785926"/>
                  <a:chExt cx="1008000" cy="1008000"/>
                </a:xfrm>
              </p:grpSpPr>
              <p:sp>
                <p:nvSpPr>
                  <p:cNvPr id="55" name="Блок-схема: узел 54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solidFill>
                    <a:srgbClr val="00B05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9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</p:grpSpPr>
                <p:sp>
                  <p:nvSpPr>
                    <p:cNvPr id="57" name="Блок-схема: узел 56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59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sp>
              <p:nvSpPr>
                <p:cNvPr id="54" name="Месяц 53"/>
                <p:cNvSpPr/>
                <p:nvPr/>
              </p:nvSpPr>
              <p:spPr>
                <a:xfrm rot="16200000">
                  <a:off x="1611257" y="2271706"/>
                  <a:ext cx="214314" cy="528638"/>
                </a:xfrm>
                <a:prstGeom prst="moon">
                  <a:avLst>
                    <a:gd name="adj" fmla="val 30475"/>
                  </a:avLst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0" name="Группа 18"/>
              <p:cNvGrpSpPr>
                <a:grpSpLocks noChangeAspect="1"/>
              </p:cNvGrpSpPr>
              <p:nvPr/>
            </p:nvGrpSpPr>
            <p:grpSpPr>
              <a:xfrm>
                <a:off x="1500166" y="2145497"/>
                <a:ext cx="465190" cy="108000"/>
                <a:chOff x="1500166" y="2145497"/>
                <a:chExt cx="465190" cy="108000"/>
              </a:xfrm>
            </p:grpSpPr>
            <p:sp>
              <p:nvSpPr>
                <p:cNvPr id="48" name="Блок-схема: узел 47"/>
                <p:cNvSpPr>
                  <a:spLocks noChangeAspect="1"/>
                </p:cNvSpPr>
                <p:nvPr/>
              </p:nvSpPr>
              <p:spPr>
                <a:xfrm>
                  <a:off x="150016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9" name="Блок-схема: узел 48"/>
                <p:cNvSpPr>
                  <a:spLocks noChangeAspect="1"/>
                </p:cNvSpPr>
                <p:nvPr/>
              </p:nvSpPr>
              <p:spPr>
                <a:xfrm>
                  <a:off x="185735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sp>
          <p:nvSpPr>
            <p:cNvPr id="45" name="Облако 44"/>
            <p:cNvSpPr/>
            <p:nvPr/>
          </p:nvSpPr>
          <p:spPr>
            <a:xfrm rot="19941007" flipV="1">
              <a:off x="1069956" y="1467992"/>
              <a:ext cx="914400" cy="526082"/>
            </a:xfrm>
            <a:prstGeom prst="cloud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61"/>
          <p:cNvGrpSpPr>
            <a:grpSpLocks noChangeAspect="1"/>
          </p:cNvGrpSpPr>
          <p:nvPr/>
        </p:nvGrpSpPr>
        <p:grpSpPr>
          <a:xfrm>
            <a:off x="714348" y="4143380"/>
            <a:ext cx="840210" cy="1080000"/>
            <a:chOff x="144458" y="2816336"/>
            <a:chExt cx="1008000" cy="1295656"/>
          </a:xfrm>
          <a:solidFill>
            <a:srgbClr val="FF0000"/>
          </a:solidFill>
        </p:grpSpPr>
        <p:grpSp>
          <p:nvGrpSpPr>
            <p:cNvPr id="12" name="Группа 31"/>
            <p:cNvGrpSpPr/>
            <p:nvPr/>
          </p:nvGrpSpPr>
          <p:grpSpPr>
            <a:xfrm>
              <a:off x="144458" y="2816336"/>
              <a:ext cx="1008000" cy="1295656"/>
              <a:chOff x="144458" y="2816336"/>
              <a:chExt cx="1008000" cy="1295656"/>
            </a:xfrm>
            <a:grpFill/>
          </p:grpSpPr>
          <p:grpSp>
            <p:nvGrpSpPr>
              <p:cNvPr id="13" name="Группа 30"/>
              <p:cNvGrpSpPr/>
              <p:nvPr/>
            </p:nvGrpSpPr>
            <p:grpSpPr>
              <a:xfrm>
                <a:off x="144458" y="2816336"/>
                <a:ext cx="1008000" cy="1295656"/>
                <a:chOff x="144458" y="2816336"/>
                <a:chExt cx="1008000" cy="1295656"/>
              </a:xfrm>
              <a:grpFill/>
            </p:grpSpPr>
            <p:grpSp>
              <p:nvGrpSpPr>
                <p:cNvPr id="14" name="Группа 13"/>
                <p:cNvGrpSpPr/>
                <p:nvPr/>
              </p:nvGrpSpPr>
              <p:grpSpPr>
                <a:xfrm>
                  <a:off x="144458" y="3103992"/>
                  <a:ext cx="1008000" cy="1008000"/>
                  <a:chOff x="1214414" y="1785926"/>
                  <a:chExt cx="1008000" cy="1008000"/>
                </a:xfrm>
                <a:grpFill/>
              </p:grpSpPr>
              <p:sp>
                <p:nvSpPr>
                  <p:cNvPr id="71" name="Блок-схема: узел 70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gradFill flip="none" rotWithShape="1">
                    <a:gsLst>
                      <a:gs pos="0">
                        <a:srgbClr val="FF0000">
                          <a:tint val="66000"/>
                          <a:satMod val="160000"/>
                        </a:srgbClr>
                      </a:gs>
                      <a:gs pos="50000">
                        <a:srgbClr val="FF0000">
                          <a:tint val="44500"/>
                          <a:satMod val="160000"/>
                        </a:srgbClr>
                      </a:gs>
                      <a:gs pos="100000">
                        <a:srgbClr val="FF0000">
                          <a:tint val="23500"/>
                          <a:satMod val="160000"/>
                        </a:srgbClr>
                      </a:gs>
                    </a:gsLst>
                    <a:lin ang="16200000" scaled="1"/>
                    <a:tileRect/>
                  </a:gradFill>
                  <a:ln>
                    <a:solidFill>
                      <a:srgbClr val="0000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15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  <a:grpFill/>
                </p:grpSpPr>
                <p:sp>
                  <p:nvSpPr>
                    <p:cNvPr id="73" name="Блок-схема: узел 72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74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sp>
              <p:nvSpPr>
                <p:cNvPr id="70" name="Пятно 2 8"/>
                <p:cNvSpPr/>
                <p:nvPr/>
              </p:nvSpPr>
              <p:spPr>
                <a:xfrm rot="1129421">
                  <a:off x="282145" y="2816336"/>
                  <a:ext cx="720000" cy="540000"/>
                </a:xfrm>
                <a:prstGeom prst="irregularSeal2">
                  <a:avLst/>
                </a:prstGeom>
                <a:grpFill/>
                <a:ln w="19050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68" name="Месяц 67"/>
              <p:cNvSpPr/>
              <p:nvPr/>
            </p:nvSpPr>
            <p:spPr>
              <a:xfrm rot="5400000" flipV="1">
                <a:off x="541301" y="3557590"/>
                <a:ext cx="214314" cy="528638"/>
              </a:xfrm>
              <a:prstGeom prst="moon">
                <a:avLst>
                  <a:gd name="adj" fmla="val 3047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6" name="Группа 18"/>
            <p:cNvGrpSpPr>
              <a:grpSpLocks noChangeAspect="1"/>
            </p:cNvGrpSpPr>
            <p:nvPr/>
          </p:nvGrpSpPr>
          <p:grpSpPr>
            <a:xfrm>
              <a:off x="430210" y="3463563"/>
              <a:ext cx="465190" cy="108000"/>
              <a:chOff x="1500166" y="2145497"/>
              <a:chExt cx="465190" cy="108000"/>
            </a:xfrm>
            <a:grpFill/>
          </p:grpSpPr>
          <p:sp>
            <p:nvSpPr>
              <p:cNvPr id="65" name="Блок-схема: узел 64"/>
              <p:cNvSpPr>
                <a:spLocks noChangeAspect="1"/>
              </p:cNvSpPr>
              <p:nvPr/>
            </p:nvSpPr>
            <p:spPr>
              <a:xfrm>
                <a:off x="150016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6" name="Блок-схема: узел 65"/>
              <p:cNvSpPr>
                <a:spLocks noChangeAspect="1"/>
              </p:cNvSpPr>
              <p:nvPr/>
            </p:nvSpPr>
            <p:spPr>
              <a:xfrm>
                <a:off x="185735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7" name="Группа 53"/>
          <p:cNvGrpSpPr/>
          <p:nvPr/>
        </p:nvGrpSpPr>
        <p:grpSpPr>
          <a:xfrm>
            <a:off x="2107388" y="2852734"/>
            <a:ext cx="762001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51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52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" name="Группа 48"/>
          <p:cNvGrpSpPr/>
          <p:nvPr/>
        </p:nvGrpSpPr>
        <p:grpSpPr>
          <a:xfrm>
            <a:off x="2143107" y="3709990"/>
            <a:ext cx="762001" cy="533400"/>
            <a:chOff x="2057400" y="2692400"/>
            <a:chExt cx="762000" cy="533400"/>
          </a:xfrm>
          <a:solidFill>
            <a:srgbClr val="0000FF"/>
          </a:solidFill>
        </p:grpSpPr>
        <p:sp>
          <p:nvSpPr>
            <p:cNvPr id="31" name="AutoShape 8"/>
            <p:cNvSpPr>
              <a:spLocks noChangeArrowheads="1"/>
            </p:cNvSpPr>
            <p:nvPr/>
          </p:nvSpPr>
          <p:spPr bwMode="auto">
            <a:xfrm>
              <a:off x="2133600" y="26924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32" name="Oval 44"/>
            <p:cNvSpPr>
              <a:spLocks noChangeArrowheads="1"/>
            </p:cNvSpPr>
            <p:nvPr/>
          </p:nvSpPr>
          <p:spPr bwMode="auto">
            <a:xfrm>
              <a:off x="2343152" y="27638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2057400" y="27686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2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" name="Группа 56"/>
          <p:cNvGrpSpPr/>
          <p:nvPr/>
        </p:nvGrpSpPr>
        <p:grpSpPr>
          <a:xfrm>
            <a:off x="2107388" y="4567246"/>
            <a:ext cx="762001" cy="533400"/>
            <a:chOff x="2057400" y="3526631"/>
            <a:chExt cx="762000" cy="533400"/>
          </a:xfrm>
          <a:solidFill>
            <a:srgbClr val="0000FF"/>
          </a:solidFill>
        </p:grpSpPr>
        <p:sp>
          <p:nvSpPr>
            <p:cNvPr id="39" name="AutoShape 8"/>
            <p:cNvSpPr>
              <a:spLocks noChangeArrowheads="1"/>
            </p:cNvSpPr>
            <p:nvPr/>
          </p:nvSpPr>
          <p:spPr bwMode="auto">
            <a:xfrm>
              <a:off x="2133600" y="3526631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40" name="Oval 44"/>
            <p:cNvSpPr>
              <a:spLocks noChangeArrowheads="1"/>
            </p:cNvSpPr>
            <p:nvPr/>
          </p:nvSpPr>
          <p:spPr bwMode="auto">
            <a:xfrm>
              <a:off x="2362200" y="3602831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2057400" y="3602831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3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9" name="Умножение 88">
            <a:hlinkClick r:id="" action="ppaction://hlinkshowjump?jump=endshow"/>
          </p:cNvPr>
          <p:cNvSpPr/>
          <p:nvPr/>
        </p:nvSpPr>
        <p:spPr>
          <a:xfrm>
            <a:off x="8712000" y="0"/>
            <a:ext cx="432000" cy="432000"/>
          </a:xfrm>
          <a:prstGeom prst="mathMultiply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2" name="001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1" cstate="print"/>
          <a:stretch>
            <a:fillRect/>
          </a:stretch>
        </p:blipFill>
        <p:spPr>
          <a:xfrm>
            <a:off x="539552" y="2420888"/>
            <a:ext cx="304800" cy="304800"/>
          </a:xfrm>
          <a:prstGeom prst="rect">
            <a:avLst/>
          </a:prstGeom>
        </p:spPr>
      </p:pic>
      <p:pic>
        <p:nvPicPr>
          <p:cNvPr id="93" name="001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2" cstate="print"/>
          <a:stretch>
            <a:fillRect/>
          </a:stretch>
        </p:blipFill>
        <p:spPr>
          <a:xfrm>
            <a:off x="467544" y="2420888"/>
            <a:ext cx="304800" cy="304800"/>
          </a:xfrm>
          <a:prstGeom prst="rect">
            <a:avLst/>
          </a:prstGeom>
        </p:spPr>
      </p:pic>
      <p:pic>
        <p:nvPicPr>
          <p:cNvPr id="94" name="SCALES.WAV">
            <a:hlinkClick r:id="" action="ppaction://media"/>
          </p:cNvPr>
          <p:cNvPicPr>
            <a:picLocks noRot="1" noChangeAspect="1"/>
          </p:cNvPicPr>
          <p:nvPr>
            <a:wavAudioFile r:embed="rId3" name="SCALES.WAV"/>
          </p:nvPr>
        </p:nvPicPr>
        <p:blipFill>
          <a:blip r:embed="rId13" cstate="print"/>
          <a:stretch>
            <a:fillRect/>
          </a:stretch>
        </p:blipFill>
        <p:spPr>
          <a:xfrm>
            <a:off x="467544" y="2420888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975" fill="hold"/>
                                        <p:tgtEl>
                                          <p:spTgt spid="9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475"/>
                            </p:stCondLst>
                            <p:childTnLst>
                              <p:par>
                                <p:cTn id="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8" dur="3315" fill="hold"/>
                                        <p:tgtEl>
                                          <p:spTgt spid="9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815"/>
                            </p:stCondLst>
                            <p:childTnLst>
                              <p:par>
                                <p:cTn id="3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4" dur="3315" fill="hold"/>
                                        <p:tgtEl>
                                          <p:spTgt spid="9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815"/>
                            </p:stCondLst>
                            <p:childTnLst>
                              <p:par>
                                <p:cTn id="4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audio>
              <p:cMediaNode showWhenStopped="0">
                <p:cTn id="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2"/>
                </p:tgtEl>
              </p:cMediaNode>
            </p:audio>
            <p:audio>
              <p:cMediaNode showWhenStopped="0">
                <p:cTn id="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3"/>
                </p:tgtEl>
              </p:cMediaNode>
            </p:audio>
            <p:audio>
              <p:cMediaNode showWhenStopped="0">
                <p:cTn id="5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4"/>
                </p:tgtEl>
              </p:cMediaNode>
            </p:audio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8"/>
          <p:cNvGrpSpPr/>
          <p:nvPr/>
        </p:nvGrpSpPr>
        <p:grpSpPr>
          <a:xfrm>
            <a:off x="357158" y="285728"/>
            <a:ext cx="8429684" cy="6293288"/>
            <a:chOff x="357158" y="285728"/>
            <a:chExt cx="8429684" cy="6293288"/>
          </a:xfrm>
        </p:grpSpPr>
        <p:sp>
          <p:nvSpPr>
            <p:cNvPr id="75" name="Прямоугольник 74"/>
            <p:cNvSpPr/>
            <p:nvPr/>
          </p:nvSpPr>
          <p:spPr>
            <a:xfrm>
              <a:off x="357158" y="285728"/>
              <a:ext cx="8429684" cy="6286544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" name="Группа 55"/>
            <p:cNvGrpSpPr/>
            <p:nvPr/>
          </p:nvGrpSpPr>
          <p:grpSpPr>
            <a:xfrm>
              <a:off x="366870" y="285728"/>
              <a:ext cx="8301030" cy="864000"/>
              <a:chOff x="376583" y="285728"/>
              <a:chExt cx="8301030" cy="864000"/>
            </a:xfrm>
          </p:grpSpPr>
          <p:pic>
            <p:nvPicPr>
              <p:cNvPr id="100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101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102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103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105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106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  <p:grpSp>
          <p:nvGrpSpPr>
            <p:cNvPr id="4" name="Группа 56"/>
            <p:cNvGrpSpPr/>
            <p:nvPr/>
          </p:nvGrpSpPr>
          <p:grpSpPr>
            <a:xfrm>
              <a:off x="366870" y="5715016"/>
              <a:ext cx="8301030" cy="864000"/>
              <a:chOff x="376583" y="285728"/>
              <a:chExt cx="8301030" cy="864000"/>
            </a:xfrm>
          </p:grpSpPr>
          <p:pic>
            <p:nvPicPr>
              <p:cNvPr id="79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89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96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97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98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99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60" name="Oval 44"/>
          <p:cNvSpPr>
            <a:spLocks noChangeArrowheads="1"/>
          </p:cNvSpPr>
          <p:nvPr/>
        </p:nvSpPr>
        <p:spPr bwMode="auto">
          <a:xfrm>
            <a:off x="2428860" y="4638684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+</a:t>
            </a:r>
          </a:p>
        </p:txBody>
      </p:sp>
      <p:sp>
        <p:nvSpPr>
          <p:cNvPr id="58" name="Oval 44"/>
          <p:cNvSpPr>
            <a:spLocks noChangeArrowheads="1"/>
          </p:cNvSpPr>
          <p:nvPr/>
        </p:nvSpPr>
        <p:spPr bwMode="auto">
          <a:xfrm>
            <a:off x="2428860" y="2928934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-</a:t>
            </a:r>
          </a:p>
        </p:txBody>
      </p:sp>
      <p:sp>
        <p:nvSpPr>
          <p:cNvPr id="3074" name="Rectangle 47"/>
          <p:cNvSpPr>
            <a:spLocks noChangeArrowheads="1"/>
          </p:cNvSpPr>
          <p:nvPr/>
        </p:nvSpPr>
        <p:spPr bwMode="auto">
          <a:xfrm>
            <a:off x="990000" y="1714488"/>
            <a:ext cx="7164000" cy="864000"/>
          </a:xfrm>
          <a:prstGeom prst="round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22. Какое значение может принимать </a:t>
            </a:r>
            <a:r>
              <a:rPr lang="ru-RU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 буквенном выражении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sz="24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56 – Х </a:t>
            </a:r>
            <a:endParaRPr lang="ru-RU" sz="2800" b="1" u="sng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Rectangle 48"/>
          <p:cNvSpPr>
            <a:spLocks noChangeArrowheads="1"/>
          </p:cNvSpPr>
          <p:nvPr/>
        </p:nvSpPr>
        <p:spPr bwMode="auto">
          <a:xfrm>
            <a:off x="3357554" y="2840839"/>
            <a:ext cx="4752008" cy="576263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dirty="0" smtClean="0">
                <a:solidFill>
                  <a:srgbClr val="333300"/>
                </a:solidFill>
                <a:latin typeface="Arial" pitchFamily="34" charset="0"/>
                <a:cs typeface="Arial" pitchFamily="34" charset="0"/>
              </a:rPr>
              <a:t>Х = 95</a:t>
            </a:r>
            <a:endParaRPr lang="ru-RU" sz="2400" dirty="0">
              <a:solidFill>
                <a:srgbClr val="33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8" name="Rectangle 49"/>
          <p:cNvSpPr>
            <a:spLocks noChangeArrowheads="1"/>
          </p:cNvSpPr>
          <p:nvPr/>
        </p:nvSpPr>
        <p:spPr bwMode="auto">
          <a:xfrm>
            <a:off x="3357554" y="3667133"/>
            <a:ext cx="4752008" cy="574675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Х = 56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49" name="Rectangle 50"/>
          <p:cNvSpPr>
            <a:spLocks noChangeArrowheads="1"/>
          </p:cNvSpPr>
          <p:nvPr/>
        </p:nvSpPr>
        <p:spPr bwMode="auto">
          <a:xfrm>
            <a:off x="3357554" y="4500570"/>
            <a:ext cx="4752008" cy="576263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Х = 47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133600" y="4457700"/>
            <a:ext cx="432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Oval 44"/>
          <p:cNvSpPr>
            <a:spLocks noChangeArrowheads="1"/>
          </p:cNvSpPr>
          <p:nvPr/>
        </p:nvSpPr>
        <p:spPr bwMode="auto">
          <a:xfrm>
            <a:off x="2428860" y="3783809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+</a:t>
            </a:r>
          </a:p>
        </p:txBody>
      </p:sp>
      <p:grpSp>
        <p:nvGrpSpPr>
          <p:cNvPr id="5" name="Группа 42"/>
          <p:cNvGrpSpPr>
            <a:grpSpLocks noChangeAspect="1"/>
          </p:cNvGrpSpPr>
          <p:nvPr/>
        </p:nvGrpSpPr>
        <p:grpSpPr>
          <a:xfrm>
            <a:off x="571472" y="2786058"/>
            <a:ext cx="938700" cy="1080000"/>
            <a:chOff x="1069956" y="1467992"/>
            <a:chExt cx="1152458" cy="1325934"/>
          </a:xfrm>
        </p:grpSpPr>
        <p:grpSp>
          <p:nvGrpSpPr>
            <p:cNvPr id="6" name="Группа 27"/>
            <p:cNvGrpSpPr/>
            <p:nvPr/>
          </p:nvGrpSpPr>
          <p:grpSpPr>
            <a:xfrm>
              <a:off x="1214414" y="1785926"/>
              <a:ext cx="1008000" cy="1008000"/>
              <a:chOff x="1214414" y="1785926"/>
              <a:chExt cx="1008000" cy="1008000"/>
            </a:xfrm>
          </p:grpSpPr>
          <p:grpSp>
            <p:nvGrpSpPr>
              <p:cNvPr id="7" name="Группа 26"/>
              <p:cNvGrpSpPr/>
              <p:nvPr/>
            </p:nvGrpSpPr>
            <p:grpSpPr>
              <a:xfrm>
                <a:off x="1214414" y="1785926"/>
                <a:ext cx="1008000" cy="1008000"/>
                <a:chOff x="1214414" y="1785926"/>
                <a:chExt cx="1008000" cy="1008000"/>
              </a:xfrm>
            </p:grpSpPr>
            <p:grpSp>
              <p:nvGrpSpPr>
                <p:cNvPr id="8" name="Группа 13"/>
                <p:cNvGrpSpPr/>
                <p:nvPr/>
              </p:nvGrpSpPr>
              <p:grpSpPr>
                <a:xfrm>
                  <a:off x="1214414" y="1785926"/>
                  <a:ext cx="1008000" cy="1008000"/>
                  <a:chOff x="1214414" y="1785926"/>
                  <a:chExt cx="1008000" cy="1008000"/>
                </a:xfrm>
              </p:grpSpPr>
              <p:sp>
                <p:nvSpPr>
                  <p:cNvPr id="55" name="Блок-схема: узел 54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solidFill>
                    <a:srgbClr val="00B05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9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</p:grpSpPr>
                <p:sp>
                  <p:nvSpPr>
                    <p:cNvPr id="57" name="Блок-схема: узел 56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59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sp>
              <p:nvSpPr>
                <p:cNvPr id="54" name="Месяц 53"/>
                <p:cNvSpPr/>
                <p:nvPr/>
              </p:nvSpPr>
              <p:spPr>
                <a:xfrm rot="16200000">
                  <a:off x="1611257" y="2271706"/>
                  <a:ext cx="214314" cy="528638"/>
                </a:xfrm>
                <a:prstGeom prst="moon">
                  <a:avLst>
                    <a:gd name="adj" fmla="val 30475"/>
                  </a:avLst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0" name="Группа 18"/>
              <p:cNvGrpSpPr>
                <a:grpSpLocks noChangeAspect="1"/>
              </p:cNvGrpSpPr>
              <p:nvPr/>
            </p:nvGrpSpPr>
            <p:grpSpPr>
              <a:xfrm>
                <a:off x="1500166" y="2145497"/>
                <a:ext cx="465190" cy="108000"/>
                <a:chOff x="1500166" y="2145497"/>
                <a:chExt cx="465190" cy="108000"/>
              </a:xfrm>
            </p:grpSpPr>
            <p:sp>
              <p:nvSpPr>
                <p:cNvPr id="48" name="Блок-схема: узел 47"/>
                <p:cNvSpPr>
                  <a:spLocks noChangeAspect="1"/>
                </p:cNvSpPr>
                <p:nvPr/>
              </p:nvSpPr>
              <p:spPr>
                <a:xfrm>
                  <a:off x="150016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9" name="Блок-схема: узел 48"/>
                <p:cNvSpPr>
                  <a:spLocks noChangeAspect="1"/>
                </p:cNvSpPr>
                <p:nvPr/>
              </p:nvSpPr>
              <p:spPr>
                <a:xfrm>
                  <a:off x="185735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sp>
          <p:nvSpPr>
            <p:cNvPr id="45" name="Облако 44"/>
            <p:cNvSpPr/>
            <p:nvPr/>
          </p:nvSpPr>
          <p:spPr>
            <a:xfrm rot="19941007" flipV="1">
              <a:off x="1069956" y="1467992"/>
              <a:ext cx="914400" cy="526082"/>
            </a:xfrm>
            <a:prstGeom prst="cloud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61"/>
          <p:cNvGrpSpPr>
            <a:grpSpLocks noChangeAspect="1"/>
          </p:cNvGrpSpPr>
          <p:nvPr/>
        </p:nvGrpSpPr>
        <p:grpSpPr>
          <a:xfrm>
            <a:off x="714348" y="4143380"/>
            <a:ext cx="840210" cy="1080000"/>
            <a:chOff x="144458" y="2816336"/>
            <a:chExt cx="1008000" cy="1295656"/>
          </a:xfrm>
          <a:solidFill>
            <a:srgbClr val="FF0000"/>
          </a:solidFill>
        </p:grpSpPr>
        <p:grpSp>
          <p:nvGrpSpPr>
            <p:cNvPr id="12" name="Группа 31"/>
            <p:cNvGrpSpPr/>
            <p:nvPr/>
          </p:nvGrpSpPr>
          <p:grpSpPr>
            <a:xfrm>
              <a:off x="144458" y="2816336"/>
              <a:ext cx="1008000" cy="1295656"/>
              <a:chOff x="144458" y="2816336"/>
              <a:chExt cx="1008000" cy="1295656"/>
            </a:xfrm>
            <a:grpFill/>
          </p:grpSpPr>
          <p:grpSp>
            <p:nvGrpSpPr>
              <p:cNvPr id="13" name="Группа 30"/>
              <p:cNvGrpSpPr/>
              <p:nvPr/>
            </p:nvGrpSpPr>
            <p:grpSpPr>
              <a:xfrm>
                <a:off x="144458" y="2816336"/>
                <a:ext cx="1008000" cy="1295656"/>
                <a:chOff x="144458" y="2816336"/>
                <a:chExt cx="1008000" cy="1295656"/>
              </a:xfrm>
              <a:grpFill/>
            </p:grpSpPr>
            <p:grpSp>
              <p:nvGrpSpPr>
                <p:cNvPr id="14" name="Группа 13"/>
                <p:cNvGrpSpPr/>
                <p:nvPr/>
              </p:nvGrpSpPr>
              <p:grpSpPr>
                <a:xfrm>
                  <a:off x="144458" y="3103992"/>
                  <a:ext cx="1008000" cy="1008000"/>
                  <a:chOff x="1214414" y="1785926"/>
                  <a:chExt cx="1008000" cy="1008000"/>
                </a:xfrm>
                <a:grpFill/>
              </p:grpSpPr>
              <p:sp>
                <p:nvSpPr>
                  <p:cNvPr id="71" name="Блок-схема: узел 70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gradFill flip="none" rotWithShape="1">
                    <a:gsLst>
                      <a:gs pos="0">
                        <a:srgbClr val="FF0000">
                          <a:tint val="66000"/>
                          <a:satMod val="160000"/>
                        </a:srgbClr>
                      </a:gs>
                      <a:gs pos="50000">
                        <a:srgbClr val="FF0000">
                          <a:tint val="44500"/>
                          <a:satMod val="160000"/>
                        </a:srgbClr>
                      </a:gs>
                      <a:gs pos="100000">
                        <a:srgbClr val="FF0000">
                          <a:tint val="23500"/>
                          <a:satMod val="160000"/>
                        </a:srgbClr>
                      </a:gs>
                    </a:gsLst>
                    <a:lin ang="16200000" scaled="1"/>
                    <a:tileRect/>
                  </a:gradFill>
                  <a:ln>
                    <a:solidFill>
                      <a:srgbClr val="0000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15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  <a:grpFill/>
                </p:grpSpPr>
                <p:sp>
                  <p:nvSpPr>
                    <p:cNvPr id="73" name="Блок-схема: узел 72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74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sp>
              <p:nvSpPr>
                <p:cNvPr id="70" name="Пятно 2 8"/>
                <p:cNvSpPr/>
                <p:nvPr/>
              </p:nvSpPr>
              <p:spPr>
                <a:xfrm rot="1129421">
                  <a:off x="282145" y="2816336"/>
                  <a:ext cx="720000" cy="540000"/>
                </a:xfrm>
                <a:prstGeom prst="irregularSeal2">
                  <a:avLst/>
                </a:prstGeom>
                <a:grpFill/>
                <a:ln w="19050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68" name="Месяц 67"/>
              <p:cNvSpPr/>
              <p:nvPr/>
            </p:nvSpPr>
            <p:spPr>
              <a:xfrm rot="5400000" flipV="1">
                <a:off x="541301" y="3557590"/>
                <a:ext cx="214314" cy="528638"/>
              </a:xfrm>
              <a:prstGeom prst="moon">
                <a:avLst>
                  <a:gd name="adj" fmla="val 3047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6" name="Группа 18"/>
            <p:cNvGrpSpPr>
              <a:grpSpLocks noChangeAspect="1"/>
            </p:cNvGrpSpPr>
            <p:nvPr/>
          </p:nvGrpSpPr>
          <p:grpSpPr>
            <a:xfrm>
              <a:off x="430210" y="3463563"/>
              <a:ext cx="465190" cy="108000"/>
              <a:chOff x="1500166" y="2145497"/>
              <a:chExt cx="465190" cy="108000"/>
            </a:xfrm>
            <a:grpFill/>
          </p:grpSpPr>
          <p:sp>
            <p:nvSpPr>
              <p:cNvPr id="65" name="Блок-схема: узел 64"/>
              <p:cNvSpPr>
                <a:spLocks noChangeAspect="1"/>
              </p:cNvSpPr>
              <p:nvPr/>
            </p:nvSpPr>
            <p:spPr>
              <a:xfrm>
                <a:off x="150016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6" name="Блок-схема: узел 65"/>
              <p:cNvSpPr>
                <a:spLocks noChangeAspect="1"/>
              </p:cNvSpPr>
              <p:nvPr/>
            </p:nvSpPr>
            <p:spPr>
              <a:xfrm>
                <a:off x="185735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7" name="Группа 53"/>
          <p:cNvGrpSpPr/>
          <p:nvPr/>
        </p:nvGrpSpPr>
        <p:grpSpPr>
          <a:xfrm>
            <a:off x="2107388" y="2852734"/>
            <a:ext cx="762001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51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52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" name="Группа 56"/>
          <p:cNvGrpSpPr/>
          <p:nvPr/>
        </p:nvGrpSpPr>
        <p:grpSpPr>
          <a:xfrm>
            <a:off x="2107388" y="4567246"/>
            <a:ext cx="762001" cy="533400"/>
            <a:chOff x="2057400" y="3526631"/>
            <a:chExt cx="762000" cy="533400"/>
          </a:xfrm>
          <a:solidFill>
            <a:srgbClr val="0000FF"/>
          </a:solidFill>
        </p:grpSpPr>
        <p:sp>
          <p:nvSpPr>
            <p:cNvPr id="39" name="AutoShape 8"/>
            <p:cNvSpPr>
              <a:spLocks noChangeArrowheads="1"/>
            </p:cNvSpPr>
            <p:nvPr/>
          </p:nvSpPr>
          <p:spPr bwMode="auto">
            <a:xfrm>
              <a:off x="2133600" y="3526631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40" name="Oval 44"/>
            <p:cNvSpPr>
              <a:spLocks noChangeArrowheads="1"/>
            </p:cNvSpPr>
            <p:nvPr/>
          </p:nvSpPr>
          <p:spPr bwMode="auto">
            <a:xfrm>
              <a:off x="2362200" y="3602831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2057400" y="3602831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3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2" name="Умножение 91">
            <a:hlinkClick r:id="" action="ppaction://hlinkshowjump?jump=endshow"/>
          </p:cNvPr>
          <p:cNvSpPr/>
          <p:nvPr/>
        </p:nvSpPr>
        <p:spPr>
          <a:xfrm>
            <a:off x="8712000" y="0"/>
            <a:ext cx="432000" cy="432000"/>
          </a:xfrm>
          <a:prstGeom prst="mathMultiply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3" name="001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1" cstate="print"/>
          <a:stretch>
            <a:fillRect/>
          </a:stretch>
        </p:blipFill>
        <p:spPr>
          <a:xfrm>
            <a:off x="500034" y="2285992"/>
            <a:ext cx="304800" cy="304800"/>
          </a:xfrm>
          <a:prstGeom prst="rect">
            <a:avLst/>
          </a:prstGeom>
        </p:spPr>
      </p:pic>
      <p:pic>
        <p:nvPicPr>
          <p:cNvPr id="95" name="SCALES.WAV">
            <a:hlinkClick r:id="" action="ppaction://media"/>
          </p:cNvPr>
          <p:cNvPicPr>
            <a:picLocks noRot="1" noChangeAspect="1"/>
          </p:cNvPicPr>
          <p:nvPr>
            <a:wavAudioFile r:embed="rId3" name="SCALES.WAV"/>
          </p:nvPr>
        </p:nvPicPr>
        <p:blipFill>
          <a:blip r:embed="rId12" cstate="print"/>
          <a:stretch>
            <a:fillRect/>
          </a:stretch>
        </p:blipFill>
        <p:spPr>
          <a:xfrm>
            <a:off x="500034" y="1500174"/>
            <a:ext cx="304800" cy="304800"/>
          </a:xfrm>
          <a:prstGeom prst="rect">
            <a:avLst/>
          </a:prstGeom>
        </p:spPr>
      </p:pic>
      <p:pic>
        <p:nvPicPr>
          <p:cNvPr id="69" name="SCALES.WAV">
            <a:hlinkClick r:id="" action="ppaction://media"/>
          </p:cNvPr>
          <p:cNvPicPr>
            <a:picLocks noRot="1" noChangeAspect="1"/>
          </p:cNvPicPr>
          <p:nvPr>
            <a:wavAudioFile r:embed="rId3" name="SCALES.WAV"/>
          </p:nvPr>
        </p:nvPicPr>
        <p:blipFill>
          <a:blip r:embed="rId13" cstate="print"/>
          <a:stretch>
            <a:fillRect/>
          </a:stretch>
        </p:blipFill>
        <p:spPr>
          <a:xfrm>
            <a:off x="500034" y="1928802"/>
            <a:ext cx="304800" cy="304800"/>
          </a:xfrm>
          <a:prstGeom prst="rect">
            <a:avLst/>
          </a:prstGeom>
        </p:spPr>
      </p:pic>
      <p:grpSp>
        <p:nvGrpSpPr>
          <p:cNvPr id="19" name="Группа 48"/>
          <p:cNvGrpSpPr/>
          <p:nvPr/>
        </p:nvGrpSpPr>
        <p:grpSpPr>
          <a:xfrm>
            <a:off x="2143107" y="3709990"/>
            <a:ext cx="762001" cy="533400"/>
            <a:chOff x="2057400" y="2692400"/>
            <a:chExt cx="762000" cy="533400"/>
          </a:xfrm>
          <a:solidFill>
            <a:srgbClr val="0000FF"/>
          </a:solidFill>
        </p:grpSpPr>
        <p:sp>
          <p:nvSpPr>
            <p:cNvPr id="31" name="AutoShape 8"/>
            <p:cNvSpPr>
              <a:spLocks noChangeArrowheads="1"/>
            </p:cNvSpPr>
            <p:nvPr/>
          </p:nvSpPr>
          <p:spPr bwMode="auto">
            <a:xfrm>
              <a:off x="2133600" y="26924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32" name="Oval 44"/>
            <p:cNvSpPr>
              <a:spLocks noChangeArrowheads="1"/>
            </p:cNvSpPr>
            <p:nvPr/>
          </p:nvSpPr>
          <p:spPr bwMode="auto">
            <a:xfrm>
              <a:off x="2343152" y="27638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2057400" y="27686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2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315" fill="hold"/>
                                        <p:tgtEl>
                                          <p:spTgt spid="9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815"/>
                            </p:stCondLst>
                            <p:childTnLst>
                              <p:par>
                                <p:cTn id="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8" dur="2975" fill="hold"/>
                                        <p:tgtEl>
                                          <p:spTgt spid="6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475"/>
                            </p:stCondLst>
                            <p:childTnLst>
                              <p:par>
                                <p:cTn id="3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4" dur="2975" fill="hold"/>
                                        <p:tgtEl>
                                          <p:spTgt spid="9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475"/>
                            </p:stCondLst>
                            <p:childTnLst>
                              <p:par>
                                <p:cTn id="4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audio>
              <p:cMediaNode showWhenStopped="0">
                <p:cTn id="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3"/>
                </p:tgtEl>
              </p:cMediaNode>
            </p:audio>
            <p:audio>
              <p:cMediaNode showWhenStopped="0">
                <p:cTn id="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5"/>
                </p:tgtEl>
              </p:cMediaNode>
            </p:audio>
            <p:audio>
              <p:cMediaNode showWhenStopped="0">
                <p:cTn id="5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9"/>
                </p:tgtEl>
              </p:cMediaNode>
            </p:audio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8"/>
          <p:cNvGrpSpPr/>
          <p:nvPr/>
        </p:nvGrpSpPr>
        <p:grpSpPr>
          <a:xfrm>
            <a:off x="357158" y="285728"/>
            <a:ext cx="8429684" cy="6293288"/>
            <a:chOff x="357158" y="285728"/>
            <a:chExt cx="8429684" cy="6293288"/>
          </a:xfrm>
        </p:grpSpPr>
        <p:sp>
          <p:nvSpPr>
            <p:cNvPr id="76" name="Прямоугольник 75"/>
            <p:cNvSpPr/>
            <p:nvPr/>
          </p:nvSpPr>
          <p:spPr>
            <a:xfrm>
              <a:off x="357158" y="285728"/>
              <a:ext cx="8429684" cy="6286544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" name="Группа 55"/>
            <p:cNvGrpSpPr/>
            <p:nvPr/>
          </p:nvGrpSpPr>
          <p:grpSpPr>
            <a:xfrm>
              <a:off x="366870" y="285728"/>
              <a:ext cx="8301030" cy="864000"/>
              <a:chOff x="376583" y="285728"/>
              <a:chExt cx="8301030" cy="864000"/>
            </a:xfrm>
          </p:grpSpPr>
          <p:pic>
            <p:nvPicPr>
              <p:cNvPr id="86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87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88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90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91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94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  <p:grpSp>
          <p:nvGrpSpPr>
            <p:cNvPr id="4" name="Группа 56"/>
            <p:cNvGrpSpPr/>
            <p:nvPr/>
          </p:nvGrpSpPr>
          <p:grpSpPr>
            <a:xfrm>
              <a:off x="366870" y="5715016"/>
              <a:ext cx="8301030" cy="864000"/>
              <a:chOff x="376583" y="285728"/>
              <a:chExt cx="8301030" cy="864000"/>
            </a:xfrm>
          </p:grpSpPr>
          <p:pic>
            <p:nvPicPr>
              <p:cNvPr id="80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81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82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83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84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85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60" name="Oval 44"/>
          <p:cNvSpPr>
            <a:spLocks noChangeArrowheads="1"/>
          </p:cNvSpPr>
          <p:nvPr/>
        </p:nvSpPr>
        <p:spPr bwMode="auto">
          <a:xfrm>
            <a:off x="2428860" y="4638684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+</a:t>
            </a:r>
          </a:p>
        </p:txBody>
      </p:sp>
      <p:sp>
        <p:nvSpPr>
          <p:cNvPr id="58" name="Oval 44"/>
          <p:cNvSpPr>
            <a:spLocks noChangeArrowheads="1"/>
          </p:cNvSpPr>
          <p:nvPr/>
        </p:nvSpPr>
        <p:spPr bwMode="auto">
          <a:xfrm>
            <a:off x="2428860" y="2928934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+</a:t>
            </a:r>
          </a:p>
        </p:txBody>
      </p:sp>
      <p:sp>
        <p:nvSpPr>
          <p:cNvPr id="3074" name="Rectangle 47"/>
          <p:cNvSpPr>
            <a:spLocks noChangeArrowheads="1"/>
          </p:cNvSpPr>
          <p:nvPr/>
        </p:nvSpPr>
        <p:spPr bwMode="auto">
          <a:xfrm>
            <a:off x="990000" y="1714488"/>
            <a:ext cx="7164000" cy="864000"/>
          </a:xfrm>
          <a:prstGeom prst="round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23.Какое значение может принимать </a:t>
            </a:r>
            <a:r>
              <a:rPr lang="ru-RU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в неравенстве   </a:t>
            </a:r>
            <a:r>
              <a:rPr lang="ru-RU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- 6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&lt; 12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.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Rectangle 48"/>
          <p:cNvSpPr>
            <a:spLocks noChangeArrowheads="1"/>
          </p:cNvSpPr>
          <p:nvPr/>
        </p:nvSpPr>
        <p:spPr bwMode="auto">
          <a:xfrm>
            <a:off x="3357554" y="2840839"/>
            <a:ext cx="4752008" cy="576263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dirty="0" smtClean="0">
                <a:solidFill>
                  <a:srgbClr val="333300"/>
                </a:solidFill>
                <a:latin typeface="Arial" pitchFamily="34" charset="0"/>
                <a:cs typeface="Arial" pitchFamily="34" charset="0"/>
              </a:rPr>
              <a:t>Х = 12</a:t>
            </a:r>
            <a:endParaRPr lang="ru-RU" sz="2400" dirty="0">
              <a:solidFill>
                <a:srgbClr val="33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8" name="Rectangle 49"/>
          <p:cNvSpPr>
            <a:spLocks noChangeArrowheads="1"/>
          </p:cNvSpPr>
          <p:nvPr/>
        </p:nvSpPr>
        <p:spPr bwMode="auto">
          <a:xfrm>
            <a:off x="3357554" y="3667133"/>
            <a:ext cx="4752008" cy="574675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Х = 26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49" name="Rectangle 50"/>
          <p:cNvSpPr>
            <a:spLocks noChangeArrowheads="1"/>
          </p:cNvSpPr>
          <p:nvPr/>
        </p:nvSpPr>
        <p:spPr bwMode="auto">
          <a:xfrm>
            <a:off x="3357554" y="4500570"/>
            <a:ext cx="4752008" cy="576263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Х = 15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133600" y="4457700"/>
            <a:ext cx="432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Oval 44"/>
          <p:cNvSpPr>
            <a:spLocks noChangeArrowheads="1"/>
          </p:cNvSpPr>
          <p:nvPr/>
        </p:nvSpPr>
        <p:spPr bwMode="auto">
          <a:xfrm>
            <a:off x="2428860" y="3783809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>-</a:t>
            </a:r>
            <a:endParaRPr lang="ru-RU" sz="4000" dirty="0">
              <a:solidFill>
                <a:srgbClr val="C00000"/>
              </a:solidFill>
            </a:endParaRPr>
          </a:p>
        </p:txBody>
      </p:sp>
      <p:grpSp>
        <p:nvGrpSpPr>
          <p:cNvPr id="5" name="Группа 42"/>
          <p:cNvGrpSpPr>
            <a:grpSpLocks noChangeAspect="1"/>
          </p:cNvGrpSpPr>
          <p:nvPr/>
        </p:nvGrpSpPr>
        <p:grpSpPr>
          <a:xfrm>
            <a:off x="571472" y="2786058"/>
            <a:ext cx="938700" cy="1080000"/>
            <a:chOff x="1069956" y="1467992"/>
            <a:chExt cx="1152458" cy="1325934"/>
          </a:xfrm>
        </p:grpSpPr>
        <p:grpSp>
          <p:nvGrpSpPr>
            <p:cNvPr id="6" name="Группа 27"/>
            <p:cNvGrpSpPr/>
            <p:nvPr/>
          </p:nvGrpSpPr>
          <p:grpSpPr>
            <a:xfrm>
              <a:off x="1214414" y="1785926"/>
              <a:ext cx="1008000" cy="1008000"/>
              <a:chOff x="1214414" y="1785926"/>
              <a:chExt cx="1008000" cy="1008000"/>
            </a:xfrm>
          </p:grpSpPr>
          <p:grpSp>
            <p:nvGrpSpPr>
              <p:cNvPr id="7" name="Группа 26"/>
              <p:cNvGrpSpPr/>
              <p:nvPr/>
            </p:nvGrpSpPr>
            <p:grpSpPr>
              <a:xfrm>
                <a:off x="1214414" y="1785926"/>
                <a:ext cx="1008000" cy="1008000"/>
                <a:chOff x="1214414" y="1785926"/>
                <a:chExt cx="1008000" cy="1008000"/>
              </a:xfrm>
            </p:grpSpPr>
            <p:grpSp>
              <p:nvGrpSpPr>
                <p:cNvPr id="8" name="Группа 13"/>
                <p:cNvGrpSpPr/>
                <p:nvPr/>
              </p:nvGrpSpPr>
              <p:grpSpPr>
                <a:xfrm>
                  <a:off x="1214414" y="1785926"/>
                  <a:ext cx="1008000" cy="1008000"/>
                  <a:chOff x="1214414" y="1785926"/>
                  <a:chExt cx="1008000" cy="1008000"/>
                </a:xfrm>
              </p:grpSpPr>
              <p:sp>
                <p:nvSpPr>
                  <p:cNvPr id="55" name="Блок-схема: узел 54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solidFill>
                    <a:srgbClr val="00B05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9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</p:grpSpPr>
                <p:sp>
                  <p:nvSpPr>
                    <p:cNvPr id="57" name="Блок-схема: узел 56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59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sp>
              <p:nvSpPr>
                <p:cNvPr id="54" name="Месяц 53"/>
                <p:cNvSpPr/>
                <p:nvPr/>
              </p:nvSpPr>
              <p:spPr>
                <a:xfrm rot="16200000">
                  <a:off x="1611257" y="2271706"/>
                  <a:ext cx="214314" cy="528638"/>
                </a:xfrm>
                <a:prstGeom prst="moon">
                  <a:avLst>
                    <a:gd name="adj" fmla="val 30475"/>
                  </a:avLst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0" name="Группа 18"/>
              <p:cNvGrpSpPr>
                <a:grpSpLocks noChangeAspect="1"/>
              </p:cNvGrpSpPr>
              <p:nvPr/>
            </p:nvGrpSpPr>
            <p:grpSpPr>
              <a:xfrm>
                <a:off x="1500166" y="2145497"/>
                <a:ext cx="465190" cy="108000"/>
                <a:chOff x="1500166" y="2145497"/>
                <a:chExt cx="465190" cy="108000"/>
              </a:xfrm>
            </p:grpSpPr>
            <p:sp>
              <p:nvSpPr>
                <p:cNvPr id="48" name="Блок-схема: узел 47"/>
                <p:cNvSpPr>
                  <a:spLocks noChangeAspect="1"/>
                </p:cNvSpPr>
                <p:nvPr/>
              </p:nvSpPr>
              <p:spPr>
                <a:xfrm>
                  <a:off x="150016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9" name="Блок-схема: узел 48"/>
                <p:cNvSpPr>
                  <a:spLocks noChangeAspect="1"/>
                </p:cNvSpPr>
                <p:nvPr/>
              </p:nvSpPr>
              <p:spPr>
                <a:xfrm>
                  <a:off x="185735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sp>
          <p:nvSpPr>
            <p:cNvPr id="45" name="Облако 44"/>
            <p:cNvSpPr/>
            <p:nvPr/>
          </p:nvSpPr>
          <p:spPr>
            <a:xfrm rot="19941007" flipV="1">
              <a:off x="1069956" y="1467992"/>
              <a:ext cx="914400" cy="526082"/>
            </a:xfrm>
            <a:prstGeom prst="cloud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61"/>
          <p:cNvGrpSpPr>
            <a:grpSpLocks noChangeAspect="1"/>
          </p:cNvGrpSpPr>
          <p:nvPr/>
        </p:nvGrpSpPr>
        <p:grpSpPr>
          <a:xfrm>
            <a:off x="714348" y="4143380"/>
            <a:ext cx="840210" cy="1080000"/>
            <a:chOff x="144458" y="2816336"/>
            <a:chExt cx="1008000" cy="1295656"/>
          </a:xfrm>
          <a:solidFill>
            <a:srgbClr val="FF0000"/>
          </a:solidFill>
        </p:grpSpPr>
        <p:grpSp>
          <p:nvGrpSpPr>
            <p:cNvPr id="12" name="Группа 31"/>
            <p:cNvGrpSpPr/>
            <p:nvPr/>
          </p:nvGrpSpPr>
          <p:grpSpPr>
            <a:xfrm>
              <a:off x="144458" y="2816336"/>
              <a:ext cx="1008000" cy="1295656"/>
              <a:chOff x="144458" y="2816336"/>
              <a:chExt cx="1008000" cy="1295656"/>
            </a:xfrm>
            <a:grpFill/>
          </p:grpSpPr>
          <p:grpSp>
            <p:nvGrpSpPr>
              <p:cNvPr id="13" name="Группа 30"/>
              <p:cNvGrpSpPr/>
              <p:nvPr/>
            </p:nvGrpSpPr>
            <p:grpSpPr>
              <a:xfrm>
                <a:off x="144458" y="2816336"/>
                <a:ext cx="1008000" cy="1295656"/>
                <a:chOff x="144458" y="2816336"/>
                <a:chExt cx="1008000" cy="1295656"/>
              </a:xfrm>
              <a:grpFill/>
            </p:grpSpPr>
            <p:grpSp>
              <p:nvGrpSpPr>
                <p:cNvPr id="14" name="Группа 13"/>
                <p:cNvGrpSpPr/>
                <p:nvPr/>
              </p:nvGrpSpPr>
              <p:grpSpPr>
                <a:xfrm>
                  <a:off x="144458" y="3103992"/>
                  <a:ext cx="1008000" cy="1008000"/>
                  <a:chOff x="1214414" y="1785926"/>
                  <a:chExt cx="1008000" cy="1008000"/>
                </a:xfrm>
                <a:grpFill/>
              </p:grpSpPr>
              <p:sp>
                <p:nvSpPr>
                  <p:cNvPr id="71" name="Блок-схема: узел 70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gradFill flip="none" rotWithShape="1">
                    <a:gsLst>
                      <a:gs pos="0">
                        <a:srgbClr val="FF0000">
                          <a:tint val="66000"/>
                          <a:satMod val="160000"/>
                        </a:srgbClr>
                      </a:gs>
                      <a:gs pos="50000">
                        <a:srgbClr val="FF0000">
                          <a:tint val="44500"/>
                          <a:satMod val="160000"/>
                        </a:srgbClr>
                      </a:gs>
                      <a:gs pos="100000">
                        <a:srgbClr val="FF0000">
                          <a:tint val="23500"/>
                          <a:satMod val="160000"/>
                        </a:srgbClr>
                      </a:gs>
                    </a:gsLst>
                    <a:lin ang="16200000" scaled="1"/>
                    <a:tileRect/>
                  </a:gradFill>
                  <a:ln>
                    <a:solidFill>
                      <a:srgbClr val="0000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15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  <a:grpFill/>
                </p:grpSpPr>
                <p:sp>
                  <p:nvSpPr>
                    <p:cNvPr id="73" name="Блок-схема: узел 72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74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sp>
              <p:nvSpPr>
                <p:cNvPr id="70" name="Пятно 2 8"/>
                <p:cNvSpPr/>
                <p:nvPr/>
              </p:nvSpPr>
              <p:spPr>
                <a:xfrm rot="1129421">
                  <a:off x="282145" y="2816336"/>
                  <a:ext cx="720000" cy="540000"/>
                </a:xfrm>
                <a:prstGeom prst="irregularSeal2">
                  <a:avLst/>
                </a:prstGeom>
                <a:grpFill/>
                <a:ln w="19050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68" name="Месяц 67"/>
              <p:cNvSpPr/>
              <p:nvPr/>
            </p:nvSpPr>
            <p:spPr>
              <a:xfrm rot="5400000" flipV="1">
                <a:off x="541301" y="3557590"/>
                <a:ext cx="214314" cy="528638"/>
              </a:xfrm>
              <a:prstGeom prst="moon">
                <a:avLst>
                  <a:gd name="adj" fmla="val 3047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6" name="Группа 18"/>
            <p:cNvGrpSpPr>
              <a:grpSpLocks noChangeAspect="1"/>
            </p:cNvGrpSpPr>
            <p:nvPr/>
          </p:nvGrpSpPr>
          <p:grpSpPr>
            <a:xfrm>
              <a:off x="430210" y="3463563"/>
              <a:ext cx="465190" cy="108000"/>
              <a:chOff x="1500166" y="2145497"/>
              <a:chExt cx="465190" cy="108000"/>
            </a:xfrm>
            <a:grpFill/>
          </p:grpSpPr>
          <p:sp>
            <p:nvSpPr>
              <p:cNvPr id="65" name="Блок-схема: узел 64"/>
              <p:cNvSpPr>
                <a:spLocks noChangeAspect="1"/>
              </p:cNvSpPr>
              <p:nvPr/>
            </p:nvSpPr>
            <p:spPr>
              <a:xfrm>
                <a:off x="150016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6" name="Блок-схема: узел 65"/>
              <p:cNvSpPr>
                <a:spLocks noChangeAspect="1"/>
              </p:cNvSpPr>
              <p:nvPr/>
            </p:nvSpPr>
            <p:spPr>
              <a:xfrm>
                <a:off x="185735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92" name="Умножение 91">
            <a:hlinkClick r:id="" action="ppaction://hlinkshowjump?jump=endshow"/>
          </p:cNvPr>
          <p:cNvSpPr/>
          <p:nvPr/>
        </p:nvSpPr>
        <p:spPr>
          <a:xfrm>
            <a:off x="8712000" y="0"/>
            <a:ext cx="432000" cy="432000"/>
          </a:xfrm>
          <a:prstGeom prst="mathMultiply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3" name="001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1" cstate="print"/>
          <a:stretch>
            <a:fillRect/>
          </a:stretch>
        </p:blipFill>
        <p:spPr>
          <a:xfrm>
            <a:off x="500034" y="2285992"/>
            <a:ext cx="304800" cy="304800"/>
          </a:xfrm>
          <a:prstGeom prst="rect">
            <a:avLst/>
          </a:prstGeom>
        </p:spPr>
      </p:pic>
      <p:pic>
        <p:nvPicPr>
          <p:cNvPr id="95" name="SCALES.WAV">
            <a:hlinkClick r:id="" action="ppaction://media"/>
          </p:cNvPr>
          <p:cNvPicPr>
            <a:picLocks noRot="1" noChangeAspect="1"/>
          </p:cNvPicPr>
          <p:nvPr>
            <a:wavAudioFile r:embed="rId3" name="SCALES.WAV"/>
          </p:nvPr>
        </p:nvPicPr>
        <p:blipFill>
          <a:blip r:embed="rId12" cstate="print"/>
          <a:stretch>
            <a:fillRect/>
          </a:stretch>
        </p:blipFill>
        <p:spPr>
          <a:xfrm>
            <a:off x="500034" y="1500174"/>
            <a:ext cx="304800" cy="304800"/>
          </a:xfrm>
          <a:prstGeom prst="rect">
            <a:avLst/>
          </a:prstGeom>
        </p:spPr>
      </p:pic>
      <p:pic>
        <p:nvPicPr>
          <p:cNvPr id="69" name="SCALES.WAV">
            <a:hlinkClick r:id="" action="ppaction://media"/>
          </p:cNvPr>
          <p:cNvPicPr>
            <a:picLocks noRot="1" noChangeAspect="1"/>
          </p:cNvPicPr>
          <p:nvPr>
            <a:wavAudioFile r:embed="rId3" name="SCALES.WAV"/>
          </p:nvPr>
        </p:nvPicPr>
        <p:blipFill>
          <a:blip r:embed="rId13" cstate="print"/>
          <a:stretch>
            <a:fillRect/>
          </a:stretch>
        </p:blipFill>
        <p:spPr>
          <a:xfrm>
            <a:off x="500034" y="1928802"/>
            <a:ext cx="304800" cy="304800"/>
          </a:xfrm>
          <a:prstGeom prst="rect">
            <a:avLst/>
          </a:prstGeom>
        </p:spPr>
      </p:pic>
      <p:grpSp>
        <p:nvGrpSpPr>
          <p:cNvPr id="17" name="Группа 53"/>
          <p:cNvGrpSpPr/>
          <p:nvPr/>
        </p:nvGrpSpPr>
        <p:grpSpPr>
          <a:xfrm>
            <a:off x="2107388" y="2852734"/>
            <a:ext cx="762001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51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52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" name="Группа 48"/>
          <p:cNvGrpSpPr/>
          <p:nvPr/>
        </p:nvGrpSpPr>
        <p:grpSpPr>
          <a:xfrm>
            <a:off x="2143107" y="3709990"/>
            <a:ext cx="762001" cy="533400"/>
            <a:chOff x="2057400" y="2692400"/>
            <a:chExt cx="762000" cy="533400"/>
          </a:xfrm>
          <a:solidFill>
            <a:srgbClr val="0000FF"/>
          </a:solidFill>
        </p:grpSpPr>
        <p:sp>
          <p:nvSpPr>
            <p:cNvPr id="31" name="AutoShape 8"/>
            <p:cNvSpPr>
              <a:spLocks noChangeArrowheads="1"/>
            </p:cNvSpPr>
            <p:nvPr/>
          </p:nvSpPr>
          <p:spPr bwMode="auto">
            <a:xfrm>
              <a:off x="2133600" y="26924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32" name="Oval 44"/>
            <p:cNvSpPr>
              <a:spLocks noChangeArrowheads="1"/>
            </p:cNvSpPr>
            <p:nvPr/>
          </p:nvSpPr>
          <p:spPr bwMode="auto">
            <a:xfrm>
              <a:off x="2343152" y="27638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2057400" y="27686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2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" name="Группа 56"/>
          <p:cNvGrpSpPr/>
          <p:nvPr/>
        </p:nvGrpSpPr>
        <p:grpSpPr>
          <a:xfrm>
            <a:off x="2107388" y="4567246"/>
            <a:ext cx="762001" cy="533400"/>
            <a:chOff x="2057400" y="3526631"/>
            <a:chExt cx="762000" cy="533400"/>
          </a:xfrm>
          <a:solidFill>
            <a:srgbClr val="0000FF"/>
          </a:solidFill>
        </p:grpSpPr>
        <p:sp>
          <p:nvSpPr>
            <p:cNvPr id="39" name="AutoShape 8"/>
            <p:cNvSpPr>
              <a:spLocks noChangeArrowheads="1"/>
            </p:cNvSpPr>
            <p:nvPr/>
          </p:nvSpPr>
          <p:spPr bwMode="auto">
            <a:xfrm>
              <a:off x="2133600" y="3526631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40" name="Oval 44"/>
            <p:cNvSpPr>
              <a:spLocks noChangeArrowheads="1"/>
            </p:cNvSpPr>
            <p:nvPr/>
          </p:nvSpPr>
          <p:spPr bwMode="auto">
            <a:xfrm>
              <a:off x="2362200" y="3602831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2057400" y="3602831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3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975" fill="hold"/>
                                        <p:tgtEl>
                                          <p:spTgt spid="6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475"/>
                            </p:stCondLst>
                            <p:childTnLst>
                              <p:par>
                                <p:cTn id="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8" dur="3315" fill="hold"/>
                                        <p:tgtEl>
                                          <p:spTgt spid="9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815"/>
                            </p:stCondLst>
                            <p:childTnLst>
                              <p:par>
                                <p:cTn id="3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4" dur="2975" fill="hold"/>
                                        <p:tgtEl>
                                          <p:spTgt spid="9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475"/>
                            </p:stCondLst>
                            <p:childTnLst>
                              <p:par>
                                <p:cTn id="4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audio>
              <p:cMediaNode showWhenStopped="0">
                <p:cTn id="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3"/>
                </p:tgtEl>
              </p:cMediaNode>
            </p:audio>
            <p:audio>
              <p:cMediaNode showWhenStopped="0">
                <p:cTn id="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5"/>
                </p:tgtEl>
              </p:cMediaNode>
            </p:audio>
            <p:audio>
              <p:cMediaNode showWhenStopped="0">
                <p:cTn id="5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9"/>
                </p:tgtEl>
              </p:cMediaNode>
            </p:audio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8"/>
          <p:cNvGrpSpPr/>
          <p:nvPr/>
        </p:nvGrpSpPr>
        <p:grpSpPr>
          <a:xfrm>
            <a:off x="357158" y="285728"/>
            <a:ext cx="8429684" cy="6293288"/>
            <a:chOff x="357158" y="285728"/>
            <a:chExt cx="8429684" cy="6293288"/>
          </a:xfrm>
        </p:grpSpPr>
        <p:sp>
          <p:nvSpPr>
            <p:cNvPr id="76" name="Прямоугольник 75"/>
            <p:cNvSpPr/>
            <p:nvPr/>
          </p:nvSpPr>
          <p:spPr>
            <a:xfrm>
              <a:off x="357158" y="285728"/>
              <a:ext cx="8429684" cy="6286544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" name="Группа 55"/>
            <p:cNvGrpSpPr/>
            <p:nvPr/>
          </p:nvGrpSpPr>
          <p:grpSpPr>
            <a:xfrm>
              <a:off x="366870" y="285728"/>
              <a:ext cx="8301030" cy="864000"/>
              <a:chOff x="376583" y="285728"/>
              <a:chExt cx="8301030" cy="864000"/>
            </a:xfrm>
          </p:grpSpPr>
          <p:pic>
            <p:nvPicPr>
              <p:cNvPr id="86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87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88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90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91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94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  <p:grpSp>
          <p:nvGrpSpPr>
            <p:cNvPr id="4" name="Группа 56"/>
            <p:cNvGrpSpPr/>
            <p:nvPr/>
          </p:nvGrpSpPr>
          <p:grpSpPr>
            <a:xfrm>
              <a:off x="366870" y="5715016"/>
              <a:ext cx="8301030" cy="864000"/>
              <a:chOff x="376583" y="285728"/>
              <a:chExt cx="8301030" cy="864000"/>
            </a:xfrm>
          </p:grpSpPr>
          <p:pic>
            <p:nvPicPr>
              <p:cNvPr id="80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81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82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83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84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85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60" name="Oval 44"/>
          <p:cNvSpPr>
            <a:spLocks noChangeArrowheads="1"/>
          </p:cNvSpPr>
          <p:nvPr/>
        </p:nvSpPr>
        <p:spPr bwMode="auto">
          <a:xfrm>
            <a:off x="2428860" y="4638684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+</a:t>
            </a:r>
          </a:p>
        </p:txBody>
      </p:sp>
      <p:sp>
        <p:nvSpPr>
          <p:cNvPr id="58" name="Oval 44"/>
          <p:cNvSpPr>
            <a:spLocks noChangeArrowheads="1"/>
          </p:cNvSpPr>
          <p:nvPr/>
        </p:nvSpPr>
        <p:spPr bwMode="auto">
          <a:xfrm>
            <a:off x="2428860" y="2928934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+</a:t>
            </a:r>
          </a:p>
        </p:txBody>
      </p:sp>
      <p:sp>
        <p:nvSpPr>
          <p:cNvPr id="3074" name="Rectangle 47"/>
          <p:cNvSpPr>
            <a:spLocks noChangeArrowheads="1"/>
          </p:cNvSpPr>
          <p:nvPr/>
        </p:nvSpPr>
        <p:spPr bwMode="auto">
          <a:xfrm>
            <a:off x="990000" y="1714488"/>
            <a:ext cx="7164000" cy="864000"/>
          </a:xfrm>
          <a:prstGeom prst="round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24. 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Выберите 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буквенные выражения.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Rectangle 48"/>
          <p:cNvSpPr>
            <a:spLocks noChangeArrowheads="1"/>
          </p:cNvSpPr>
          <p:nvPr/>
        </p:nvSpPr>
        <p:spPr bwMode="auto">
          <a:xfrm>
            <a:off x="3357554" y="2840839"/>
            <a:ext cx="4752008" cy="576263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dirty="0" smtClean="0">
                <a:solidFill>
                  <a:srgbClr val="333300"/>
                </a:solidFill>
                <a:latin typeface="Arial" pitchFamily="34" charset="0"/>
                <a:cs typeface="Arial" pitchFamily="34" charset="0"/>
              </a:rPr>
              <a:t>5 + а  </a:t>
            </a:r>
            <a:endParaRPr lang="ru-RU" sz="2400" dirty="0">
              <a:solidFill>
                <a:srgbClr val="33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8" name="Rectangle 49"/>
          <p:cNvSpPr>
            <a:spLocks noChangeArrowheads="1"/>
          </p:cNvSpPr>
          <p:nvPr/>
        </p:nvSpPr>
        <p:spPr bwMode="auto">
          <a:xfrm>
            <a:off x="3357554" y="3667133"/>
            <a:ext cx="4752008" cy="574675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76 – 6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49" name="Rectangle 50"/>
          <p:cNvSpPr>
            <a:spLocks noChangeArrowheads="1"/>
          </p:cNvSpPr>
          <p:nvPr/>
        </p:nvSpPr>
        <p:spPr bwMode="auto">
          <a:xfrm>
            <a:off x="3347864" y="4437112"/>
            <a:ext cx="4752008" cy="576263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83 – у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133600" y="4457700"/>
            <a:ext cx="432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Oval 44"/>
          <p:cNvSpPr>
            <a:spLocks noChangeArrowheads="1"/>
          </p:cNvSpPr>
          <p:nvPr/>
        </p:nvSpPr>
        <p:spPr bwMode="auto">
          <a:xfrm>
            <a:off x="2428860" y="3783809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>-</a:t>
            </a:r>
            <a:endParaRPr lang="ru-RU" sz="4000" dirty="0">
              <a:solidFill>
                <a:srgbClr val="C00000"/>
              </a:solidFill>
            </a:endParaRPr>
          </a:p>
        </p:txBody>
      </p:sp>
      <p:grpSp>
        <p:nvGrpSpPr>
          <p:cNvPr id="5" name="Группа 42"/>
          <p:cNvGrpSpPr>
            <a:grpSpLocks noChangeAspect="1"/>
          </p:cNvGrpSpPr>
          <p:nvPr/>
        </p:nvGrpSpPr>
        <p:grpSpPr>
          <a:xfrm>
            <a:off x="571472" y="2786058"/>
            <a:ext cx="938700" cy="1080000"/>
            <a:chOff x="1069956" y="1467992"/>
            <a:chExt cx="1152458" cy="1325934"/>
          </a:xfrm>
        </p:grpSpPr>
        <p:grpSp>
          <p:nvGrpSpPr>
            <p:cNvPr id="6" name="Группа 27"/>
            <p:cNvGrpSpPr/>
            <p:nvPr/>
          </p:nvGrpSpPr>
          <p:grpSpPr>
            <a:xfrm>
              <a:off x="1214414" y="1785926"/>
              <a:ext cx="1008000" cy="1008000"/>
              <a:chOff x="1214414" y="1785926"/>
              <a:chExt cx="1008000" cy="1008000"/>
            </a:xfrm>
          </p:grpSpPr>
          <p:grpSp>
            <p:nvGrpSpPr>
              <p:cNvPr id="7" name="Группа 26"/>
              <p:cNvGrpSpPr/>
              <p:nvPr/>
            </p:nvGrpSpPr>
            <p:grpSpPr>
              <a:xfrm>
                <a:off x="1214414" y="1785926"/>
                <a:ext cx="1008000" cy="1008000"/>
                <a:chOff x="1214414" y="1785926"/>
                <a:chExt cx="1008000" cy="1008000"/>
              </a:xfrm>
            </p:grpSpPr>
            <p:grpSp>
              <p:nvGrpSpPr>
                <p:cNvPr id="8" name="Группа 13"/>
                <p:cNvGrpSpPr/>
                <p:nvPr/>
              </p:nvGrpSpPr>
              <p:grpSpPr>
                <a:xfrm>
                  <a:off x="1214414" y="1785926"/>
                  <a:ext cx="1008000" cy="1008000"/>
                  <a:chOff x="1214414" y="1785926"/>
                  <a:chExt cx="1008000" cy="1008000"/>
                </a:xfrm>
              </p:grpSpPr>
              <p:sp>
                <p:nvSpPr>
                  <p:cNvPr id="55" name="Блок-схема: узел 54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solidFill>
                    <a:srgbClr val="00B05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9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</p:grpSpPr>
                <p:sp>
                  <p:nvSpPr>
                    <p:cNvPr id="57" name="Блок-схема: узел 56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59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sp>
              <p:nvSpPr>
                <p:cNvPr id="54" name="Месяц 53"/>
                <p:cNvSpPr/>
                <p:nvPr/>
              </p:nvSpPr>
              <p:spPr>
                <a:xfrm rot="16200000">
                  <a:off x="1611257" y="2271706"/>
                  <a:ext cx="214314" cy="528638"/>
                </a:xfrm>
                <a:prstGeom prst="moon">
                  <a:avLst>
                    <a:gd name="adj" fmla="val 30475"/>
                  </a:avLst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0" name="Группа 18"/>
              <p:cNvGrpSpPr>
                <a:grpSpLocks noChangeAspect="1"/>
              </p:cNvGrpSpPr>
              <p:nvPr/>
            </p:nvGrpSpPr>
            <p:grpSpPr>
              <a:xfrm>
                <a:off x="1500166" y="2145497"/>
                <a:ext cx="465190" cy="108000"/>
                <a:chOff x="1500166" y="2145497"/>
                <a:chExt cx="465190" cy="108000"/>
              </a:xfrm>
            </p:grpSpPr>
            <p:sp>
              <p:nvSpPr>
                <p:cNvPr id="48" name="Блок-схема: узел 47"/>
                <p:cNvSpPr>
                  <a:spLocks noChangeAspect="1"/>
                </p:cNvSpPr>
                <p:nvPr/>
              </p:nvSpPr>
              <p:spPr>
                <a:xfrm>
                  <a:off x="150016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9" name="Блок-схема: узел 48"/>
                <p:cNvSpPr>
                  <a:spLocks noChangeAspect="1"/>
                </p:cNvSpPr>
                <p:nvPr/>
              </p:nvSpPr>
              <p:spPr>
                <a:xfrm>
                  <a:off x="185735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sp>
          <p:nvSpPr>
            <p:cNvPr id="45" name="Облако 44"/>
            <p:cNvSpPr/>
            <p:nvPr/>
          </p:nvSpPr>
          <p:spPr>
            <a:xfrm rot="19941007" flipV="1">
              <a:off x="1069956" y="1467992"/>
              <a:ext cx="914400" cy="526082"/>
            </a:xfrm>
            <a:prstGeom prst="cloud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61"/>
          <p:cNvGrpSpPr>
            <a:grpSpLocks noChangeAspect="1"/>
          </p:cNvGrpSpPr>
          <p:nvPr/>
        </p:nvGrpSpPr>
        <p:grpSpPr>
          <a:xfrm>
            <a:off x="714348" y="4143380"/>
            <a:ext cx="840210" cy="1080000"/>
            <a:chOff x="144458" y="2816336"/>
            <a:chExt cx="1008000" cy="1295656"/>
          </a:xfrm>
          <a:solidFill>
            <a:srgbClr val="FF0000"/>
          </a:solidFill>
        </p:grpSpPr>
        <p:grpSp>
          <p:nvGrpSpPr>
            <p:cNvPr id="12" name="Группа 31"/>
            <p:cNvGrpSpPr/>
            <p:nvPr/>
          </p:nvGrpSpPr>
          <p:grpSpPr>
            <a:xfrm>
              <a:off x="144458" y="2816336"/>
              <a:ext cx="1008000" cy="1295656"/>
              <a:chOff x="144458" y="2816336"/>
              <a:chExt cx="1008000" cy="1295656"/>
            </a:xfrm>
            <a:grpFill/>
          </p:grpSpPr>
          <p:grpSp>
            <p:nvGrpSpPr>
              <p:cNvPr id="13" name="Группа 30"/>
              <p:cNvGrpSpPr/>
              <p:nvPr/>
            </p:nvGrpSpPr>
            <p:grpSpPr>
              <a:xfrm>
                <a:off x="144458" y="2816336"/>
                <a:ext cx="1008000" cy="1295656"/>
                <a:chOff x="144458" y="2816336"/>
                <a:chExt cx="1008000" cy="1295656"/>
              </a:xfrm>
              <a:grpFill/>
            </p:grpSpPr>
            <p:grpSp>
              <p:nvGrpSpPr>
                <p:cNvPr id="14" name="Группа 13"/>
                <p:cNvGrpSpPr/>
                <p:nvPr/>
              </p:nvGrpSpPr>
              <p:grpSpPr>
                <a:xfrm>
                  <a:off x="144458" y="3103992"/>
                  <a:ext cx="1008000" cy="1008000"/>
                  <a:chOff x="1214414" y="1785926"/>
                  <a:chExt cx="1008000" cy="1008000"/>
                </a:xfrm>
                <a:grpFill/>
              </p:grpSpPr>
              <p:sp>
                <p:nvSpPr>
                  <p:cNvPr id="71" name="Блок-схема: узел 70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gradFill flip="none" rotWithShape="1">
                    <a:gsLst>
                      <a:gs pos="0">
                        <a:srgbClr val="FF0000">
                          <a:tint val="66000"/>
                          <a:satMod val="160000"/>
                        </a:srgbClr>
                      </a:gs>
                      <a:gs pos="50000">
                        <a:srgbClr val="FF0000">
                          <a:tint val="44500"/>
                          <a:satMod val="160000"/>
                        </a:srgbClr>
                      </a:gs>
                      <a:gs pos="100000">
                        <a:srgbClr val="FF0000">
                          <a:tint val="23500"/>
                          <a:satMod val="160000"/>
                        </a:srgbClr>
                      </a:gs>
                    </a:gsLst>
                    <a:lin ang="16200000" scaled="1"/>
                    <a:tileRect/>
                  </a:gradFill>
                  <a:ln>
                    <a:solidFill>
                      <a:srgbClr val="0000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15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  <a:grpFill/>
                </p:grpSpPr>
                <p:sp>
                  <p:nvSpPr>
                    <p:cNvPr id="73" name="Блок-схема: узел 72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74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sp>
              <p:nvSpPr>
                <p:cNvPr id="70" name="Пятно 2 8"/>
                <p:cNvSpPr/>
                <p:nvPr/>
              </p:nvSpPr>
              <p:spPr>
                <a:xfrm rot="1129421">
                  <a:off x="282145" y="2816336"/>
                  <a:ext cx="720000" cy="540000"/>
                </a:xfrm>
                <a:prstGeom prst="irregularSeal2">
                  <a:avLst/>
                </a:prstGeom>
                <a:grpFill/>
                <a:ln w="19050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68" name="Месяц 67"/>
              <p:cNvSpPr/>
              <p:nvPr/>
            </p:nvSpPr>
            <p:spPr>
              <a:xfrm rot="5400000" flipV="1">
                <a:off x="541301" y="3557590"/>
                <a:ext cx="214314" cy="528638"/>
              </a:xfrm>
              <a:prstGeom prst="moon">
                <a:avLst>
                  <a:gd name="adj" fmla="val 3047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6" name="Группа 18"/>
            <p:cNvGrpSpPr>
              <a:grpSpLocks noChangeAspect="1"/>
            </p:cNvGrpSpPr>
            <p:nvPr/>
          </p:nvGrpSpPr>
          <p:grpSpPr>
            <a:xfrm>
              <a:off x="430210" y="3463563"/>
              <a:ext cx="465190" cy="108000"/>
              <a:chOff x="1500166" y="2145497"/>
              <a:chExt cx="465190" cy="108000"/>
            </a:xfrm>
            <a:grpFill/>
          </p:grpSpPr>
          <p:sp>
            <p:nvSpPr>
              <p:cNvPr id="65" name="Блок-схема: узел 64"/>
              <p:cNvSpPr>
                <a:spLocks noChangeAspect="1"/>
              </p:cNvSpPr>
              <p:nvPr/>
            </p:nvSpPr>
            <p:spPr>
              <a:xfrm>
                <a:off x="150016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6" name="Блок-схема: узел 65"/>
              <p:cNvSpPr>
                <a:spLocks noChangeAspect="1"/>
              </p:cNvSpPr>
              <p:nvPr/>
            </p:nvSpPr>
            <p:spPr>
              <a:xfrm>
                <a:off x="185735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92" name="Умножение 91">
            <a:hlinkClick r:id="" action="ppaction://hlinkshowjump?jump=endshow"/>
          </p:cNvPr>
          <p:cNvSpPr/>
          <p:nvPr/>
        </p:nvSpPr>
        <p:spPr>
          <a:xfrm>
            <a:off x="8712000" y="0"/>
            <a:ext cx="432000" cy="432000"/>
          </a:xfrm>
          <a:prstGeom prst="mathMultiply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3" name="001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1" cstate="print"/>
          <a:stretch>
            <a:fillRect/>
          </a:stretch>
        </p:blipFill>
        <p:spPr>
          <a:xfrm>
            <a:off x="500034" y="2285992"/>
            <a:ext cx="304800" cy="304800"/>
          </a:xfrm>
          <a:prstGeom prst="rect">
            <a:avLst/>
          </a:prstGeom>
        </p:spPr>
      </p:pic>
      <p:pic>
        <p:nvPicPr>
          <p:cNvPr id="95" name="SCALES.WAV">
            <a:hlinkClick r:id="" action="ppaction://media"/>
          </p:cNvPr>
          <p:cNvPicPr>
            <a:picLocks noRot="1" noChangeAspect="1"/>
          </p:cNvPicPr>
          <p:nvPr>
            <a:wavAudioFile r:embed="rId3" name="SCALES.WAV"/>
          </p:nvPr>
        </p:nvPicPr>
        <p:blipFill>
          <a:blip r:embed="rId12" cstate="print"/>
          <a:stretch>
            <a:fillRect/>
          </a:stretch>
        </p:blipFill>
        <p:spPr>
          <a:xfrm>
            <a:off x="500034" y="1500174"/>
            <a:ext cx="304800" cy="304800"/>
          </a:xfrm>
          <a:prstGeom prst="rect">
            <a:avLst/>
          </a:prstGeom>
        </p:spPr>
      </p:pic>
      <p:pic>
        <p:nvPicPr>
          <p:cNvPr id="69" name="SCALES.WAV">
            <a:hlinkClick r:id="" action="ppaction://media"/>
          </p:cNvPr>
          <p:cNvPicPr>
            <a:picLocks noRot="1" noChangeAspect="1"/>
          </p:cNvPicPr>
          <p:nvPr>
            <a:wavAudioFile r:embed="rId3" name="SCALES.WAV"/>
          </p:nvPr>
        </p:nvPicPr>
        <p:blipFill>
          <a:blip r:embed="rId13" cstate="print"/>
          <a:stretch>
            <a:fillRect/>
          </a:stretch>
        </p:blipFill>
        <p:spPr>
          <a:xfrm>
            <a:off x="500034" y="1928802"/>
            <a:ext cx="304800" cy="304800"/>
          </a:xfrm>
          <a:prstGeom prst="rect">
            <a:avLst/>
          </a:prstGeom>
        </p:spPr>
      </p:pic>
      <p:grpSp>
        <p:nvGrpSpPr>
          <p:cNvPr id="17" name="Группа 53"/>
          <p:cNvGrpSpPr/>
          <p:nvPr/>
        </p:nvGrpSpPr>
        <p:grpSpPr>
          <a:xfrm>
            <a:off x="2107388" y="2852734"/>
            <a:ext cx="762001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51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52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" name="Группа 48"/>
          <p:cNvGrpSpPr/>
          <p:nvPr/>
        </p:nvGrpSpPr>
        <p:grpSpPr>
          <a:xfrm>
            <a:off x="2143107" y="3709990"/>
            <a:ext cx="762001" cy="533400"/>
            <a:chOff x="2057400" y="2692400"/>
            <a:chExt cx="762000" cy="533400"/>
          </a:xfrm>
          <a:solidFill>
            <a:srgbClr val="0000FF"/>
          </a:solidFill>
        </p:grpSpPr>
        <p:sp>
          <p:nvSpPr>
            <p:cNvPr id="31" name="AutoShape 8"/>
            <p:cNvSpPr>
              <a:spLocks noChangeArrowheads="1"/>
            </p:cNvSpPr>
            <p:nvPr/>
          </p:nvSpPr>
          <p:spPr bwMode="auto">
            <a:xfrm>
              <a:off x="2133600" y="26924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32" name="Oval 44"/>
            <p:cNvSpPr>
              <a:spLocks noChangeArrowheads="1"/>
            </p:cNvSpPr>
            <p:nvPr/>
          </p:nvSpPr>
          <p:spPr bwMode="auto">
            <a:xfrm>
              <a:off x="2343152" y="27638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2057400" y="27686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2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" name="Группа 56"/>
          <p:cNvGrpSpPr/>
          <p:nvPr/>
        </p:nvGrpSpPr>
        <p:grpSpPr>
          <a:xfrm>
            <a:off x="2107388" y="4567246"/>
            <a:ext cx="762001" cy="533400"/>
            <a:chOff x="2057400" y="3526631"/>
            <a:chExt cx="762000" cy="533400"/>
          </a:xfrm>
          <a:solidFill>
            <a:srgbClr val="0000FF"/>
          </a:solidFill>
        </p:grpSpPr>
        <p:sp>
          <p:nvSpPr>
            <p:cNvPr id="39" name="AutoShape 8"/>
            <p:cNvSpPr>
              <a:spLocks noChangeArrowheads="1"/>
            </p:cNvSpPr>
            <p:nvPr/>
          </p:nvSpPr>
          <p:spPr bwMode="auto">
            <a:xfrm>
              <a:off x="2133600" y="3526631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40" name="Oval 44"/>
            <p:cNvSpPr>
              <a:spLocks noChangeArrowheads="1"/>
            </p:cNvSpPr>
            <p:nvPr/>
          </p:nvSpPr>
          <p:spPr bwMode="auto">
            <a:xfrm>
              <a:off x="2362200" y="3602831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2057400" y="3602831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3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975" fill="hold"/>
                                        <p:tgtEl>
                                          <p:spTgt spid="6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475"/>
                            </p:stCondLst>
                            <p:childTnLst>
                              <p:par>
                                <p:cTn id="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8" dur="3315" fill="hold"/>
                                        <p:tgtEl>
                                          <p:spTgt spid="9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815"/>
                            </p:stCondLst>
                            <p:childTnLst>
                              <p:par>
                                <p:cTn id="3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4" dur="2975" fill="hold"/>
                                        <p:tgtEl>
                                          <p:spTgt spid="9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475"/>
                            </p:stCondLst>
                            <p:childTnLst>
                              <p:par>
                                <p:cTn id="4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audio>
              <p:cMediaNode showWhenStopped="0">
                <p:cTn id="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3"/>
                </p:tgtEl>
              </p:cMediaNode>
            </p:audio>
            <p:audio>
              <p:cMediaNode showWhenStopped="0">
                <p:cTn id="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5"/>
                </p:tgtEl>
              </p:cMediaNode>
            </p:audio>
            <p:audio>
              <p:cMediaNode showWhenStopped="0">
                <p:cTn id="5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9"/>
                </p:tgtEl>
              </p:cMediaNode>
            </p:audio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8"/>
          <p:cNvGrpSpPr/>
          <p:nvPr/>
        </p:nvGrpSpPr>
        <p:grpSpPr>
          <a:xfrm>
            <a:off x="357158" y="285728"/>
            <a:ext cx="8429684" cy="6293288"/>
            <a:chOff x="357158" y="285728"/>
            <a:chExt cx="8429684" cy="6293288"/>
          </a:xfrm>
        </p:grpSpPr>
        <p:sp>
          <p:nvSpPr>
            <p:cNvPr id="76" name="Прямоугольник 75"/>
            <p:cNvSpPr/>
            <p:nvPr/>
          </p:nvSpPr>
          <p:spPr>
            <a:xfrm>
              <a:off x="357158" y="285728"/>
              <a:ext cx="8429684" cy="6286544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" name="Группа 55"/>
            <p:cNvGrpSpPr/>
            <p:nvPr/>
          </p:nvGrpSpPr>
          <p:grpSpPr>
            <a:xfrm>
              <a:off x="366870" y="285728"/>
              <a:ext cx="8301030" cy="864000"/>
              <a:chOff x="376583" y="285728"/>
              <a:chExt cx="8301030" cy="864000"/>
            </a:xfrm>
          </p:grpSpPr>
          <p:pic>
            <p:nvPicPr>
              <p:cNvPr id="86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87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88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90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91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94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  <p:grpSp>
          <p:nvGrpSpPr>
            <p:cNvPr id="4" name="Группа 56"/>
            <p:cNvGrpSpPr/>
            <p:nvPr/>
          </p:nvGrpSpPr>
          <p:grpSpPr>
            <a:xfrm>
              <a:off x="366870" y="5715016"/>
              <a:ext cx="8301030" cy="864000"/>
              <a:chOff x="376583" y="285728"/>
              <a:chExt cx="8301030" cy="864000"/>
            </a:xfrm>
          </p:grpSpPr>
          <p:pic>
            <p:nvPicPr>
              <p:cNvPr id="80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81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82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83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84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85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60" name="Oval 44"/>
          <p:cNvSpPr>
            <a:spLocks noChangeArrowheads="1"/>
          </p:cNvSpPr>
          <p:nvPr/>
        </p:nvSpPr>
        <p:spPr bwMode="auto">
          <a:xfrm>
            <a:off x="2428860" y="4638684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+</a:t>
            </a:r>
          </a:p>
        </p:txBody>
      </p:sp>
      <p:sp>
        <p:nvSpPr>
          <p:cNvPr id="58" name="Oval 44"/>
          <p:cNvSpPr>
            <a:spLocks noChangeArrowheads="1"/>
          </p:cNvSpPr>
          <p:nvPr/>
        </p:nvSpPr>
        <p:spPr bwMode="auto">
          <a:xfrm>
            <a:off x="2428860" y="2928934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+</a:t>
            </a:r>
          </a:p>
        </p:txBody>
      </p:sp>
      <p:sp>
        <p:nvSpPr>
          <p:cNvPr id="3074" name="Rectangle 47"/>
          <p:cNvSpPr>
            <a:spLocks noChangeArrowheads="1"/>
          </p:cNvSpPr>
          <p:nvPr/>
        </p:nvSpPr>
        <p:spPr bwMode="auto">
          <a:xfrm>
            <a:off x="990000" y="1714488"/>
            <a:ext cx="7164000" cy="864000"/>
          </a:xfrm>
          <a:prstGeom prst="round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25. 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Выберите уравнения, 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решением которых является число </a:t>
            </a:r>
            <a:r>
              <a:rPr lang="ru-R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45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Rectangle 48"/>
          <p:cNvSpPr>
            <a:spLocks noChangeArrowheads="1"/>
          </p:cNvSpPr>
          <p:nvPr/>
        </p:nvSpPr>
        <p:spPr bwMode="auto">
          <a:xfrm>
            <a:off x="3357554" y="2840839"/>
            <a:ext cx="4752008" cy="576263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dirty="0" smtClean="0">
                <a:solidFill>
                  <a:srgbClr val="333300"/>
                </a:solidFill>
                <a:latin typeface="Arial" pitchFamily="34" charset="0"/>
                <a:cs typeface="Arial" pitchFamily="34" charset="0"/>
              </a:rPr>
              <a:t>90 - у = 45</a:t>
            </a:r>
            <a:endParaRPr lang="ru-RU" sz="2400" dirty="0">
              <a:solidFill>
                <a:srgbClr val="33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8" name="Rectangle 49"/>
          <p:cNvSpPr>
            <a:spLocks noChangeArrowheads="1"/>
          </p:cNvSpPr>
          <p:nvPr/>
        </p:nvSpPr>
        <p:spPr bwMode="auto">
          <a:xfrm>
            <a:off x="3357554" y="3667133"/>
            <a:ext cx="4752008" cy="574675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у – 10 = 25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49" name="Rectangle 50"/>
          <p:cNvSpPr>
            <a:spLocks noChangeArrowheads="1"/>
          </p:cNvSpPr>
          <p:nvPr/>
        </p:nvSpPr>
        <p:spPr bwMode="auto">
          <a:xfrm>
            <a:off x="3419872" y="4581128"/>
            <a:ext cx="4752008" cy="576263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12 + у = 57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133600" y="4457700"/>
            <a:ext cx="432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Oval 44"/>
          <p:cNvSpPr>
            <a:spLocks noChangeArrowheads="1"/>
          </p:cNvSpPr>
          <p:nvPr/>
        </p:nvSpPr>
        <p:spPr bwMode="auto">
          <a:xfrm>
            <a:off x="2428860" y="3783809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>-</a:t>
            </a:r>
            <a:endParaRPr lang="ru-RU" sz="4000" dirty="0">
              <a:solidFill>
                <a:srgbClr val="C00000"/>
              </a:solidFill>
            </a:endParaRPr>
          </a:p>
        </p:txBody>
      </p:sp>
      <p:grpSp>
        <p:nvGrpSpPr>
          <p:cNvPr id="5" name="Группа 42"/>
          <p:cNvGrpSpPr>
            <a:grpSpLocks noChangeAspect="1"/>
          </p:cNvGrpSpPr>
          <p:nvPr/>
        </p:nvGrpSpPr>
        <p:grpSpPr>
          <a:xfrm>
            <a:off x="571472" y="2786058"/>
            <a:ext cx="938700" cy="1080000"/>
            <a:chOff x="1069956" y="1467992"/>
            <a:chExt cx="1152458" cy="1325934"/>
          </a:xfrm>
        </p:grpSpPr>
        <p:grpSp>
          <p:nvGrpSpPr>
            <p:cNvPr id="6" name="Группа 27"/>
            <p:cNvGrpSpPr/>
            <p:nvPr/>
          </p:nvGrpSpPr>
          <p:grpSpPr>
            <a:xfrm>
              <a:off x="1214414" y="1785926"/>
              <a:ext cx="1008000" cy="1008000"/>
              <a:chOff x="1214414" y="1785926"/>
              <a:chExt cx="1008000" cy="1008000"/>
            </a:xfrm>
          </p:grpSpPr>
          <p:grpSp>
            <p:nvGrpSpPr>
              <p:cNvPr id="7" name="Группа 26"/>
              <p:cNvGrpSpPr/>
              <p:nvPr/>
            </p:nvGrpSpPr>
            <p:grpSpPr>
              <a:xfrm>
                <a:off x="1214414" y="1785926"/>
                <a:ext cx="1008000" cy="1008000"/>
                <a:chOff x="1214414" y="1785926"/>
                <a:chExt cx="1008000" cy="1008000"/>
              </a:xfrm>
            </p:grpSpPr>
            <p:grpSp>
              <p:nvGrpSpPr>
                <p:cNvPr id="8" name="Группа 13"/>
                <p:cNvGrpSpPr/>
                <p:nvPr/>
              </p:nvGrpSpPr>
              <p:grpSpPr>
                <a:xfrm>
                  <a:off x="1214414" y="1785926"/>
                  <a:ext cx="1008000" cy="1008000"/>
                  <a:chOff x="1214414" y="1785926"/>
                  <a:chExt cx="1008000" cy="1008000"/>
                </a:xfrm>
              </p:grpSpPr>
              <p:sp>
                <p:nvSpPr>
                  <p:cNvPr id="55" name="Блок-схема: узел 54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solidFill>
                    <a:srgbClr val="00B05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9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</p:grpSpPr>
                <p:sp>
                  <p:nvSpPr>
                    <p:cNvPr id="57" name="Блок-схема: узел 56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59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sp>
              <p:nvSpPr>
                <p:cNvPr id="54" name="Месяц 53"/>
                <p:cNvSpPr/>
                <p:nvPr/>
              </p:nvSpPr>
              <p:spPr>
                <a:xfrm rot="16200000">
                  <a:off x="1611257" y="2271706"/>
                  <a:ext cx="214314" cy="528638"/>
                </a:xfrm>
                <a:prstGeom prst="moon">
                  <a:avLst>
                    <a:gd name="adj" fmla="val 30475"/>
                  </a:avLst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0" name="Группа 18"/>
              <p:cNvGrpSpPr>
                <a:grpSpLocks noChangeAspect="1"/>
              </p:cNvGrpSpPr>
              <p:nvPr/>
            </p:nvGrpSpPr>
            <p:grpSpPr>
              <a:xfrm>
                <a:off x="1500166" y="2145497"/>
                <a:ext cx="465190" cy="108000"/>
                <a:chOff x="1500166" y="2145497"/>
                <a:chExt cx="465190" cy="108000"/>
              </a:xfrm>
            </p:grpSpPr>
            <p:sp>
              <p:nvSpPr>
                <p:cNvPr id="48" name="Блок-схема: узел 47"/>
                <p:cNvSpPr>
                  <a:spLocks noChangeAspect="1"/>
                </p:cNvSpPr>
                <p:nvPr/>
              </p:nvSpPr>
              <p:spPr>
                <a:xfrm>
                  <a:off x="150016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9" name="Блок-схема: узел 48"/>
                <p:cNvSpPr>
                  <a:spLocks noChangeAspect="1"/>
                </p:cNvSpPr>
                <p:nvPr/>
              </p:nvSpPr>
              <p:spPr>
                <a:xfrm>
                  <a:off x="185735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sp>
          <p:nvSpPr>
            <p:cNvPr id="45" name="Облако 44"/>
            <p:cNvSpPr/>
            <p:nvPr/>
          </p:nvSpPr>
          <p:spPr>
            <a:xfrm rot="19941007" flipV="1">
              <a:off x="1069956" y="1467992"/>
              <a:ext cx="914400" cy="526082"/>
            </a:xfrm>
            <a:prstGeom prst="cloud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61"/>
          <p:cNvGrpSpPr>
            <a:grpSpLocks noChangeAspect="1"/>
          </p:cNvGrpSpPr>
          <p:nvPr/>
        </p:nvGrpSpPr>
        <p:grpSpPr>
          <a:xfrm>
            <a:off x="714348" y="4143380"/>
            <a:ext cx="840210" cy="1080000"/>
            <a:chOff x="144458" y="2816336"/>
            <a:chExt cx="1008000" cy="1295656"/>
          </a:xfrm>
          <a:solidFill>
            <a:srgbClr val="FF0000"/>
          </a:solidFill>
        </p:grpSpPr>
        <p:grpSp>
          <p:nvGrpSpPr>
            <p:cNvPr id="12" name="Группа 31"/>
            <p:cNvGrpSpPr/>
            <p:nvPr/>
          </p:nvGrpSpPr>
          <p:grpSpPr>
            <a:xfrm>
              <a:off x="144458" y="2816336"/>
              <a:ext cx="1008000" cy="1295656"/>
              <a:chOff x="144458" y="2816336"/>
              <a:chExt cx="1008000" cy="1295656"/>
            </a:xfrm>
            <a:grpFill/>
          </p:grpSpPr>
          <p:grpSp>
            <p:nvGrpSpPr>
              <p:cNvPr id="13" name="Группа 30"/>
              <p:cNvGrpSpPr/>
              <p:nvPr/>
            </p:nvGrpSpPr>
            <p:grpSpPr>
              <a:xfrm>
                <a:off x="144458" y="2816336"/>
                <a:ext cx="1008000" cy="1295656"/>
                <a:chOff x="144458" y="2816336"/>
                <a:chExt cx="1008000" cy="1295656"/>
              </a:xfrm>
              <a:grpFill/>
            </p:grpSpPr>
            <p:grpSp>
              <p:nvGrpSpPr>
                <p:cNvPr id="14" name="Группа 13"/>
                <p:cNvGrpSpPr/>
                <p:nvPr/>
              </p:nvGrpSpPr>
              <p:grpSpPr>
                <a:xfrm>
                  <a:off x="144458" y="3103992"/>
                  <a:ext cx="1008000" cy="1008000"/>
                  <a:chOff x="1214414" y="1785926"/>
                  <a:chExt cx="1008000" cy="1008000"/>
                </a:xfrm>
                <a:grpFill/>
              </p:grpSpPr>
              <p:sp>
                <p:nvSpPr>
                  <p:cNvPr id="71" name="Блок-схема: узел 70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gradFill flip="none" rotWithShape="1">
                    <a:gsLst>
                      <a:gs pos="0">
                        <a:srgbClr val="FF0000">
                          <a:tint val="66000"/>
                          <a:satMod val="160000"/>
                        </a:srgbClr>
                      </a:gs>
                      <a:gs pos="50000">
                        <a:srgbClr val="FF0000">
                          <a:tint val="44500"/>
                          <a:satMod val="160000"/>
                        </a:srgbClr>
                      </a:gs>
                      <a:gs pos="100000">
                        <a:srgbClr val="FF0000">
                          <a:tint val="23500"/>
                          <a:satMod val="160000"/>
                        </a:srgbClr>
                      </a:gs>
                    </a:gsLst>
                    <a:lin ang="16200000" scaled="1"/>
                    <a:tileRect/>
                  </a:gradFill>
                  <a:ln>
                    <a:solidFill>
                      <a:srgbClr val="0000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15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  <a:grpFill/>
                </p:grpSpPr>
                <p:sp>
                  <p:nvSpPr>
                    <p:cNvPr id="73" name="Блок-схема: узел 72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74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sp>
              <p:nvSpPr>
                <p:cNvPr id="70" name="Пятно 2 8"/>
                <p:cNvSpPr/>
                <p:nvPr/>
              </p:nvSpPr>
              <p:spPr>
                <a:xfrm rot="1129421">
                  <a:off x="282145" y="2816336"/>
                  <a:ext cx="720000" cy="540000"/>
                </a:xfrm>
                <a:prstGeom prst="irregularSeal2">
                  <a:avLst/>
                </a:prstGeom>
                <a:grpFill/>
                <a:ln w="19050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68" name="Месяц 67"/>
              <p:cNvSpPr/>
              <p:nvPr/>
            </p:nvSpPr>
            <p:spPr>
              <a:xfrm rot="5400000" flipV="1">
                <a:off x="541301" y="3557590"/>
                <a:ext cx="214314" cy="528638"/>
              </a:xfrm>
              <a:prstGeom prst="moon">
                <a:avLst>
                  <a:gd name="adj" fmla="val 3047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6" name="Группа 18"/>
            <p:cNvGrpSpPr>
              <a:grpSpLocks noChangeAspect="1"/>
            </p:cNvGrpSpPr>
            <p:nvPr/>
          </p:nvGrpSpPr>
          <p:grpSpPr>
            <a:xfrm>
              <a:off x="430210" y="3463563"/>
              <a:ext cx="465190" cy="108000"/>
              <a:chOff x="1500166" y="2145497"/>
              <a:chExt cx="465190" cy="108000"/>
            </a:xfrm>
            <a:grpFill/>
          </p:grpSpPr>
          <p:sp>
            <p:nvSpPr>
              <p:cNvPr id="65" name="Блок-схема: узел 64"/>
              <p:cNvSpPr>
                <a:spLocks noChangeAspect="1"/>
              </p:cNvSpPr>
              <p:nvPr/>
            </p:nvSpPr>
            <p:spPr>
              <a:xfrm>
                <a:off x="150016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6" name="Блок-схема: узел 65"/>
              <p:cNvSpPr>
                <a:spLocks noChangeAspect="1"/>
              </p:cNvSpPr>
              <p:nvPr/>
            </p:nvSpPr>
            <p:spPr>
              <a:xfrm>
                <a:off x="185735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92" name="Умножение 91">
            <a:hlinkClick r:id="" action="ppaction://hlinkshowjump?jump=endshow"/>
          </p:cNvPr>
          <p:cNvSpPr/>
          <p:nvPr/>
        </p:nvSpPr>
        <p:spPr>
          <a:xfrm>
            <a:off x="8712000" y="0"/>
            <a:ext cx="432000" cy="432000"/>
          </a:xfrm>
          <a:prstGeom prst="mathMultiply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3" name="001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1" cstate="print"/>
          <a:stretch>
            <a:fillRect/>
          </a:stretch>
        </p:blipFill>
        <p:spPr>
          <a:xfrm>
            <a:off x="500034" y="2285992"/>
            <a:ext cx="304800" cy="304800"/>
          </a:xfrm>
          <a:prstGeom prst="rect">
            <a:avLst/>
          </a:prstGeom>
        </p:spPr>
      </p:pic>
      <p:pic>
        <p:nvPicPr>
          <p:cNvPr id="95" name="SCALES.WAV">
            <a:hlinkClick r:id="" action="ppaction://media"/>
          </p:cNvPr>
          <p:cNvPicPr>
            <a:picLocks noRot="1" noChangeAspect="1"/>
          </p:cNvPicPr>
          <p:nvPr>
            <a:wavAudioFile r:embed="rId3" name="SCALES.WAV"/>
          </p:nvPr>
        </p:nvPicPr>
        <p:blipFill>
          <a:blip r:embed="rId12" cstate="print"/>
          <a:stretch>
            <a:fillRect/>
          </a:stretch>
        </p:blipFill>
        <p:spPr>
          <a:xfrm>
            <a:off x="500034" y="1500174"/>
            <a:ext cx="304800" cy="304800"/>
          </a:xfrm>
          <a:prstGeom prst="rect">
            <a:avLst/>
          </a:prstGeom>
        </p:spPr>
      </p:pic>
      <p:pic>
        <p:nvPicPr>
          <p:cNvPr id="69" name="SCALES.WAV">
            <a:hlinkClick r:id="" action="ppaction://media"/>
          </p:cNvPr>
          <p:cNvPicPr>
            <a:picLocks noRot="1" noChangeAspect="1"/>
          </p:cNvPicPr>
          <p:nvPr>
            <a:wavAudioFile r:embed="rId3" name="SCALES.WAV"/>
          </p:nvPr>
        </p:nvPicPr>
        <p:blipFill>
          <a:blip r:embed="rId13" cstate="print"/>
          <a:stretch>
            <a:fillRect/>
          </a:stretch>
        </p:blipFill>
        <p:spPr>
          <a:xfrm>
            <a:off x="500034" y="1928802"/>
            <a:ext cx="304800" cy="304800"/>
          </a:xfrm>
          <a:prstGeom prst="rect">
            <a:avLst/>
          </a:prstGeom>
        </p:spPr>
      </p:pic>
      <p:grpSp>
        <p:nvGrpSpPr>
          <p:cNvPr id="17" name="Группа 53"/>
          <p:cNvGrpSpPr/>
          <p:nvPr/>
        </p:nvGrpSpPr>
        <p:grpSpPr>
          <a:xfrm>
            <a:off x="2107388" y="2852734"/>
            <a:ext cx="762001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51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52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" name="Группа 48"/>
          <p:cNvGrpSpPr/>
          <p:nvPr/>
        </p:nvGrpSpPr>
        <p:grpSpPr>
          <a:xfrm>
            <a:off x="2143107" y="3709990"/>
            <a:ext cx="762001" cy="533400"/>
            <a:chOff x="2057400" y="2692400"/>
            <a:chExt cx="762000" cy="533400"/>
          </a:xfrm>
          <a:solidFill>
            <a:srgbClr val="0000FF"/>
          </a:solidFill>
        </p:grpSpPr>
        <p:sp>
          <p:nvSpPr>
            <p:cNvPr id="31" name="AutoShape 8"/>
            <p:cNvSpPr>
              <a:spLocks noChangeArrowheads="1"/>
            </p:cNvSpPr>
            <p:nvPr/>
          </p:nvSpPr>
          <p:spPr bwMode="auto">
            <a:xfrm>
              <a:off x="2133600" y="26924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32" name="Oval 44"/>
            <p:cNvSpPr>
              <a:spLocks noChangeArrowheads="1"/>
            </p:cNvSpPr>
            <p:nvPr/>
          </p:nvSpPr>
          <p:spPr bwMode="auto">
            <a:xfrm>
              <a:off x="2343152" y="27638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2057400" y="27686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2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" name="Группа 56"/>
          <p:cNvGrpSpPr/>
          <p:nvPr/>
        </p:nvGrpSpPr>
        <p:grpSpPr>
          <a:xfrm>
            <a:off x="2107388" y="4567246"/>
            <a:ext cx="762001" cy="533400"/>
            <a:chOff x="2057400" y="3526631"/>
            <a:chExt cx="762000" cy="533400"/>
          </a:xfrm>
          <a:solidFill>
            <a:srgbClr val="0000FF"/>
          </a:solidFill>
        </p:grpSpPr>
        <p:sp>
          <p:nvSpPr>
            <p:cNvPr id="39" name="AutoShape 8"/>
            <p:cNvSpPr>
              <a:spLocks noChangeArrowheads="1"/>
            </p:cNvSpPr>
            <p:nvPr/>
          </p:nvSpPr>
          <p:spPr bwMode="auto">
            <a:xfrm>
              <a:off x="2133600" y="3526631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40" name="Oval 44"/>
            <p:cNvSpPr>
              <a:spLocks noChangeArrowheads="1"/>
            </p:cNvSpPr>
            <p:nvPr/>
          </p:nvSpPr>
          <p:spPr bwMode="auto">
            <a:xfrm>
              <a:off x="2362200" y="3602831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2057400" y="3602831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3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975" fill="hold"/>
                                        <p:tgtEl>
                                          <p:spTgt spid="6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475"/>
                            </p:stCondLst>
                            <p:childTnLst>
                              <p:par>
                                <p:cTn id="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8" dur="3315" fill="hold"/>
                                        <p:tgtEl>
                                          <p:spTgt spid="9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815"/>
                            </p:stCondLst>
                            <p:childTnLst>
                              <p:par>
                                <p:cTn id="3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4" dur="2975" fill="hold"/>
                                        <p:tgtEl>
                                          <p:spTgt spid="9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475"/>
                            </p:stCondLst>
                            <p:childTnLst>
                              <p:par>
                                <p:cTn id="4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audio>
              <p:cMediaNode showWhenStopped="0">
                <p:cTn id="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3"/>
                </p:tgtEl>
              </p:cMediaNode>
            </p:audio>
            <p:audio>
              <p:cMediaNode showWhenStopped="0">
                <p:cTn id="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5"/>
                </p:tgtEl>
              </p:cMediaNode>
            </p:audio>
            <p:audio>
              <p:cMediaNode showWhenStopped="0">
                <p:cTn id="5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9"/>
                </p:tgtEl>
              </p:cMediaNode>
            </p:audio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8"/>
          <p:cNvGrpSpPr/>
          <p:nvPr/>
        </p:nvGrpSpPr>
        <p:grpSpPr>
          <a:xfrm>
            <a:off x="357158" y="285728"/>
            <a:ext cx="8429684" cy="6293288"/>
            <a:chOff x="357158" y="285728"/>
            <a:chExt cx="8429684" cy="6293288"/>
          </a:xfrm>
        </p:grpSpPr>
        <p:sp>
          <p:nvSpPr>
            <p:cNvPr id="75" name="Прямоугольник 74"/>
            <p:cNvSpPr/>
            <p:nvPr/>
          </p:nvSpPr>
          <p:spPr>
            <a:xfrm>
              <a:off x="357158" y="285728"/>
              <a:ext cx="8429684" cy="6286544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" name="Группа 55"/>
            <p:cNvGrpSpPr/>
            <p:nvPr/>
          </p:nvGrpSpPr>
          <p:grpSpPr>
            <a:xfrm>
              <a:off x="366870" y="285728"/>
              <a:ext cx="8301030" cy="864000"/>
              <a:chOff x="376583" y="285728"/>
              <a:chExt cx="8301030" cy="864000"/>
            </a:xfrm>
          </p:grpSpPr>
          <p:pic>
            <p:nvPicPr>
              <p:cNvPr id="100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101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102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103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105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106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  <p:grpSp>
          <p:nvGrpSpPr>
            <p:cNvPr id="4" name="Группа 56"/>
            <p:cNvGrpSpPr/>
            <p:nvPr/>
          </p:nvGrpSpPr>
          <p:grpSpPr>
            <a:xfrm>
              <a:off x="366870" y="5715016"/>
              <a:ext cx="8301030" cy="864000"/>
              <a:chOff x="376583" y="285728"/>
              <a:chExt cx="8301030" cy="864000"/>
            </a:xfrm>
          </p:grpSpPr>
          <p:pic>
            <p:nvPicPr>
              <p:cNvPr id="79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89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96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97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98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99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60" name="Oval 44"/>
          <p:cNvSpPr>
            <a:spLocks noChangeArrowheads="1"/>
          </p:cNvSpPr>
          <p:nvPr/>
        </p:nvSpPr>
        <p:spPr bwMode="auto">
          <a:xfrm>
            <a:off x="2428860" y="4638684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+</a:t>
            </a:r>
          </a:p>
        </p:txBody>
      </p:sp>
      <p:sp>
        <p:nvSpPr>
          <p:cNvPr id="58" name="Oval 44"/>
          <p:cNvSpPr>
            <a:spLocks noChangeArrowheads="1"/>
          </p:cNvSpPr>
          <p:nvPr/>
        </p:nvSpPr>
        <p:spPr bwMode="auto">
          <a:xfrm>
            <a:off x="2428860" y="2928934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-</a:t>
            </a:r>
          </a:p>
        </p:txBody>
      </p:sp>
      <p:sp>
        <p:nvSpPr>
          <p:cNvPr id="3074" name="Rectangle 47"/>
          <p:cNvSpPr>
            <a:spLocks noChangeArrowheads="1"/>
          </p:cNvSpPr>
          <p:nvPr/>
        </p:nvSpPr>
        <p:spPr bwMode="auto">
          <a:xfrm>
            <a:off x="990000" y="1714488"/>
            <a:ext cx="7164000" cy="864000"/>
          </a:xfrm>
          <a:prstGeom prst="round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26. Какое значение может принимать </a:t>
            </a:r>
            <a:r>
              <a:rPr lang="ru-RU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 буквенном выражении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sz="24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 – Х </a:t>
            </a:r>
            <a:endParaRPr lang="ru-RU" sz="2800" b="1" u="sng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Rectangle 48"/>
          <p:cNvSpPr>
            <a:spLocks noChangeArrowheads="1"/>
          </p:cNvSpPr>
          <p:nvPr/>
        </p:nvSpPr>
        <p:spPr bwMode="auto">
          <a:xfrm>
            <a:off x="3357554" y="2840839"/>
            <a:ext cx="4752008" cy="576263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dirty="0" smtClean="0">
                <a:solidFill>
                  <a:srgbClr val="333300"/>
                </a:solidFill>
                <a:latin typeface="Arial" pitchFamily="34" charset="0"/>
                <a:cs typeface="Arial" pitchFamily="34" charset="0"/>
              </a:rPr>
              <a:t>Х = 9</a:t>
            </a:r>
            <a:endParaRPr lang="ru-RU" sz="2400" dirty="0">
              <a:solidFill>
                <a:srgbClr val="33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8" name="Rectangle 49"/>
          <p:cNvSpPr>
            <a:spLocks noChangeArrowheads="1"/>
          </p:cNvSpPr>
          <p:nvPr/>
        </p:nvSpPr>
        <p:spPr bwMode="auto">
          <a:xfrm>
            <a:off x="3357554" y="3667133"/>
            <a:ext cx="4752008" cy="574675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Х = 6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49" name="Rectangle 50"/>
          <p:cNvSpPr>
            <a:spLocks noChangeArrowheads="1"/>
          </p:cNvSpPr>
          <p:nvPr/>
        </p:nvSpPr>
        <p:spPr bwMode="auto">
          <a:xfrm>
            <a:off x="3357554" y="4500570"/>
            <a:ext cx="4752008" cy="576263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Х = 7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133600" y="4457700"/>
            <a:ext cx="432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Oval 44"/>
          <p:cNvSpPr>
            <a:spLocks noChangeArrowheads="1"/>
          </p:cNvSpPr>
          <p:nvPr/>
        </p:nvSpPr>
        <p:spPr bwMode="auto">
          <a:xfrm>
            <a:off x="2428860" y="3783809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+</a:t>
            </a:r>
          </a:p>
        </p:txBody>
      </p:sp>
      <p:grpSp>
        <p:nvGrpSpPr>
          <p:cNvPr id="5" name="Группа 42"/>
          <p:cNvGrpSpPr>
            <a:grpSpLocks noChangeAspect="1"/>
          </p:cNvGrpSpPr>
          <p:nvPr/>
        </p:nvGrpSpPr>
        <p:grpSpPr>
          <a:xfrm>
            <a:off x="571472" y="2786058"/>
            <a:ext cx="938700" cy="1080000"/>
            <a:chOff x="1069956" y="1467992"/>
            <a:chExt cx="1152458" cy="1325934"/>
          </a:xfrm>
        </p:grpSpPr>
        <p:grpSp>
          <p:nvGrpSpPr>
            <p:cNvPr id="6" name="Группа 27"/>
            <p:cNvGrpSpPr/>
            <p:nvPr/>
          </p:nvGrpSpPr>
          <p:grpSpPr>
            <a:xfrm>
              <a:off x="1214414" y="1785926"/>
              <a:ext cx="1008000" cy="1008000"/>
              <a:chOff x="1214414" y="1785926"/>
              <a:chExt cx="1008000" cy="1008000"/>
            </a:xfrm>
          </p:grpSpPr>
          <p:grpSp>
            <p:nvGrpSpPr>
              <p:cNvPr id="7" name="Группа 26"/>
              <p:cNvGrpSpPr/>
              <p:nvPr/>
            </p:nvGrpSpPr>
            <p:grpSpPr>
              <a:xfrm>
                <a:off x="1214414" y="1785926"/>
                <a:ext cx="1008000" cy="1008000"/>
                <a:chOff x="1214414" y="1785926"/>
                <a:chExt cx="1008000" cy="1008000"/>
              </a:xfrm>
            </p:grpSpPr>
            <p:grpSp>
              <p:nvGrpSpPr>
                <p:cNvPr id="8" name="Группа 13"/>
                <p:cNvGrpSpPr/>
                <p:nvPr/>
              </p:nvGrpSpPr>
              <p:grpSpPr>
                <a:xfrm>
                  <a:off x="1214414" y="1785926"/>
                  <a:ext cx="1008000" cy="1008000"/>
                  <a:chOff x="1214414" y="1785926"/>
                  <a:chExt cx="1008000" cy="1008000"/>
                </a:xfrm>
              </p:grpSpPr>
              <p:sp>
                <p:nvSpPr>
                  <p:cNvPr id="55" name="Блок-схема: узел 54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solidFill>
                    <a:srgbClr val="00B05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9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</p:grpSpPr>
                <p:sp>
                  <p:nvSpPr>
                    <p:cNvPr id="57" name="Блок-схема: узел 56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59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sp>
              <p:nvSpPr>
                <p:cNvPr id="54" name="Месяц 53"/>
                <p:cNvSpPr/>
                <p:nvPr/>
              </p:nvSpPr>
              <p:spPr>
                <a:xfrm rot="16200000">
                  <a:off x="1611257" y="2271706"/>
                  <a:ext cx="214314" cy="528638"/>
                </a:xfrm>
                <a:prstGeom prst="moon">
                  <a:avLst>
                    <a:gd name="adj" fmla="val 30475"/>
                  </a:avLst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0" name="Группа 18"/>
              <p:cNvGrpSpPr>
                <a:grpSpLocks noChangeAspect="1"/>
              </p:cNvGrpSpPr>
              <p:nvPr/>
            </p:nvGrpSpPr>
            <p:grpSpPr>
              <a:xfrm>
                <a:off x="1500166" y="2145497"/>
                <a:ext cx="465190" cy="108000"/>
                <a:chOff x="1500166" y="2145497"/>
                <a:chExt cx="465190" cy="108000"/>
              </a:xfrm>
            </p:grpSpPr>
            <p:sp>
              <p:nvSpPr>
                <p:cNvPr id="48" name="Блок-схема: узел 47"/>
                <p:cNvSpPr>
                  <a:spLocks noChangeAspect="1"/>
                </p:cNvSpPr>
                <p:nvPr/>
              </p:nvSpPr>
              <p:spPr>
                <a:xfrm>
                  <a:off x="150016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9" name="Блок-схема: узел 48"/>
                <p:cNvSpPr>
                  <a:spLocks noChangeAspect="1"/>
                </p:cNvSpPr>
                <p:nvPr/>
              </p:nvSpPr>
              <p:spPr>
                <a:xfrm>
                  <a:off x="185735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sp>
          <p:nvSpPr>
            <p:cNvPr id="45" name="Облако 44"/>
            <p:cNvSpPr/>
            <p:nvPr/>
          </p:nvSpPr>
          <p:spPr>
            <a:xfrm rot="19941007" flipV="1">
              <a:off x="1069956" y="1467992"/>
              <a:ext cx="914400" cy="526082"/>
            </a:xfrm>
            <a:prstGeom prst="cloud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61"/>
          <p:cNvGrpSpPr>
            <a:grpSpLocks noChangeAspect="1"/>
          </p:cNvGrpSpPr>
          <p:nvPr/>
        </p:nvGrpSpPr>
        <p:grpSpPr>
          <a:xfrm>
            <a:off x="714348" y="4143380"/>
            <a:ext cx="840210" cy="1080000"/>
            <a:chOff x="144458" y="2816336"/>
            <a:chExt cx="1008000" cy="1295656"/>
          </a:xfrm>
          <a:solidFill>
            <a:srgbClr val="FF0000"/>
          </a:solidFill>
        </p:grpSpPr>
        <p:grpSp>
          <p:nvGrpSpPr>
            <p:cNvPr id="12" name="Группа 31"/>
            <p:cNvGrpSpPr/>
            <p:nvPr/>
          </p:nvGrpSpPr>
          <p:grpSpPr>
            <a:xfrm>
              <a:off x="144458" y="2816336"/>
              <a:ext cx="1008000" cy="1295656"/>
              <a:chOff x="144458" y="2816336"/>
              <a:chExt cx="1008000" cy="1295656"/>
            </a:xfrm>
            <a:grpFill/>
          </p:grpSpPr>
          <p:grpSp>
            <p:nvGrpSpPr>
              <p:cNvPr id="13" name="Группа 30"/>
              <p:cNvGrpSpPr/>
              <p:nvPr/>
            </p:nvGrpSpPr>
            <p:grpSpPr>
              <a:xfrm>
                <a:off x="144458" y="2816336"/>
                <a:ext cx="1008000" cy="1295656"/>
                <a:chOff x="144458" y="2816336"/>
                <a:chExt cx="1008000" cy="1295656"/>
              </a:xfrm>
              <a:grpFill/>
            </p:grpSpPr>
            <p:grpSp>
              <p:nvGrpSpPr>
                <p:cNvPr id="14" name="Группа 13"/>
                <p:cNvGrpSpPr/>
                <p:nvPr/>
              </p:nvGrpSpPr>
              <p:grpSpPr>
                <a:xfrm>
                  <a:off x="144458" y="3103992"/>
                  <a:ext cx="1008000" cy="1008000"/>
                  <a:chOff x="1214414" y="1785926"/>
                  <a:chExt cx="1008000" cy="1008000"/>
                </a:xfrm>
                <a:grpFill/>
              </p:grpSpPr>
              <p:sp>
                <p:nvSpPr>
                  <p:cNvPr id="71" name="Блок-схема: узел 70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gradFill flip="none" rotWithShape="1">
                    <a:gsLst>
                      <a:gs pos="0">
                        <a:srgbClr val="FF0000">
                          <a:tint val="66000"/>
                          <a:satMod val="160000"/>
                        </a:srgbClr>
                      </a:gs>
                      <a:gs pos="50000">
                        <a:srgbClr val="FF0000">
                          <a:tint val="44500"/>
                          <a:satMod val="160000"/>
                        </a:srgbClr>
                      </a:gs>
                      <a:gs pos="100000">
                        <a:srgbClr val="FF0000">
                          <a:tint val="23500"/>
                          <a:satMod val="160000"/>
                        </a:srgbClr>
                      </a:gs>
                    </a:gsLst>
                    <a:lin ang="16200000" scaled="1"/>
                    <a:tileRect/>
                  </a:gradFill>
                  <a:ln>
                    <a:solidFill>
                      <a:srgbClr val="0000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15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  <a:grpFill/>
                </p:grpSpPr>
                <p:sp>
                  <p:nvSpPr>
                    <p:cNvPr id="73" name="Блок-схема: узел 72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74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sp>
              <p:nvSpPr>
                <p:cNvPr id="70" name="Пятно 2 8"/>
                <p:cNvSpPr/>
                <p:nvPr/>
              </p:nvSpPr>
              <p:spPr>
                <a:xfrm rot="1129421">
                  <a:off x="282145" y="2816336"/>
                  <a:ext cx="720000" cy="540000"/>
                </a:xfrm>
                <a:prstGeom prst="irregularSeal2">
                  <a:avLst/>
                </a:prstGeom>
                <a:grpFill/>
                <a:ln w="19050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68" name="Месяц 67"/>
              <p:cNvSpPr/>
              <p:nvPr/>
            </p:nvSpPr>
            <p:spPr>
              <a:xfrm rot="5400000" flipV="1">
                <a:off x="541301" y="3557590"/>
                <a:ext cx="214314" cy="528638"/>
              </a:xfrm>
              <a:prstGeom prst="moon">
                <a:avLst>
                  <a:gd name="adj" fmla="val 3047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6" name="Группа 18"/>
            <p:cNvGrpSpPr>
              <a:grpSpLocks noChangeAspect="1"/>
            </p:cNvGrpSpPr>
            <p:nvPr/>
          </p:nvGrpSpPr>
          <p:grpSpPr>
            <a:xfrm>
              <a:off x="430210" y="3463563"/>
              <a:ext cx="465190" cy="108000"/>
              <a:chOff x="1500166" y="2145497"/>
              <a:chExt cx="465190" cy="108000"/>
            </a:xfrm>
            <a:grpFill/>
          </p:grpSpPr>
          <p:sp>
            <p:nvSpPr>
              <p:cNvPr id="65" name="Блок-схема: узел 64"/>
              <p:cNvSpPr>
                <a:spLocks noChangeAspect="1"/>
              </p:cNvSpPr>
              <p:nvPr/>
            </p:nvSpPr>
            <p:spPr>
              <a:xfrm>
                <a:off x="150016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6" name="Блок-схема: узел 65"/>
              <p:cNvSpPr>
                <a:spLocks noChangeAspect="1"/>
              </p:cNvSpPr>
              <p:nvPr/>
            </p:nvSpPr>
            <p:spPr>
              <a:xfrm>
                <a:off x="185735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7" name="Группа 53"/>
          <p:cNvGrpSpPr/>
          <p:nvPr/>
        </p:nvGrpSpPr>
        <p:grpSpPr>
          <a:xfrm>
            <a:off x="2107388" y="2852734"/>
            <a:ext cx="762001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51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52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" name="Группа 56"/>
          <p:cNvGrpSpPr/>
          <p:nvPr/>
        </p:nvGrpSpPr>
        <p:grpSpPr>
          <a:xfrm>
            <a:off x="2107388" y="4567246"/>
            <a:ext cx="762001" cy="533400"/>
            <a:chOff x="2057400" y="3526631"/>
            <a:chExt cx="762000" cy="533400"/>
          </a:xfrm>
          <a:solidFill>
            <a:srgbClr val="0000FF"/>
          </a:solidFill>
        </p:grpSpPr>
        <p:sp>
          <p:nvSpPr>
            <p:cNvPr id="39" name="AutoShape 8"/>
            <p:cNvSpPr>
              <a:spLocks noChangeArrowheads="1"/>
            </p:cNvSpPr>
            <p:nvPr/>
          </p:nvSpPr>
          <p:spPr bwMode="auto">
            <a:xfrm>
              <a:off x="2133600" y="3526631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40" name="Oval 44"/>
            <p:cNvSpPr>
              <a:spLocks noChangeArrowheads="1"/>
            </p:cNvSpPr>
            <p:nvPr/>
          </p:nvSpPr>
          <p:spPr bwMode="auto">
            <a:xfrm>
              <a:off x="2362200" y="3602831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2057400" y="3602831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3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2" name="Умножение 91">
            <a:hlinkClick r:id="" action="ppaction://hlinkshowjump?jump=endshow"/>
          </p:cNvPr>
          <p:cNvSpPr/>
          <p:nvPr/>
        </p:nvSpPr>
        <p:spPr>
          <a:xfrm>
            <a:off x="8712000" y="0"/>
            <a:ext cx="432000" cy="432000"/>
          </a:xfrm>
          <a:prstGeom prst="mathMultiply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3" name="001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1" cstate="print"/>
          <a:stretch>
            <a:fillRect/>
          </a:stretch>
        </p:blipFill>
        <p:spPr>
          <a:xfrm>
            <a:off x="500034" y="2285992"/>
            <a:ext cx="304800" cy="304800"/>
          </a:xfrm>
          <a:prstGeom prst="rect">
            <a:avLst/>
          </a:prstGeom>
        </p:spPr>
      </p:pic>
      <p:pic>
        <p:nvPicPr>
          <p:cNvPr id="95" name="SCALES.WAV">
            <a:hlinkClick r:id="" action="ppaction://media"/>
          </p:cNvPr>
          <p:cNvPicPr>
            <a:picLocks noRot="1" noChangeAspect="1"/>
          </p:cNvPicPr>
          <p:nvPr>
            <a:wavAudioFile r:embed="rId3" name="SCALES.WAV"/>
          </p:nvPr>
        </p:nvPicPr>
        <p:blipFill>
          <a:blip r:embed="rId12" cstate="print"/>
          <a:stretch>
            <a:fillRect/>
          </a:stretch>
        </p:blipFill>
        <p:spPr>
          <a:xfrm>
            <a:off x="500034" y="1500174"/>
            <a:ext cx="304800" cy="304800"/>
          </a:xfrm>
          <a:prstGeom prst="rect">
            <a:avLst/>
          </a:prstGeom>
        </p:spPr>
      </p:pic>
      <p:pic>
        <p:nvPicPr>
          <p:cNvPr id="69" name="SCALES.WAV">
            <a:hlinkClick r:id="" action="ppaction://media"/>
          </p:cNvPr>
          <p:cNvPicPr>
            <a:picLocks noRot="1" noChangeAspect="1"/>
          </p:cNvPicPr>
          <p:nvPr>
            <a:wavAudioFile r:embed="rId3" name="SCALES.WAV"/>
          </p:nvPr>
        </p:nvPicPr>
        <p:blipFill>
          <a:blip r:embed="rId13" cstate="print"/>
          <a:stretch>
            <a:fillRect/>
          </a:stretch>
        </p:blipFill>
        <p:spPr>
          <a:xfrm>
            <a:off x="500034" y="1928802"/>
            <a:ext cx="304800" cy="304800"/>
          </a:xfrm>
          <a:prstGeom prst="rect">
            <a:avLst/>
          </a:prstGeom>
        </p:spPr>
      </p:pic>
      <p:grpSp>
        <p:nvGrpSpPr>
          <p:cNvPr id="19" name="Группа 48"/>
          <p:cNvGrpSpPr/>
          <p:nvPr/>
        </p:nvGrpSpPr>
        <p:grpSpPr>
          <a:xfrm>
            <a:off x="2143107" y="3709990"/>
            <a:ext cx="762001" cy="533400"/>
            <a:chOff x="2057400" y="2692400"/>
            <a:chExt cx="762000" cy="533400"/>
          </a:xfrm>
          <a:solidFill>
            <a:srgbClr val="0000FF"/>
          </a:solidFill>
        </p:grpSpPr>
        <p:sp>
          <p:nvSpPr>
            <p:cNvPr id="31" name="AutoShape 8"/>
            <p:cNvSpPr>
              <a:spLocks noChangeArrowheads="1"/>
            </p:cNvSpPr>
            <p:nvPr/>
          </p:nvSpPr>
          <p:spPr bwMode="auto">
            <a:xfrm>
              <a:off x="2133600" y="26924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32" name="Oval 44"/>
            <p:cNvSpPr>
              <a:spLocks noChangeArrowheads="1"/>
            </p:cNvSpPr>
            <p:nvPr/>
          </p:nvSpPr>
          <p:spPr bwMode="auto">
            <a:xfrm>
              <a:off x="2343152" y="27638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2057400" y="27686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2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315" fill="hold"/>
                                        <p:tgtEl>
                                          <p:spTgt spid="9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815"/>
                            </p:stCondLst>
                            <p:childTnLst>
                              <p:par>
                                <p:cTn id="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8" dur="2975" fill="hold"/>
                                        <p:tgtEl>
                                          <p:spTgt spid="6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475"/>
                            </p:stCondLst>
                            <p:childTnLst>
                              <p:par>
                                <p:cTn id="3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4" dur="2975" fill="hold"/>
                                        <p:tgtEl>
                                          <p:spTgt spid="9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475"/>
                            </p:stCondLst>
                            <p:childTnLst>
                              <p:par>
                                <p:cTn id="4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audio>
              <p:cMediaNode showWhenStopped="0">
                <p:cTn id="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3"/>
                </p:tgtEl>
              </p:cMediaNode>
            </p:audio>
            <p:audio>
              <p:cMediaNode showWhenStopped="0">
                <p:cTn id="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5"/>
                </p:tgtEl>
              </p:cMediaNode>
            </p:audio>
            <p:audio>
              <p:cMediaNode showWhenStopped="0">
                <p:cTn id="5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9"/>
                </p:tgtEl>
              </p:cMediaNode>
            </p:audio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8"/>
          <p:cNvGrpSpPr/>
          <p:nvPr/>
        </p:nvGrpSpPr>
        <p:grpSpPr>
          <a:xfrm>
            <a:off x="357158" y="285728"/>
            <a:ext cx="8429684" cy="6293288"/>
            <a:chOff x="357158" y="285728"/>
            <a:chExt cx="8429684" cy="6293288"/>
          </a:xfrm>
        </p:grpSpPr>
        <p:sp>
          <p:nvSpPr>
            <p:cNvPr id="76" name="Прямоугольник 75"/>
            <p:cNvSpPr/>
            <p:nvPr/>
          </p:nvSpPr>
          <p:spPr>
            <a:xfrm>
              <a:off x="357158" y="285728"/>
              <a:ext cx="8429684" cy="6286544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" name="Группа 55"/>
            <p:cNvGrpSpPr/>
            <p:nvPr/>
          </p:nvGrpSpPr>
          <p:grpSpPr>
            <a:xfrm>
              <a:off x="366870" y="285728"/>
              <a:ext cx="8301030" cy="864000"/>
              <a:chOff x="376583" y="285728"/>
              <a:chExt cx="8301030" cy="864000"/>
            </a:xfrm>
          </p:grpSpPr>
          <p:pic>
            <p:nvPicPr>
              <p:cNvPr id="86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87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88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90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91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94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  <p:grpSp>
          <p:nvGrpSpPr>
            <p:cNvPr id="4" name="Группа 56"/>
            <p:cNvGrpSpPr/>
            <p:nvPr/>
          </p:nvGrpSpPr>
          <p:grpSpPr>
            <a:xfrm>
              <a:off x="366870" y="5715016"/>
              <a:ext cx="8301030" cy="864000"/>
              <a:chOff x="376583" y="285728"/>
              <a:chExt cx="8301030" cy="864000"/>
            </a:xfrm>
          </p:grpSpPr>
          <p:pic>
            <p:nvPicPr>
              <p:cNvPr id="80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81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82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83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84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85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60" name="Oval 44"/>
          <p:cNvSpPr>
            <a:spLocks noChangeArrowheads="1"/>
          </p:cNvSpPr>
          <p:nvPr/>
        </p:nvSpPr>
        <p:spPr bwMode="auto">
          <a:xfrm>
            <a:off x="2428860" y="4638684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+</a:t>
            </a:r>
          </a:p>
        </p:txBody>
      </p:sp>
      <p:sp>
        <p:nvSpPr>
          <p:cNvPr id="58" name="Oval 44"/>
          <p:cNvSpPr>
            <a:spLocks noChangeArrowheads="1"/>
          </p:cNvSpPr>
          <p:nvPr/>
        </p:nvSpPr>
        <p:spPr bwMode="auto">
          <a:xfrm>
            <a:off x="2428860" y="2928934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+</a:t>
            </a:r>
          </a:p>
        </p:txBody>
      </p:sp>
      <p:sp>
        <p:nvSpPr>
          <p:cNvPr id="3074" name="Rectangle 47"/>
          <p:cNvSpPr>
            <a:spLocks noChangeArrowheads="1"/>
          </p:cNvSpPr>
          <p:nvPr/>
        </p:nvSpPr>
        <p:spPr bwMode="auto">
          <a:xfrm>
            <a:off x="990000" y="1714488"/>
            <a:ext cx="7164000" cy="864000"/>
          </a:xfrm>
          <a:prstGeom prst="round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27.Какое значение может принимать </a:t>
            </a:r>
            <a:r>
              <a:rPr lang="ru-RU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в неравенстве   </a:t>
            </a:r>
            <a:r>
              <a:rPr lang="ru-RU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+ 12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&lt; 1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4 .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Rectangle 48"/>
          <p:cNvSpPr>
            <a:spLocks noChangeArrowheads="1"/>
          </p:cNvSpPr>
          <p:nvPr/>
        </p:nvSpPr>
        <p:spPr bwMode="auto">
          <a:xfrm>
            <a:off x="3357554" y="2840839"/>
            <a:ext cx="4752008" cy="576263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dirty="0" smtClean="0">
                <a:solidFill>
                  <a:srgbClr val="333300"/>
                </a:solidFill>
                <a:latin typeface="Arial" pitchFamily="34" charset="0"/>
                <a:cs typeface="Arial" pitchFamily="34" charset="0"/>
              </a:rPr>
              <a:t>Х = 1</a:t>
            </a:r>
            <a:endParaRPr lang="ru-RU" sz="2400" dirty="0">
              <a:solidFill>
                <a:srgbClr val="33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8" name="Rectangle 49"/>
          <p:cNvSpPr>
            <a:spLocks noChangeArrowheads="1"/>
          </p:cNvSpPr>
          <p:nvPr/>
        </p:nvSpPr>
        <p:spPr bwMode="auto">
          <a:xfrm>
            <a:off x="3357554" y="3667133"/>
            <a:ext cx="4752008" cy="574675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Х = 2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49" name="Rectangle 50"/>
          <p:cNvSpPr>
            <a:spLocks noChangeArrowheads="1"/>
          </p:cNvSpPr>
          <p:nvPr/>
        </p:nvSpPr>
        <p:spPr bwMode="auto">
          <a:xfrm>
            <a:off x="3357554" y="4500570"/>
            <a:ext cx="4752008" cy="576263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Х = 0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133600" y="4457700"/>
            <a:ext cx="432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Oval 44"/>
          <p:cNvSpPr>
            <a:spLocks noChangeArrowheads="1"/>
          </p:cNvSpPr>
          <p:nvPr/>
        </p:nvSpPr>
        <p:spPr bwMode="auto">
          <a:xfrm>
            <a:off x="2428860" y="3783809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>-</a:t>
            </a:r>
            <a:endParaRPr lang="ru-RU" sz="4000" dirty="0">
              <a:solidFill>
                <a:srgbClr val="C00000"/>
              </a:solidFill>
            </a:endParaRPr>
          </a:p>
        </p:txBody>
      </p:sp>
      <p:grpSp>
        <p:nvGrpSpPr>
          <p:cNvPr id="5" name="Группа 42"/>
          <p:cNvGrpSpPr>
            <a:grpSpLocks noChangeAspect="1"/>
          </p:cNvGrpSpPr>
          <p:nvPr/>
        </p:nvGrpSpPr>
        <p:grpSpPr>
          <a:xfrm>
            <a:off x="571472" y="2786058"/>
            <a:ext cx="938700" cy="1080000"/>
            <a:chOff x="1069956" y="1467992"/>
            <a:chExt cx="1152458" cy="1325934"/>
          </a:xfrm>
        </p:grpSpPr>
        <p:grpSp>
          <p:nvGrpSpPr>
            <p:cNvPr id="6" name="Группа 27"/>
            <p:cNvGrpSpPr/>
            <p:nvPr/>
          </p:nvGrpSpPr>
          <p:grpSpPr>
            <a:xfrm>
              <a:off x="1214414" y="1785926"/>
              <a:ext cx="1008000" cy="1008000"/>
              <a:chOff x="1214414" y="1785926"/>
              <a:chExt cx="1008000" cy="1008000"/>
            </a:xfrm>
          </p:grpSpPr>
          <p:grpSp>
            <p:nvGrpSpPr>
              <p:cNvPr id="7" name="Группа 26"/>
              <p:cNvGrpSpPr/>
              <p:nvPr/>
            </p:nvGrpSpPr>
            <p:grpSpPr>
              <a:xfrm>
                <a:off x="1214414" y="1785926"/>
                <a:ext cx="1008000" cy="1008000"/>
                <a:chOff x="1214414" y="1785926"/>
                <a:chExt cx="1008000" cy="1008000"/>
              </a:xfrm>
            </p:grpSpPr>
            <p:grpSp>
              <p:nvGrpSpPr>
                <p:cNvPr id="8" name="Группа 13"/>
                <p:cNvGrpSpPr/>
                <p:nvPr/>
              </p:nvGrpSpPr>
              <p:grpSpPr>
                <a:xfrm>
                  <a:off x="1214414" y="1785926"/>
                  <a:ext cx="1008000" cy="1008000"/>
                  <a:chOff x="1214414" y="1785926"/>
                  <a:chExt cx="1008000" cy="1008000"/>
                </a:xfrm>
              </p:grpSpPr>
              <p:sp>
                <p:nvSpPr>
                  <p:cNvPr id="55" name="Блок-схема: узел 54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solidFill>
                    <a:srgbClr val="00B05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9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</p:grpSpPr>
                <p:sp>
                  <p:nvSpPr>
                    <p:cNvPr id="57" name="Блок-схема: узел 56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59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sp>
              <p:nvSpPr>
                <p:cNvPr id="54" name="Месяц 53"/>
                <p:cNvSpPr/>
                <p:nvPr/>
              </p:nvSpPr>
              <p:spPr>
                <a:xfrm rot="16200000">
                  <a:off x="1611257" y="2271706"/>
                  <a:ext cx="214314" cy="528638"/>
                </a:xfrm>
                <a:prstGeom prst="moon">
                  <a:avLst>
                    <a:gd name="adj" fmla="val 30475"/>
                  </a:avLst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0" name="Группа 18"/>
              <p:cNvGrpSpPr>
                <a:grpSpLocks noChangeAspect="1"/>
              </p:cNvGrpSpPr>
              <p:nvPr/>
            </p:nvGrpSpPr>
            <p:grpSpPr>
              <a:xfrm>
                <a:off x="1500166" y="2145497"/>
                <a:ext cx="465190" cy="108000"/>
                <a:chOff x="1500166" y="2145497"/>
                <a:chExt cx="465190" cy="108000"/>
              </a:xfrm>
            </p:grpSpPr>
            <p:sp>
              <p:nvSpPr>
                <p:cNvPr id="48" name="Блок-схема: узел 47"/>
                <p:cNvSpPr>
                  <a:spLocks noChangeAspect="1"/>
                </p:cNvSpPr>
                <p:nvPr/>
              </p:nvSpPr>
              <p:spPr>
                <a:xfrm>
                  <a:off x="150016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9" name="Блок-схема: узел 48"/>
                <p:cNvSpPr>
                  <a:spLocks noChangeAspect="1"/>
                </p:cNvSpPr>
                <p:nvPr/>
              </p:nvSpPr>
              <p:spPr>
                <a:xfrm>
                  <a:off x="185735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sp>
          <p:nvSpPr>
            <p:cNvPr id="45" name="Облако 44"/>
            <p:cNvSpPr/>
            <p:nvPr/>
          </p:nvSpPr>
          <p:spPr>
            <a:xfrm rot="19941007" flipV="1">
              <a:off x="1069956" y="1467992"/>
              <a:ext cx="914400" cy="526082"/>
            </a:xfrm>
            <a:prstGeom prst="cloud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61"/>
          <p:cNvGrpSpPr>
            <a:grpSpLocks noChangeAspect="1"/>
          </p:cNvGrpSpPr>
          <p:nvPr/>
        </p:nvGrpSpPr>
        <p:grpSpPr>
          <a:xfrm>
            <a:off x="714348" y="4143380"/>
            <a:ext cx="840210" cy="1080000"/>
            <a:chOff x="144458" y="2816336"/>
            <a:chExt cx="1008000" cy="1295656"/>
          </a:xfrm>
          <a:solidFill>
            <a:srgbClr val="FF0000"/>
          </a:solidFill>
        </p:grpSpPr>
        <p:grpSp>
          <p:nvGrpSpPr>
            <p:cNvPr id="12" name="Группа 31"/>
            <p:cNvGrpSpPr/>
            <p:nvPr/>
          </p:nvGrpSpPr>
          <p:grpSpPr>
            <a:xfrm>
              <a:off x="144458" y="2816336"/>
              <a:ext cx="1008000" cy="1295656"/>
              <a:chOff x="144458" y="2816336"/>
              <a:chExt cx="1008000" cy="1295656"/>
            </a:xfrm>
            <a:grpFill/>
          </p:grpSpPr>
          <p:grpSp>
            <p:nvGrpSpPr>
              <p:cNvPr id="13" name="Группа 30"/>
              <p:cNvGrpSpPr/>
              <p:nvPr/>
            </p:nvGrpSpPr>
            <p:grpSpPr>
              <a:xfrm>
                <a:off x="144458" y="2816336"/>
                <a:ext cx="1008000" cy="1295656"/>
                <a:chOff x="144458" y="2816336"/>
                <a:chExt cx="1008000" cy="1295656"/>
              </a:xfrm>
              <a:grpFill/>
            </p:grpSpPr>
            <p:grpSp>
              <p:nvGrpSpPr>
                <p:cNvPr id="14" name="Группа 13"/>
                <p:cNvGrpSpPr/>
                <p:nvPr/>
              </p:nvGrpSpPr>
              <p:grpSpPr>
                <a:xfrm>
                  <a:off x="144458" y="3103992"/>
                  <a:ext cx="1008000" cy="1008000"/>
                  <a:chOff x="1214414" y="1785926"/>
                  <a:chExt cx="1008000" cy="1008000"/>
                </a:xfrm>
                <a:grpFill/>
              </p:grpSpPr>
              <p:sp>
                <p:nvSpPr>
                  <p:cNvPr id="71" name="Блок-схема: узел 70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gradFill flip="none" rotWithShape="1">
                    <a:gsLst>
                      <a:gs pos="0">
                        <a:srgbClr val="FF0000">
                          <a:tint val="66000"/>
                          <a:satMod val="160000"/>
                        </a:srgbClr>
                      </a:gs>
                      <a:gs pos="50000">
                        <a:srgbClr val="FF0000">
                          <a:tint val="44500"/>
                          <a:satMod val="160000"/>
                        </a:srgbClr>
                      </a:gs>
                      <a:gs pos="100000">
                        <a:srgbClr val="FF0000">
                          <a:tint val="23500"/>
                          <a:satMod val="160000"/>
                        </a:srgbClr>
                      </a:gs>
                    </a:gsLst>
                    <a:lin ang="16200000" scaled="1"/>
                    <a:tileRect/>
                  </a:gradFill>
                  <a:ln>
                    <a:solidFill>
                      <a:srgbClr val="0000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15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  <a:grpFill/>
                </p:grpSpPr>
                <p:sp>
                  <p:nvSpPr>
                    <p:cNvPr id="73" name="Блок-схема: узел 72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74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sp>
              <p:nvSpPr>
                <p:cNvPr id="70" name="Пятно 2 8"/>
                <p:cNvSpPr/>
                <p:nvPr/>
              </p:nvSpPr>
              <p:spPr>
                <a:xfrm rot="1129421">
                  <a:off x="282145" y="2816336"/>
                  <a:ext cx="720000" cy="540000"/>
                </a:xfrm>
                <a:prstGeom prst="irregularSeal2">
                  <a:avLst/>
                </a:prstGeom>
                <a:grpFill/>
                <a:ln w="19050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68" name="Месяц 67"/>
              <p:cNvSpPr/>
              <p:nvPr/>
            </p:nvSpPr>
            <p:spPr>
              <a:xfrm rot="5400000" flipV="1">
                <a:off x="541301" y="3557590"/>
                <a:ext cx="214314" cy="528638"/>
              </a:xfrm>
              <a:prstGeom prst="moon">
                <a:avLst>
                  <a:gd name="adj" fmla="val 3047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6" name="Группа 18"/>
            <p:cNvGrpSpPr>
              <a:grpSpLocks noChangeAspect="1"/>
            </p:cNvGrpSpPr>
            <p:nvPr/>
          </p:nvGrpSpPr>
          <p:grpSpPr>
            <a:xfrm>
              <a:off x="430210" y="3463563"/>
              <a:ext cx="465190" cy="108000"/>
              <a:chOff x="1500166" y="2145497"/>
              <a:chExt cx="465190" cy="108000"/>
            </a:xfrm>
            <a:grpFill/>
          </p:grpSpPr>
          <p:sp>
            <p:nvSpPr>
              <p:cNvPr id="65" name="Блок-схема: узел 64"/>
              <p:cNvSpPr>
                <a:spLocks noChangeAspect="1"/>
              </p:cNvSpPr>
              <p:nvPr/>
            </p:nvSpPr>
            <p:spPr>
              <a:xfrm>
                <a:off x="150016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6" name="Блок-схема: узел 65"/>
              <p:cNvSpPr>
                <a:spLocks noChangeAspect="1"/>
              </p:cNvSpPr>
              <p:nvPr/>
            </p:nvSpPr>
            <p:spPr>
              <a:xfrm>
                <a:off x="185735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92" name="Умножение 91">
            <a:hlinkClick r:id="" action="ppaction://hlinkshowjump?jump=endshow"/>
          </p:cNvPr>
          <p:cNvSpPr/>
          <p:nvPr/>
        </p:nvSpPr>
        <p:spPr>
          <a:xfrm>
            <a:off x="8712000" y="0"/>
            <a:ext cx="432000" cy="432000"/>
          </a:xfrm>
          <a:prstGeom prst="mathMultiply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3" name="001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1" cstate="print"/>
          <a:stretch>
            <a:fillRect/>
          </a:stretch>
        </p:blipFill>
        <p:spPr>
          <a:xfrm>
            <a:off x="500034" y="2285992"/>
            <a:ext cx="304800" cy="304800"/>
          </a:xfrm>
          <a:prstGeom prst="rect">
            <a:avLst/>
          </a:prstGeom>
        </p:spPr>
      </p:pic>
      <p:pic>
        <p:nvPicPr>
          <p:cNvPr id="95" name="SCALES.WAV">
            <a:hlinkClick r:id="" action="ppaction://media"/>
          </p:cNvPr>
          <p:cNvPicPr>
            <a:picLocks noRot="1" noChangeAspect="1"/>
          </p:cNvPicPr>
          <p:nvPr>
            <a:wavAudioFile r:embed="rId3" name="SCALES.WAV"/>
          </p:nvPr>
        </p:nvPicPr>
        <p:blipFill>
          <a:blip r:embed="rId12" cstate="print"/>
          <a:stretch>
            <a:fillRect/>
          </a:stretch>
        </p:blipFill>
        <p:spPr>
          <a:xfrm>
            <a:off x="500034" y="1500174"/>
            <a:ext cx="304800" cy="304800"/>
          </a:xfrm>
          <a:prstGeom prst="rect">
            <a:avLst/>
          </a:prstGeom>
        </p:spPr>
      </p:pic>
      <p:pic>
        <p:nvPicPr>
          <p:cNvPr id="69" name="SCALES.WAV">
            <a:hlinkClick r:id="" action="ppaction://media"/>
          </p:cNvPr>
          <p:cNvPicPr>
            <a:picLocks noRot="1" noChangeAspect="1"/>
          </p:cNvPicPr>
          <p:nvPr>
            <a:wavAudioFile r:embed="rId3" name="SCALES.WAV"/>
          </p:nvPr>
        </p:nvPicPr>
        <p:blipFill>
          <a:blip r:embed="rId13" cstate="print"/>
          <a:stretch>
            <a:fillRect/>
          </a:stretch>
        </p:blipFill>
        <p:spPr>
          <a:xfrm>
            <a:off x="500034" y="1928802"/>
            <a:ext cx="304800" cy="304800"/>
          </a:xfrm>
          <a:prstGeom prst="rect">
            <a:avLst/>
          </a:prstGeom>
        </p:spPr>
      </p:pic>
      <p:grpSp>
        <p:nvGrpSpPr>
          <p:cNvPr id="17" name="Группа 53"/>
          <p:cNvGrpSpPr/>
          <p:nvPr/>
        </p:nvGrpSpPr>
        <p:grpSpPr>
          <a:xfrm>
            <a:off x="2107388" y="2852734"/>
            <a:ext cx="762001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51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52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" name="Группа 48"/>
          <p:cNvGrpSpPr/>
          <p:nvPr/>
        </p:nvGrpSpPr>
        <p:grpSpPr>
          <a:xfrm>
            <a:off x="2143107" y="3709990"/>
            <a:ext cx="762001" cy="533400"/>
            <a:chOff x="2057400" y="2692400"/>
            <a:chExt cx="762000" cy="533400"/>
          </a:xfrm>
          <a:solidFill>
            <a:srgbClr val="0000FF"/>
          </a:solidFill>
        </p:grpSpPr>
        <p:sp>
          <p:nvSpPr>
            <p:cNvPr id="31" name="AutoShape 8"/>
            <p:cNvSpPr>
              <a:spLocks noChangeArrowheads="1"/>
            </p:cNvSpPr>
            <p:nvPr/>
          </p:nvSpPr>
          <p:spPr bwMode="auto">
            <a:xfrm>
              <a:off x="2133600" y="26924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32" name="Oval 44"/>
            <p:cNvSpPr>
              <a:spLocks noChangeArrowheads="1"/>
            </p:cNvSpPr>
            <p:nvPr/>
          </p:nvSpPr>
          <p:spPr bwMode="auto">
            <a:xfrm>
              <a:off x="2343152" y="27638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2057400" y="27686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2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" name="Группа 56"/>
          <p:cNvGrpSpPr/>
          <p:nvPr/>
        </p:nvGrpSpPr>
        <p:grpSpPr>
          <a:xfrm>
            <a:off x="2107388" y="4567246"/>
            <a:ext cx="762001" cy="533400"/>
            <a:chOff x="2057400" y="3526631"/>
            <a:chExt cx="762000" cy="533400"/>
          </a:xfrm>
          <a:solidFill>
            <a:srgbClr val="0000FF"/>
          </a:solidFill>
        </p:grpSpPr>
        <p:sp>
          <p:nvSpPr>
            <p:cNvPr id="39" name="AutoShape 8"/>
            <p:cNvSpPr>
              <a:spLocks noChangeArrowheads="1"/>
            </p:cNvSpPr>
            <p:nvPr/>
          </p:nvSpPr>
          <p:spPr bwMode="auto">
            <a:xfrm>
              <a:off x="2133600" y="3526631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40" name="Oval 44"/>
            <p:cNvSpPr>
              <a:spLocks noChangeArrowheads="1"/>
            </p:cNvSpPr>
            <p:nvPr/>
          </p:nvSpPr>
          <p:spPr bwMode="auto">
            <a:xfrm>
              <a:off x="2362200" y="3602831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2057400" y="3602831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3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975" fill="hold"/>
                                        <p:tgtEl>
                                          <p:spTgt spid="6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475"/>
                            </p:stCondLst>
                            <p:childTnLst>
                              <p:par>
                                <p:cTn id="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8" dur="3315" fill="hold"/>
                                        <p:tgtEl>
                                          <p:spTgt spid="9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815"/>
                            </p:stCondLst>
                            <p:childTnLst>
                              <p:par>
                                <p:cTn id="3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4" dur="2975" fill="hold"/>
                                        <p:tgtEl>
                                          <p:spTgt spid="9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475"/>
                            </p:stCondLst>
                            <p:childTnLst>
                              <p:par>
                                <p:cTn id="4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audio>
              <p:cMediaNode showWhenStopped="0">
                <p:cTn id="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3"/>
                </p:tgtEl>
              </p:cMediaNode>
            </p:audio>
            <p:audio>
              <p:cMediaNode showWhenStopped="0">
                <p:cTn id="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5"/>
                </p:tgtEl>
              </p:cMediaNode>
            </p:audio>
            <p:audio>
              <p:cMediaNode showWhenStopped="0">
                <p:cTn id="5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9"/>
                </p:tgtEl>
              </p:cMediaNode>
            </p:audio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8"/>
          <p:cNvGrpSpPr/>
          <p:nvPr/>
        </p:nvGrpSpPr>
        <p:grpSpPr>
          <a:xfrm>
            <a:off x="357158" y="285728"/>
            <a:ext cx="8429684" cy="6293288"/>
            <a:chOff x="357158" y="285728"/>
            <a:chExt cx="8429684" cy="6293288"/>
          </a:xfrm>
        </p:grpSpPr>
        <p:sp>
          <p:nvSpPr>
            <p:cNvPr id="77" name="Прямоугольник 76"/>
            <p:cNvSpPr/>
            <p:nvPr/>
          </p:nvSpPr>
          <p:spPr>
            <a:xfrm>
              <a:off x="357158" y="285728"/>
              <a:ext cx="8429684" cy="6286544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" name="Группа 55"/>
            <p:cNvGrpSpPr/>
            <p:nvPr/>
          </p:nvGrpSpPr>
          <p:grpSpPr>
            <a:xfrm>
              <a:off x="366870" y="285728"/>
              <a:ext cx="8301030" cy="864000"/>
              <a:chOff x="376583" y="285728"/>
              <a:chExt cx="8301030" cy="864000"/>
            </a:xfrm>
          </p:grpSpPr>
          <p:pic>
            <p:nvPicPr>
              <p:cNvPr id="86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87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88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90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91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104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  <p:grpSp>
          <p:nvGrpSpPr>
            <p:cNvPr id="4" name="Группа 56"/>
            <p:cNvGrpSpPr/>
            <p:nvPr/>
          </p:nvGrpSpPr>
          <p:grpSpPr>
            <a:xfrm>
              <a:off x="366870" y="5715016"/>
              <a:ext cx="8301030" cy="864000"/>
              <a:chOff x="376583" y="285728"/>
              <a:chExt cx="8301030" cy="864000"/>
            </a:xfrm>
          </p:grpSpPr>
          <p:pic>
            <p:nvPicPr>
              <p:cNvPr id="80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81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82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83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84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85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60" name="Oval 44"/>
          <p:cNvSpPr>
            <a:spLocks noChangeArrowheads="1"/>
          </p:cNvSpPr>
          <p:nvPr/>
        </p:nvSpPr>
        <p:spPr bwMode="auto">
          <a:xfrm>
            <a:off x="2428860" y="4638684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+</a:t>
            </a:r>
          </a:p>
        </p:txBody>
      </p:sp>
      <p:sp>
        <p:nvSpPr>
          <p:cNvPr id="58" name="Oval 44"/>
          <p:cNvSpPr>
            <a:spLocks noChangeArrowheads="1"/>
          </p:cNvSpPr>
          <p:nvPr/>
        </p:nvSpPr>
        <p:spPr bwMode="auto">
          <a:xfrm>
            <a:off x="2428860" y="2928934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-</a:t>
            </a:r>
          </a:p>
        </p:txBody>
      </p:sp>
      <p:sp>
        <p:nvSpPr>
          <p:cNvPr id="3074" name="Rectangle 47"/>
          <p:cNvSpPr>
            <a:spLocks noChangeArrowheads="1"/>
          </p:cNvSpPr>
          <p:nvPr/>
        </p:nvSpPr>
        <p:spPr bwMode="auto">
          <a:xfrm>
            <a:off x="990000" y="1714488"/>
            <a:ext cx="7164000" cy="864000"/>
          </a:xfrm>
          <a:prstGeom prst="round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28. При каком значении Х неравенство  </a:t>
            </a:r>
            <a:r>
              <a:rPr lang="ru-RU" sz="28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Х + 14 </a:t>
            </a:r>
            <a:r>
              <a:rPr lang="en-US" sz="28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z="28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100 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будет верным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Rectangle 48"/>
          <p:cNvSpPr>
            <a:spLocks noChangeArrowheads="1"/>
          </p:cNvSpPr>
          <p:nvPr/>
        </p:nvSpPr>
        <p:spPr bwMode="auto">
          <a:xfrm>
            <a:off x="3357554" y="2840839"/>
            <a:ext cx="4752008" cy="576263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dirty="0" smtClean="0">
                <a:solidFill>
                  <a:srgbClr val="333300"/>
                </a:solidFill>
                <a:latin typeface="Arial" pitchFamily="34" charset="0"/>
                <a:cs typeface="Arial" pitchFamily="34" charset="0"/>
              </a:rPr>
              <a:t>Х = 86</a:t>
            </a:r>
            <a:endParaRPr lang="ru-RU" sz="2400" dirty="0">
              <a:solidFill>
                <a:srgbClr val="33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8" name="Rectangle 49"/>
          <p:cNvSpPr>
            <a:spLocks noChangeArrowheads="1"/>
          </p:cNvSpPr>
          <p:nvPr/>
        </p:nvSpPr>
        <p:spPr bwMode="auto">
          <a:xfrm>
            <a:off x="3357554" y="3667133"/>
            <a:ext cx="4752008" cy="574675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Х = 90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49" name="Rectangle 50"/>
          <p:cNvSpPr>
            <a:spLocks noChangeArrowheads="1"/>
          </p:cNvSpPr>
          <p:nvPr/>
        </p:nvSpPr>
        <p:spPr bwMode="auto">
          <a:xfrm>
            <a:off x="3357554" y="4500570"/>
            <a:ext cx="4752008" cy="576263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Х = 82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133600" y="4457700"/>
            <a:ext cx="432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Oval 44"/>
          <p:cNvSpPr>
            <a:spLocks noChangeArrowheads="1"/>
          </p:cNvSpPr>
          <p:nvPr/>
        </p:nvSpPr>
        <p:spPr bwMode="auto">
          <a:xfrm>
            <a:off x="2428860" y="3783809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-</a:t>
            </a:r>
          </a:p>
        </p:txBody>
      </p:sp>
      <p:grpSp>
        <p:nvGrpSpPr>
          <p:cNvPr id="5" name="Группа 42"/>
          <p:cNvGrpSpPr>
            <a:grpSpLocks noChangeAspect="1"/>
          </p:cNvGrpSpPr>
          <p:nvPr/>
        </p:nvGrpSpPr>
        <p:grpSpPr>
          <a:xfrm>
            <a:off x="571472" y="2786058"/>
            <a:ext cx="938700" cy="1080000"/>
            <a:chOff x="1069956" y="1467992"/>
            <a:chExt cx="1152458" cy="1325934"/>
          </a:xfrm>
        </p:grpSpPr>
        <p:grpSp>
          <p:nvGrpSpPr>
            <p:cNvPr id="6" name="Группа 27"/>
            <p:cNvGrpSpPr/>
            <p:nvPr/>
          </p:nvGrpSpPr>
          <p:grpSpPr>
            <a:xfrm>
              <a:off x="1214414" y="1785926"/>
              <a:ext cx="1008000" cy="1008000"/>
              <a:chOff x="1214414" y="1785926"/>
              <a:chExt cx="1008000" cy="1008000"/>
            </a:xfrm>
          </p:grpSpPr>
          <p:grpSp>
            <p:nvGrpSpPr>
              <p:cNvPr id="7" name="Группа 26"/>
              <p:cNvGrpSpPr/>
              <p:nvPr/>
            </p:nvGrpSpPr>
            <p:grpSpPr>
              <a:xfrm>
                <a:off x="1214414" y="1785926"/>
                <a:ext cx="1008000" cy="1008000"/>
                <a:chOff x="1214414" y="1785926"/>
                <a:chExt cx="1008000" cy="1008000"/>
              </a:xfrm>
            </p:grpSpPr>
            <p:grpSp>
              <p:nvGrpSpPr>
                <p:cNvPr id="8" name="Группа 13"/>
                <p:cNvGrpSpPr/>
                <p:nvPr/>
              </p:nvGrpSpPr>
              <p:grpSpPr>
                <a:xfrm>
                  <a:off x="1214414" y="1785926"/>
                  <a:ext cx="1008000" cy="1008000"/>
                  <a:chOff x="1214414" y="1785926"/>
                  <a:chExt cx="1008000" cy="1008000"/>
                </a:xfrm>
              </p:grpSpPr>
              <p:sp>
                <p:nvSpPr>
                  <p:cNvPr id="55" name="Блок-схема: узел 54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solidFill>
                    <a:srgbClr val="00B05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9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</p:grpSpPr>
                <p:sp>
                  <p:nvSpPr>
                    <p:cNvPr id="57" name="Блок-схема: узел 56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59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sp>
              <p:nvSpPr>
                <p:cNvPr id="54" name="Месяц 53"/>
                <p:cNvSpPr/>
                <p:nvPr/>
              </p:nvSpPr>
              <p:spPr>
                <a:xfrm rot="16200000">
                  <a:off x="1611257" y="2271706"/>
                  <a:ext cx="214314" cy="528638"/>
                </a:xfrm>
                <a:prstGeom prst="moon">
                  <a:avLst>
                    <a:gd name="adj" fmla="val 30475"/>
                  </a:avLst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0" name="Группа 18"/>
              <p:cNvGrpSpPr>
                <a:grpSpLocks noChangeAspect="1"/>
              </p:cNvGrpSpPr>
              <p:nvPr/>
            </p:nvGrpSpPr>
            <p:grpSpPr>
              <a:xfrm>
                <a:off x="1500166" y="2145497"/>
                <a:ext cx="465190" cy="108000"/>
                <a:chOff x="1500166" y="2145497"/>
                <a:chExt cx="465190" cy="108000"/>
              </a:xfrm>
            </p:grpSpPr>
            <p:sp>
              <p:nvSpPr>
                <p:cNvPr id="48" name="Блок-схема: узел 47"/>
                <p:cNvSpPr>
                  <a:spLocks noChangeAspect="1"/>
                </p:cNvSpPr>
                <p:nvPr/>
              </p:nvSpPr>
              <p:spPr>
                <a:xfrm>
                  <a:off x="150016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9" name="Блок-схема: узел 48"/>
                <p:cNvSpPr>
                  <a:spLocks noChangeAspect="1"/>
                </p:cNvSpPr>
                <p:nvPr/>
              </p:nvSpPr>
              <p:spPr>
                <a:xfrm>
                  <a:off x="185735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sp>
          <p:nvSpPr>
            <p:cNvPr id="45" name="Облако 44"/>
            <p:cNvSpPr/>
            <p:nvPr/>
          </p:nvSpPr>
          <p:spPr>
            <a:xfrm rot="19941007" flipV="1">
              <a:off x="1069956" y="1467992"/>
              <a:ext cx="914400" cy="526082"/>
            </a:xfrm>
            <a:prstGeom prst="cloud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61"/>
          <p:cNvGrpSpPr>
            <a:grpSpLocks noChangeAspect="1"/>
          </p:cNvGrpSpPr>
          <p:nvPr/>
        </p:nvGrpSpPr>
        <p:grpSpPr>
          <a:xfrm>
            <a:off x="714348" y="4143380"/>
            <a:ext cx="840210" cy="1080000"/>
            <a:chOff x="144458" y="2816336"/>
            <a:chExt cx="1008000" cy="1295656"/>
          </a:xfrm>
          <a:solidFill>
            <a:srgbClr val="FF0000"/>
          </a:solidFill>
        </p:grpSpPr>
        <p:grpSp>
          <p:nvGrpSpPr>
            <p:cNvPr id="12" name="Группа 31"/>
            <p:cNvGrpSpPr/>
            <p:nvPr/>
          </p:nvGrpSpPr>
          <p:grpSpPr>
            <a:xfrm>
              <a:off x="144458" y="2816336"/>
              <a:ext cx="1008000" cy="1295656"/>
              <a:chOff x="144458" y="2816336"/>
              <a:chExt cx="1008000" cy="1295656"/>
            </a:xfrm>
            <a:grpFill/>
          </p:grpSpPr>
          <p:grpSp>
            <p:nvGrpSpPr>
              <p:cNvPr id="13" name="Группа 30"/>
              <p:cNvGrpSpPr/>
              <p:nvPr/>
            </p:nvGrpSpPr>
            <p:grpSpPr>
              <a:xfrm>
                <a:off x="144458" y="2816336"/>
                <a:ext cx="1008000" cy="1295656"/>
                <a:chOff x="144458" y="2816336"/>
                <a:chExt cx="1008000" cy="1295656"/>
              </a:xfrm>
              <a:grpFill/>
            </p:grpSpPr>
            <p:grpSp>
              <p:nvGrpSpPr>
                <p:cNvPr id="14" name="Группа 13"/>
                <p:cNvGrpSpPr/>
                <p:nvPr/>
              </p:nvGrpSpPr>
              <p:grpSpPr>
                <a:xfrm>
                  <a:off x="144458" y="3103992"/>
                  <a:ext cx="1008000" cy="1008000"/>
                  <a:chOff x="1214414" y="1785926"/>
                  <a:chExt cx="1008000" cy="1008000"/>
                </a:xfrm>
                <a:grpFill/>
              </p:grpSpPr>
              <p:sp>
                <p:nvSpPr>
                  <p:cNvPr id="71" name="Блок-схема: узел 70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gradFill flip="none" rotWithShape="1">
                    <a:gsLst>
                      <a:gs pos="0">
                        <a:srgbClr val="FF0000">
                          <a:tint val="66000"/>
                          <a:satMod val="160000"/>
                        </a:srgbClr>
                      </a:gs>
                      <a:gs pos="50000">
                        <a:srgbClr val="FF0000">
                          <a:tint val="44500"/>
                          <a:satMod val="160000"/>
                        </a:srgbClr>
                      </a:gs>
                      <a:gs pos="100000">
                        <a:srgbClr val="FF0000">
                          <a:tint val="23500"/>
                          <a:satMod val="160000"/>
                        </a:srgbClr>
                      </a:gs>
                    </a:gsLst>
                    <a:lin ang="16200000" scaled="1"/>
                    <a:tileRect/>
                  </a:gradFill>
                  <a:ln>
                    <a:solidFill>
                      <a:srgbClr val="0000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15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  <a:grpFill/>
                </p:grpSpPr>
                <p:sp>
                  <p:nvSpPr>
                    <p:cNvPr id="73" name="Блок-схема: узел 72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74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sp>
              <p:nvSpPr>
                <p:cNvPr id="70" name="Пятно 2 8"/>
                <p:cNvSpPr/>
                <p:nvPr/>
              </p:nvSpPr>
              <p:spPr>
                <a:xfrm rot="1129421">
                  <a:off x="282145" y="2816336"/>
                  <a:ext cx="720000" cy="540000"/>
                </a:xfrm>
                <a:prstGeom prst="irregularSeal2">
                  <a:avLst/>
                </a:prstGeom>
                <a:grpFill/>
                <a:ln w="19050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68" name="Месяц 67"/>
              <p:cNvSpPr/>
              <p:nvPr/>
            </p:nvSpPr>
            <p:spPr>
              <a:xfrm rot="5400000" flipV="1">
                <a:off x="541301" y="3557590"/>
                <a:ext cx="214314" cy="528638"/>
              </a:xfrm>
              <a:prstGeom prst="moon">
                <a:avLst>
                  <a:gd name="adj" fmla="val 3047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6" name="Группа 18"/>
            <p:cNvGrpSpPr>
              <a:grpSpLocks noChangeAspect="1"/>
            </p:cNvGrpSpPr>
            <p:nvPr/>
          </p:nvGrpSpPr>
          <p:grpSpPr>
            <a:xfrm>
              <a:off x="430210" y="3463563"/>
              <a:ext cx="465190" cy="108000"/>
              <a:chOff x="1500166" y="2145497"/>
              <a:chExt cx="465190" cy="108000"/>
            </a:xfrm>
            <a:grpFill/>
          </p:grpSpPr>
          <p:sp>
            <p:nvSpPr>
              <p:cNvPr id="65" name="Блок-схема: узел 64"/>
              <p:cNvSpPr>
                <a:spLocks noChangeAspect="1"/>
              </p:cNvSpPr>
              <p:nvPr/>
            </p:nvSpPr>
            <p:spPr>
              <a:xfrm>
                <a:off x="150016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6" name="Блок-схема: узел 65"/>
              <p:cNvSpPr>
                <a:spLocks noChangeAspect="1"/>
              </p:cNvSpPr>
              <p:nvPr/>
            </p:nvSpPr>
            <p:spPr>
              <a:xfrm>
                <a:off x="185735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7" name="Группа 53"/>
          <p:cNvGrpSpPr/>
          <p:nvPr/>
        </p:nvGrpSpPr>
        <p:grpSpPr>
          <a:xfrm>
            <a:off x="2107388" y="2852734"/>
            <a:ext cx="762001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51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52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" name="Группа 48"/>
          <p:cNvGrpSpPr/>
          <p:nvPr/>
        </p:nvGrpSpPr>
        <p:grpSpPr>
          <a:xfrm>
            <a:off x="2143107" y="3709990"/>
            <a:ext cx="762001" cy="533400"/>
            <a:chOff x="2057400" y="2692400"/>
            <a:chExt cx="762000" cy="533400"/>
          </a:xfrm>
          <a:solidFill>
            <a:srgbClr val="0000FF"/>
          </a:solidFill>
        </p:grpSpPr>
        <p:sp>
          <p:nvSpPr>
            <p:cNvPr id="31" name="AutoShape 8"/>
            <p:cNvSpPr>
              <a:spLocks noChangeArrowheads="1"/>
            </p:cNvSpPr>
            <p:nvPr/>
          </p:nvSpPr>
          <p:spPr bwMode="auto">
            <a:xfrm>
              <a:off x="2133600" y="26924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32" name="Oval 44"/>
            <p:cNvSpPr>
              <a:spLocks noChangeArrowheads="1"/>
            </p:cNvSpPr>
            <p:nvPr/>
          </p:nvSpPr>
          <p:spPr bwMode="auto">
            <a:xfrm>
              <a:off x="2343152" y="27638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2057400" y="27686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2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" name="Группа 56"/>
          <p:cNvGrpSpPr/>
          <p:nvPr/>
        </p:nvGrpSpPr>
        <p:grpSpPr>
          <a:xfrm>
            <a:off x="2107388" y="4567246"/>
            <a:ext cx="762001" cy="533400"/>
            <a:chOff x="2057400" y="3526631"/>
            <a:chExt cx="762000" cy="533400"/>
          </a:xfrm>
          <a:solidFill>
            <a:srgbClr val="0000FF"/>
          </a:solidFill>
        </p:grpSpPr>
        <p:sp>
          <p:nvSpPr>
            <p:cNvPr id="39" name="AutoShape 8"/>
            <p:cNvSpPr>
              <a:spLocks noChangeArrowheads="1"/>
            </p:cNvSpPr>
            <p:nvPr/>
          </p:nvSpPr>
          <p:spPr bwMode="auto">
            <a:xfrm>
              <a:off x="2133600" y="3526631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40" name="Oval 44"/>
            <p:cNvSpPr>
              <a:spLocks noChangeArrowheads="1"/>
            </p:cNvSpPr>
            <p:nvPr/>
          </p:nvSpPr>
          <p:spPr bwMode="auto">
            <a:xfrm>
              <a:off x="2362200" y="3602831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2057400" y="3602831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3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2" name="Умножение 91">
            <a:hlinkClick r:id="" action="ppaction://hlinkshowjump?jump=endshow"/>
          </p:cNvPr>
          <p:cNvSpPr/>
          <p:nvPr/>
        </p:nvSpPr>
        <p:spPr>
          <a:xfrm>
            <a:off x="8712000" y="0"/>
            <a:ext cx="432000" cy="432000"/>
          </a:xfrm>
          <a:prstGeom prst="mathMultiply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3" name="001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1" cstate="print"/>
          <a:stretch>
            <a:fillRect/>
          </a:stretch>
        </p:blipFill>
        <p:spPr>
          <a:xfrm>
            <a:off x="500034" y="2285992"/>
            <a:ext cx="304800" cy="304800"/>
          </a:xfrm>
          <a:prstGeom prst="rect">
            <a:avLst/>
          </a:prstGeom>
        </p:spPr>
      </p:pic>
      <p:pic>
        <p:nvPicPr>
          <p:cNvPr id="94" name="001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2" cstate="print"/>
          <a:stretch>
            <a:fillRect/>
          </a:stretch>
        </p:blipFill>
        <p:spPr>
          <a:xfrm>
            <a:off x="500034" y="1928802"/>
            <a:ext cx="304800" cy="304800"/>
          </a:xfrm>
          <a:prstGeom prst="rect">
            <a:avLst/>
          </a:prstGeom>
        </p:spPr>
      </p:pic>
      <p:pic>
        <p:nvPicPr>
          <p:cNvPr id="95" name="SCALES.WAV">
            <a:hlinkClick r:id="" action="ppaction://media"/>
          </p:cNvPr>
          <p:cNvPicPr>
            <a:picLocks noRot="1" noChangeAspect="1"/>
          </p:cNvPicPr>
          <p:nvPr>
            <a:wavAudioFile r:embed="rId3" name="SCALES.WAV"/>
          </p:nvPr>
        </p:nvPicPr>
        <p:blipFill>
          <a:blip r:embed="rId13" cstate="print"/>
          <a:stretch>
            <a:fillRect/>
          </a:stretch>
        </p:blipFill>
        <p:spPr>
          <a:xfrm>
            <a:off x="500034" y="1500174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315" fill="hold"/>
                                        <p:tgtEl>
                                          <p:spTgt spid="9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815"/>
                            </p:stCondLst>
                            <p:childTnLst>
                              <p:par>
                                <p:cTn id="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8" dur="3315" fill="hold"/>
                                        <p:tgtEl>
                                          <p:spTgt spid="9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815"/>
                            </p:stCondLst>
                            <p:childTnLst>
                              <p:par>
                                <p:cTn id="3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4" dur="2975" fill="hold"/>
                                        <p:tgtEl>
                                          <p:spTgt spid="9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475"/>
                            </p:stCondLst>
                            <p:childTnLst>
                              <p:par>
                                <p:cTn id="4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audio>
              <p:cMediaNode showWhenStopped="0">
                <p:cTn id="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3"/>
                </p:tgtEl>
              </p:cMediaNode>
            </p:audio>
            <p:audio>
              <p:cMediaNode showWhenStopped="0">
                <p:cTn id="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4"/>
                </p:tgtEl>
              </p:cMediaNode>
            </p:audio>
            <p:audio>
              <p:cMediaNode showWhenStopped="0">
                <p:cTn id="5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Группа 78"/>
          <p:cNvGrpSpPr/>
          <p:nvPr/>
        </p:nvGrpSpPr>
        <p:grpSpPr>
          <a:xfrm>
            <a:off x="357158" y="285728"/>
            <a:ext cx="8429684" cy="6293288"/>
            <a:chOff x="357158" y="285728"/>
            <a:chExt cx="8429684" cy="6293288"/>
          </a:xfrm>
        </p:grpSpPr>
        <p:sp>
          <p:nvSpPr>
            <p:cNvPr id="77" name="Прямоугольник 76"/>
            <p:cNvSpPr/>
            <p:nvPr/>
          </p:nvSpPr>
          <p:spPr>
            <a:xfrm>
              <a:off x="357158" y="285728"/>
              <a:ext cx="8429684" cy="6286544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78" name="Группа 55"/>
            <p:cNvGrpSpPr/>
            <p:nvPr/>
          </p:nvGrpSpPr>
          <p:grpSpPr>
            <a:xfrm>
              <a:off x="366870" y="285728"/>
              <a:ext cx="8301030" cy="864000"/>
              <a:chOff x="376583" y="285728"/>
              <a:chExt cx="8301030" cy="864000"/>
            </a:xfrm>
          </p:grpSpPr>
          <p:pic>
            <p:nvPicPr>
              <p:cNvPr id="86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87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88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90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91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104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  <p:grpSp>
          <p:nvGrpSpPr>
            <p:cNvPr id="79" name="Группа 56"/>
            <p:cNvGrpSpPr/>
            <p:nvPr/>
          </p:nvGrpSpPr>
          <p:grpSpPr>
            <a:xfrm>
              <a:off x="366870" y="5715016"/>
              <a:ext cx="8301030" cy="864000"/>
              <a:chOff x="376583" y="285728"/>
              <a:chExt cx="8301030" cy="864000"/>
            </a:xfrm>
          </p:grpSpPr>
          <p:pic>
            <p:nvPicPr>
              <p:cNvPr id="80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81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82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83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84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85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60" name="Oval 44"/>
          <p:cNvSpPr>
            <a:spLocks noChangeArrowheads="1"/>
          </p:cNvSpPr>
          <p:nvPr/>
        </p:nvSpPr>
        <p:spPr bwMode="auto">
          <a:xfrm>
            <a:off x="2428860" y="4638684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-</a:t>
            </a:r>
          </a:p>
        </p:txBody>
      </p:sp>
      <p:sp>
        <p:nvSpPr>
          <p:cNvPr id="58" name="Oval 44"/>
          <p:cNvSpPr>
            <a:spLocks noChangeArrowheads="1"/>
          </p:cNvSpPr>
          <p:nvPr/>
        </p:nvSpPr>
        <p:spPr bwMode="auto">
          <a:xfrm>
            <a:off x="2428860" y="2928934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+</a:t>
            </a:r>
          </a:p>
        </p:txBody>
      </p:sp>
      <p:sp>
        <p:nvSpPr>
          <p:cNvPr id="3074" name="Rectangle 47"/>
          <p:cNvSpPr>
            <a:spLocks noChangeArrowheads="1"/>
          </p:cNvSpPr>
          <p:nvPr/>
        </p:nvSpPr>
        <p:spPr bwMode="auto">
          <a:xfrm>
            <a:off x="990000" y="1714488"/>
            <a:ext cx="7164000" cy="864000"/>
          </a:xfrm>
          <a:prstGeom prst="round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 .                  56 – у = 6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Rectangle 48"/>
          <p:cNvSpPr>
            <a:spLocks noChangeArrowheads="1"/>
          </p:cNvSpPr>
          <p:nvPr/>
        </p:nvSpPr>
        <p:spPr bwMode="auto">
          <a:xfrm>
            <a:off x="3347864" y="2924944"/>
            <a:ext cx="4752008" cy="576263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dirty="0" smtClean="0">
                <a:solidFill>
                  <a:srgbClr val="333300"/>
                </a:solidFill>
                <a:latin typeface="Arial" pitchFamily="34" charset="0"/>
                <a:cs typeface="Arial" pitchFamily="34" charset="0"/>
              </a:rPr>
              <a:t>У = 50</a:t>
            </a:r>
            <a:endParaRPr lang="ru-RU" sz="2400" dirty="0">
              <a:solidFill>
                <a:srgbClr val="33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8" name="Rectangle 49"/>
          <p:cNvSpPr>
            <a:spLocks noChangeArrowheads="1"/>
          </p:cNvSpPr>
          <p:nvPr/>
        </p:nvSpPr>
        <p:spPr bwMode="auto">
          <a:xfrm>
            <a:off x="3357554" y="3667133"/>
            <a:ext cx="4752008" cy="574675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У = 6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49" name="Rectangle 50"/>
          <p:cNvSpPr>
            <a:spLocks noChangeArrowheads="1"/>
          </p:cNvSpPr>
          <p:nvPr/>
        </p:nvSpPr>
        <p:spPr bwMode="auto">
          <a:xfrm>
            <a:off x="3357554" y="4500570"/>
            <a:ext cx="4752008" cy="576263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У =40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133600" y="4457700"/>
            <a:ext cx="432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Oval 44"/>
          <p:cNvSpPr>
            <a:spLocks noChangeArrowheads="1"/>
          </p:cNvSpPr>
          <p:nvPr/>
        </p:nvSpPr>
        <p:spPr bwMode="auto">
          <a:xfrm>
            <a:off x="2428860" y="3783809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-</a:t>
            </a:r>
          </a:p>
        </p:txBody>
      </p:sp>
      <p:grpSp>
        <p:nvGrpSpPr>
          <p:cNvPr id="5" name="Группа 42"/>
          <p:cNvGrpSpPr>
            <a:grpSpLocks noChangeAspect="1"/>
          </p:cNvGrpSpPr>
          <p:nvPr/>
        </p:nvGrpSpPr>
        <p:grpSpPr>
          <a:xfrm>
            <a:off x="571472" y="2786058"/>
            <a:ext cx="938700" cy="1080000"/>
            <a:chOff x="1069956" y="1467992"/>
            <a:chExt cx="1152458" cy="1325934"/>
          </a:xfrm>
        </p:grpSpPr>
        <p:grpSp>
          <p:nvGrpSpPr>
            <p:cNvPr id="6" name="Группа 27"/>
            <p:cNvGrpSpPr/>
            <p:nvPr/>
          </p:nvGrpSpPr>
          <p:grpSpPr>
            <a:xfrm>
              <a:off x="1214414" y="1785926"/>
              <a:ext cx="1008000" cy="1008000"/>
              <a:chOff x="1214414" y="1785926"/>
              <a:chExt cx="1008000" cy="1008000"/>
            </a:xfrm>
          </p:grpSpPr>
          <p:grpSp>
            <p:nvGrpSpPr>
              <p:cNvPr id="7" name="Группа 26"/>
              <p:cNvGrpSpPr/>
              <p:nvPr/>
            </p:nvGrpSpPr>
            <p:grpSpPr>
              <a:xfrm>
                <a:off x="1214414" y="1785926"/>
                <a:ext cx="1008000" cy="1008000"/>
                <a:chOff x="1214414" y="1785926"/>
                <a:chExt cx="1008000" cy="1008000"/>
              </a:xfrm>
            </p:grpSpPr>
            <p:grpSp>
              <p:nvGrpSpPr>
                <p:cNvPr id="8" name="Группа 13"/>
                <p:cNvGrpSpPr/>
                <p:nvPr/>
              </p:nvGrpSpPr>
              <p:grpSpPr>
                <a:xfrm>
                  <a:off x="1214414" y="1785926"/>
                  <a:ext cx="1008000" cy="1008000"/>
                  <a:chOff x="1214414" y="1785926"/>
                  <a:chExt cx="1008000" cy="1008000"/>
                </a:xfrm>
              </p:grpSpPr>
              <p:sp>
                <p:nvSpPr>
                  <p:cNvPr id="55" name="Блок-схема: узел 54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solidFill>
                    <a:srgbClr val="00B05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9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</p:grpSpPr>
                <p:sp>
                  <p:nvSpPr>
                    <p:cNvPr id="57" name="Блок-схема: узел 56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59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sp>
              <p:nvSpPr>
                <p:cNvPr id="54" name="Месяц 53"/>
                <p:cNvSpPr/>
                <p:nvPr/>
              </p:nvSpPr>
              <p:spPr>
                <a:xfrm rot="16200000">
                  <a:off x="1611257" y="2271706"/>
                  <a:ext cx="214314" cy="528638"/>
                </a:xfrm>
                <a:prstGeom prst="moon">
                  <a:avLst>
                    <a:gd name="adj" fmla="val 30475"/>
                  </a:avLst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0" name="Группа 18"/>
              <p:cNvGrpSpPr>
                <a:grpSpLocks noChangeAspect="1"/>
              </p:cNvGrpSpPr>
              <p:nvPr/>
            </p:nvGrpSpPr>
            <p:grpSpPr>
              <a:xfrm>
                <a:off x="1500166" y="2145497"/>
                <a:ext cx="465190" cy="108000"/>
                <a:chOff x="1500166" y="2145497"/>
                <a:chExt cx="465190" cy="108000"/>
              </a:xfrm>
            </p:grpSpPr>
            <p:sp>
              <p:nvSpPr>
                <p:cNvPr id="48" name="Блок-схема: узел 47"/>
                <p:cNvSpPr>
                  <a:spLocks noChangeAspect="1"/>
                </p:cNvSpPr>
                <p:nvPr/>
              </p:nvSpPr>
              <p:spPr>
                <a:xfrm>
                  <a:off x="150016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9" name="Блок-схема: узел 48"/>
                <p:cNvSpPr>
                  <a:spLocks noChangeAspect="1"/>
                </p:cNvSpPr>
                <p:nvPr/>
              </p:nvSpPr>
              <p:spPr>
                <a:xfrm>
                  <a:off x="185735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sp>
          <p:nvSpPr>
            <p:cNvPr id="45" name="Облако 44"/>
            <p:cNvSpPr/>
            <p:nvPr/>
          </p:nvSpPr>
          <p:spPr>
            <a:xfrm rot="19941007" flipV="1">
              <a:off x="1069956" y="1467992"/>
              <a:ext cx="914400" cy="526082"/>
            </a:xfrm>
            <a:prstGeom prst="cloud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61"/>
          <p:cNvGrpSpPr>
            <a:grpSpLocks noChangeAspect="1"/>
          </p:cNvGrpSpPr>
          <p:nvPr/>
        </p:nvGrpSpPr>
        <p:grpSpPr>
          <a:xfrm>
            <a:off x="714348" y="4143380"/>
            <a:ext cx="840210" cy="1080000"/>
            <a:chOff x="144458" y="2816336"/>
            <a:chExt cx="1008000" cy="1295656"/>
          </a:xfrm>
          <a:solidFill>
            <a:srgbClr val="FF0000"/>
          </a:solidFill>
        </p:grpSpPr>
        <p:grpSp>
          <p:nvGrpSpPr>
            <p:cNvPr id="12" name="Группа 31"/>
            <p:cNvGrpSpPr/>
            <p:nvPr/>
          </p:nvGrpSpPr>
          <p:grpSpPr>
            <a:xfrm>
              <a:off x="144458" y="2816336"/>
              <a:ext cx="1008000" cy="1295656"/>
              <a:chOff x="144458" y="2816336"/>
              <a:chExt cx="1008000" cy="1295656"/>
            </a:xfrm>
            <a:grpFill/>
          </p:grpSpPr>
          <p:grpSp>
            <p:nvGrpSpPr>
              <p:cNvPr id="13" name="Группа 30"/>
              <p:cNvGrpSpPr/>
              <p:nvPr/>
            </p:nvGrpSpPr>
            <p:grpSpPr>
              <a:xfrm>
                <a:off x="144458" y="2816336"/>
                <a:ext cx="1008000" cy="1295656"/>
                <a:chOff x="144458" y="2816336"/>
                <a:chExt cx="1008000" cy="1295656"/>
              </a:xfrm>
              <a:grpFill/>
            </p:grpSpPr>
            <p:grpSp>
              <p:nvGrpSpPr>
                <p:cNvPr id="14" name="Группа 13"/>
                <p:cNvGrpSpPr/>
                <p:nvPr/>
              </p:nvGrpSpPr>
              <p:grpSpPr>
                <a:xfrm>
                  <a:off x="144458" y="3103992"/>
                  <a:ext cx="1008000" cy="1008000"/>
                  <a:chOff x="1214414" y="1785926"/>
                  <a:chExt cx="1008000" cy="1008000"/>
                </a:xfrm>
                <a:grpFill/>
              </p:grpSpPr>
              <p:sp>
                <p:nvSpPr>
                  <p:cNvPr id="71" name="Блок-схема: узел 70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gradFill flip="none" rotWithShape="1">
                    <a:gsLst>
                      <a:gs pos="0">
                        <a:srgbClr val="FF0000">
                          <a:tint val="66000"/>
                          <a:satMod val="160000"/>
                        </a:srgbClr>
                      </a:gs>
                      <a:gs pos="50000">
                        <a:srgbClr val="FF0000">
                          <a:tint val="44500"/>
                          <a:satMod val="160000"/>
                        </a:srgbClr>
                      </a:gs>
                      <a:gs pos="100000">
                        <a:srgbClr val="FF0000">
                          <a:tint val="23500"/>
                          <a:satMod val="160000"/>
                        </a:srgbClr>
                      </a:gs>
                    </a:gsLst>
                    <a:lin ang="16200000" scaled="1"/>
                    <a:tileRect/>
                  </a:gradFill>
                  <a:ln>
                    <a:solidFill>
                      <a:srgbClr val="0000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15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  <a:grpFill/>
                </p:grpSpPr>
                <p:sp>
                  <p:nvSpPr>
                    <p:cNvPr id="73" name="Блок-схема: узел 72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74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sp>
              <p:nvSpPr>
                <p:cNvPr id="70" name="Пятно 2 8"/>
                <p:cNvSpPr/>
                <p:nvPr/>
              </p:nvSpPr>
              <p:spPr>
                <a:xfrm rot="1129421">
                  <a:off x="282145" y="2816336"/>
                  <a:ext cx="720000" cy="540000"/>
                </a:xfrm>
                <a:prstGeom prst="irregularSeal2">
                  <a:avLst/>
                </a:prstGeom>
                <a:grpFill/>
                <a:ln w="19050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68" name="Месяц 67"/>
              <p:cNvSpPr/>
              <p:nvPr/>
            </p:nvSpPr>
            <p:spPr>
              <a:xfrm rot="5400000" flipV="1">
                <a:off x="541301" y="3557590"/>
                <a:ext cx="214314" cy="528638"/>
              </a:xfrm>
              <a:prstGeom prst="moon">
                <a:avLst>
                  <a:gd name="adj" fmla="val 3047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6" name="Группа 18"/>
            <p:cNvGrpSpPr>
              <a:grpSpLocks noChangeAspect="1"/>
            </p:cNvGrpSpPr>
            <p:nvPr/>
          </p:nvGrpSpPr>
          <p:grpSpPr>
            <a:xfrm>
              <a:off x="430210" y="3463563"/>
              <a:ext cx="465190" cy="108000"/>
              <a:chOff x="1500166" y="2145497"/>
              <a:chExt cx="465190" cy="108000"/>
            </a:xfrm>
            <a:grpFill/>
          </p:grpSpPr>
          <p:sp>
            <p:nvSpPr>
              <p:cNvPr id="65" name="Блок-схема: узел 64"/>
              <p:cNvSpPr>
                <a:spLocks noChangeAspect="1"/>
              </p:cNvSpPr>
              <p:nvPr/>
            </p:nvSpPr>
            <p:spPr>
              <a:xfrm>
                <a:off x="150016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6" name="Блок-схема: узел 65"/>
              <p:cNvSpPr>
                <a:spLocks noChangeAspect="1"/>
              </p:cNvSpPr>
              <p:nvPr/>
            </p:nvSpPr>
            <p:spPr>
              <a:xfrm>
                <a:off x="185735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7" name="Группа 53"/>
          <p:cNvGrpSpPr/>
          <p:nvPr/>
        </p:nvGrpSpPr>
        <p:grpSpPr>
          <a:xfrm>
            <a:off x="2107388" y="2852734"/>
            <a:ext cx="762001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51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52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" name="Группа 48"/>
          <p:cNvGrpSpPr/>
          <p:nvPr/>
        </p:nvGrpSpPr>
        <p:grpSpPr>
          <a:xfrm>
            <a:off x="2143107" y="3709990"/>
            <a:ext cx="762001" cy="533400"/>
            <a:chOff x="2057400" y="2692400"/>
            <a:chExt cx="762000" cy="533400"/>
          </a:xfrm>
          <a:solidFill>
            <a:srgbClr val="0000FF"/>
          </a:solidFill>
        </p:grpSpPr>
        <p:sp>
          <p:nvSpPr>
            <p:cNvPr id="31" name="AutoShape 8"/>
            <p:cNvSpPr>
              <a:spLocks noChangeArrowheads="1"/>
            </p:cNvSpPr>
            <p:nvPr/>
          </p:nvSpPr>
          <p:spPr bwMode="auto">
            <a:xfrm>
              <a:off x="2133600" y="26924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32" name="Oval 44"/>
            <p:cNvSpPr>
              <a:spLocks noChangeArrowheads="1"/>
            </p:cNvSpPr>
            <p:nvPr/>
          </p:nvSpPr>
          <p:spPr bwMode="auto">
            <a:xfrm>
              <a:off x="2343152" y="27638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2057400" y="27686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2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" name="Группа 56"/>
          <p:cNvGrpSpPr/>
          <p:nvPr/>
        </p:nvGrpSpPr>
        <p:grpSpPr>
          <a:xfrm>
            <a:off x="2107388" y="4567246"/>
            <a:ext cx="762001" cy="533400"/>
            <a:chOff x="2057400" y="3526631"/>
            <a:chExt cx="762000" cy="533400"/>
          </a:xfrm>
          <a:solidFill>
            <a:srgbClr val="0000FF"/>
          </a:solidFill>
        </p:grpSpPr>
        <p:sp>
          <p:nvSpPr>
            <p:cNvPr id="39" name="AutoShape 8"/>
            <p:cNvSpPr>
              <a:spLocks noChangeArrowheads="1"/>
            </p:cNvSpPr>
            <p:nvPr/>
          </p:nvSpPr>
          <p:spPr bwMode="auto">
            <a:xfrm>
              <a:off x="2133600" y="3526631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40" name="Oval 44"/>
            <p:cNvSpPr>
              <a:spLocks noChangeArrowheads="1"/>
            </p:cNvSpPr>
            <p:nvPr/>
          </p:nvSpPr>
          <p:spPr bwMode="auto">
            <a:xfrm>
              <a:off x="2362200" y="3602831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2057400" y="3602831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3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9" name="Умножение 88">
            <a:hlinkClick r:id="" action="ppaction://hlinkshowjump?jump=endshow"/>
          </p:cNvPr>
          <p:cNvSpPr/>
          <p:nvPr/>
        </p:nvSpPr>
        <p:spPr>
          <a:xfrm>
            <a:off x="8712000" y="0"/>
            <a:ext cx="432000" cy="432000"/>
          </a:xfrm>
          <a:prstGeom prst="mathMultiply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2" name="001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1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93" name="001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2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94" name="SCALES.WAV">
            <a:hlinkClick r:id="" action="ppaction://media"/>
          </p:cNvPr>
          <p:cNvPicPr>
            <a:picLocks noRot="1" noChangeAspect="1"/>
          </p:cNvPicPr>
          <p:nvPr>
            <a:wavAudioFile r:embed="rId3" name="SCALES.WAV"/>
          </p:nvPr>
        </p:nvPicPr>
        <p:blipFill>
          <a:blip r:embed="rId13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975" fill="hold"/>
                                        <p:tgtEl>
                                          <p:spTgt spid="9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475"/>
                            </p:stCondLst>
                            <p:childTnLst>
                              <p:par>
                                <p:cTn id="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8" dur="3315" fill="hold"/>
                                        <p:tgtEl>
                                          <p:spTgt spid="9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815"/>
                            </p:stCondLst>
                            <p:childTnLst>
                              <p:par>
                                <p:cTn id="3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4" dur="3315" fill="hold"/>
                                        <p:tgtEl>
                                          <p:spTgt spid="9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815"/>
                            </p:stCondLst>
                            <p:childTnLst>
                              <p:par>
                                <p:cTn id="4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audio>
              <p:cMediaNode showWhenStopped="0">
                <p:cTn id="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2"/>
                </p:tgtEl>
              </p:cMediaNode>
            </p:audio>
            <p:audio>
              <p:cMediaNode showWhenStopped="0">
                <p:cTn id="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3"/>
                </p:tgtEl>
              </p:cMediaNode>
            </p:audio>
            <p:audio>
              <p:cMediaNode showWhenStopped="0">
                <p:cTn id="5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4"/>
                </p:tgtEl>
              </p:cMediaNode>
            </p:audio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8"/>
          <p:cNvGrpSpPr/>
          <p:nvPr/>
        </p:nvGrpSpPr>
        <p:grpSpPr>
          <a:xfrm>
            <a:off x="357158" y="285728"/>
            <a:ext cx="8429684" cy="6293288"/>
            <a:chOff x="357158" y="285728"/>
            <a:chExt cx="8429684" cy="6293288"/>
          </a:xfrm>
        </p:grpSpPr>
        <p:sp>
          <p:nvSpPr>
            <p:cNvPr id="89" name="Прямоугольник 88"/>
            <p:cNvSpPr/>
            <p:nvPr/>
          </p:nvSpPr>
          <p:spPr>
            <a:xfrm>
              <a:off x="357158" y="285728"/>
              <a:ext cx="8429684" cy="6286544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" name="Группа 55"/>
            <p:cNvGrpSpPr/>
            <p:nvPr/>
          </p:nvGrpSpPr>
          <p:grpSpPr>
            <a:xfrm>
              <a:off x="366870" y="285728"/>
              <a:ext cx="8301030" cy="864000"/>
              <a:chOff x="376583" y="285728"/>
              <a:chExt cx="8301030" cy="864000"/>
            </a:xfrm>
          </p:grpSpPr>
          <p:pic>
            <p:nvPicPr>
              <p:cNvPr id="98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99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100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101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102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103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  <p:grpSp>
          <p:nvGrpSpPr>
            <p:cNvPr id="4" name="Группа 56"/>
            <p:cNvGrpSpPr/>
            <p:nvPr/>
          </p:nvGrpSpPr>
          <p:grpSpPr>
            <a:xfrm>
              <a:off x="366870" y="5715016"/>
              <a:ext cx="8301030" cy="864000"/>
              <a:chOff x="376583" y="285728"/>
              <a:chExt cx="8301030" cy="864000"/>
            </a:xfrm>
          </p:grpSpPr>
          <p:pic>
            <p:nvPicPr>
              <p:cNvPr id="92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93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94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95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96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97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60" name="Oval 44"/>
          <p:cNvSpPr>
            <a:spLocks noChangeArrowheads="1"/>
          </p:cNvSpPr>
          <p:nvPr/>
        </p:nvSpPr>
        <p:spPr bwMode="auto">
          <a:xfrm>
            <a:off x="2428860" y="4638684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-</a:t>
            </a:r>
          </a:p>
        </p:txBody>
      </p:sp>
      <p:sp>
        <p:nvSpPr>
          <p:cNvPr id="58" name="Oval 44"/>
          <p:cNvSpPr>
            <a:spLocks noChangeArrowheads="1"/>
          </p:cNvSpPr>
          <p:nvPr/>
        </p:nvSpPr>
        <p:spPr bwMode="auto">
          <a:xfrm>
            <a:off x="2428860" y="2928934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-</a:t>
            </a:r>
          </a:p>
        </p:txBody>
      </p:sp>
      <p:sp>
        <p:nvSpPr>
          <p:cNvPr id="3074" name="Rectangle 47"/>
          <p:cNvSpPr>
            <a:spLocks noChangeArrowheads="1"/>
          </p:cNvSpPr>
          <p:nvPr/>
        </p:nvSpPr>
        <p:spPr bwMode="auto">
          <a:xfrm>
            <a:off x="990000" y="1714488"/>
            <a:ext cx="7164000" cy="864000"/>
          </a:xfrm>
          <a:prstGeom prst="round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29. При каком значении </a:t>
            </a:r>
            <a:r>
              <a:rPr lang="ru-R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 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выражение </a:t>
            </a:r>
          </a:p>
          <a:p>
            <a:r>
              <a:rPr lang="ru-RU" sz="28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К+ 47 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будет равно </a:t>
            </a:r>
            <a:r>
              <a:rPr lang="ru-RU" sz="28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98</a:t>
            </a:r>
            <a:endParaRPr lang="ru-RU" sz="2800" u="sng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Rectangle 48"/>
          <p:cNvSpPr>
            <a:spLocks noChangeArrowheads="1"/>
          </p:cNvSpPr>
          <p:nvPr/>
        </p:nvSpPr>
        <p:spPr bwMode="auto">
          <a:xfrm>
            <a:off x="3357554" y="2840839"/>
            <a:ext cx="4752008" cy="576263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dirty="0" smtClean="0">
                <a:solidFill>
                  <a:srgbClr val="333300"/>
                </a:solidFill>
                <a:latin typeface="Arial" pitchFamily="34" charset="0"/>
                <a:cs typeface="Arial" pitchFamily="34" charset="0"/>
              </a:rPr>
              <a:t>к =41</a:t>
            </a:r>
            <a:endParaRPr lang="ru-RU" sz="2400" dirty="0">
              <a:solidFill>
                <a:srgbClr val="33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8" name="Rectangle 49"/>
          <p:cNvSpPr>
            <a:spLocks noChangeArrowheads="1"/>
          </p:cNvSpPr>
          <p:nvPr/>
        </p:nvSpPr>
        <p:spPr bwMode="auto">
          <a:xfrm>
            <a:off x="3357554" y="3667133"/>
            <a:ext cx="4752008" cy="574675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к = 51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49" name="Rectangle 50"/>
          <p:cNvSpPr>
            <a:spLocks noChangeArrowheads="1"/>
          </p:cNvSpPr>
          <p:nvPr/>
        </p:nvSpPr>
        <p:spPr bwMode="auto">
          <a:xfrm>
            <a:off x="3357554" y="4500570"/>
            <a:ext cx="4752008" cy="576263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к = 30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133600" y="4457700"/>
            <a:ext cx="432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Oval 44"/>
          <p:cNvSpPr>
            <a:spLocks noChangeArrowheads="1"/>
          </p:cNvSpPr>
          <p:nvPr/>
        </p:nvSpPr>
        <p:spPr bwMode="auto">
          <a:xfrm>
            <a:off x="2428860" y="3783809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+</a:t>
            </a:r>
          </a:p>
        </p:txBody>
      </p:sp>
      <p:grpSp>
        <p:nvGrpSpPr>
          <p:cNvPr id="5" name="Группа 42"/>
          <p:cNvGrpSpPr>
            <a:grpSpLocks noChangeAspect="1"/>
          </p:cNvGrpSpPr>
          <p:nvPr/>
        </p:nvGrpSpPr>
        <p:grpSpPr>
          <a:xfrm>
            <a:off x="571472" y="2786058"/>
            <a:ext cx="938700" cy="1080000"/>
            <a:chOff x="1069956" y="1467992"/>
            <a:chExt cx="1152458" cy="1325934"/>
          </a:xfrm>
        </p:grpSpPr>
        <p:grpSp>
          <p:nvGrpSpPr>
            <p:cNvPr id="6" name="Группа 27"/>
            <p:cNvGrpSpPr/>
            <p:nvPr/>
          </p:nvGrpSpPr>
          <p:grpSpPr>
            <a:xfrm>
              <a:off x="1214414" y="1785926"/>
              <a:ext cx="1008000" cy="1008000"/>
              <a:chOff x="1214414" y="1785926"/>
              <a:chExt cx="1008000" cy="1008000"/>
            </a:xfrm>
          </p:grpSpPr>
          <p:grpSp>
            <p:nvGrpSpPr>
              <p:cNvPr id="7" name="Группа 26"/>
              <p:cNvGrpSpPr/>
              <p:nvPr/>
            </p:nvGrpSpPr>
            <p:grpSpPr>
              <a:xfrm>
                <a:off x="1214414" y="1785926"/>
                <a:ext cx="1008000" cy="1008000"/>
                <a:chOff x="1214414" y="1785926"/>
                <a:chExt cx="1008000" cy="1008000"/>
              </a:xfrm>
            </p:grpSpPr>
            <p:grpSp>
              <p:nvGrpSpPr>
                <p:cNvPr id="8" name="Группа 13"/>
                <p:cNvGrpSpPr/>
                <p:nvPr/>
              </p:nvGrpSpPr>
              <p:grpSpPr>
                <a:xfrm>
                  <a:off x="1214414" y="1785926"/>
                  <a:ext cx="1008000" cy="1008000"/>
                  <a:chOff x="1214414" y="1785926"/>
                  <a:chExt cx="1008000" cy="1008000"/>
                </a:xfrm>
              </p:grpSpPr>
              <p:sp>
                <p:nvSpPr>
                  <p:cNvPr id="55" name="Блок-схема: узел 54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solidFill>
                    <a:srgbClr val="00B05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9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</p:grpSpPr>
                <p:sp>
                  <p:nvSpPr>
                    <p:cNvPr id="57" name="Блок-схема: узел 56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59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sp>
              <p:nvSpPr>
                <p:cNvPr id="54" name="Месяц 53"/>
                <p:cNvSpPr/>
                <p:nvPr/>
              </p:nvSpPr>
              <p:spPr>
                <a:xfrm rot="16200000">
                  <a:off x="1611257" y="2271706"/>
                  <a:ext cx="214314" cy="528638"/>
                </a:xfrm>
                <a:prstGeom prst="moon">
                  <a:avLst>
                    <a:gd name="adj" fmla="val 30475"/>
                  </a:avLst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0" name="Группа 18"/>
              <p:cNvGrpSpPr>
                <a:grpSpLocks noChangeAspect="1"/>
              </p:cNvGrpSpPr>
              <p:nvPr/>
            </p:nvGrpSpPr>
            <p:grpSpPr>
              <a:xfrm>
                <a:off x="1500166" y="2145497"/>
                <a:ext cx="465190" cy="108000"/>
                <a:chOff x="1500166" y="2145497"/>
                <a:chExt cx="465190" cy="108000"/>
              </a:xfrm>
            </p:grpSpPr>
            <p:sp>
              <p:nvSpPr>
                <p:cNvPr id="48" name="Блок-схема: узел 47"/>
                <p:cNvSpPr>
                  <a:spLocks noChangeAspect="1"/>
                </p:cNvSpPr>
                <p:nvPr/>
              </p:nvSpPr>
              <p:spPr>
                <a:xfrm>
                  <a:off x="150016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9" name="Блок-схема: узел 48"/>
                <p:cNvSpPr>
                  <a:spLocks noChangeAspect="1"/>
                </p:cNvSpPr>
                <p:nvPr/>
              </p:nvSpPr>
              <p:spPr>
                <a:xfrm>
                  <a:off x="185735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sp>
          <p:nvSpPr>
            <p:cNvPr id="45" name="Облако 44"/>
            <p:cNvSpPr/>
            <p:nvPr/>
          </p:nvSpPr>
          <p:spPr>
            <a:xfrm rot="19941007" flipV="1">
              <a:off x="1069956" y="1467992"/>
              <a:ext cx="914400" cy="526082"/>
            </a:xfrm>
            <a:prstGeom prst="cloud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61"/>
          <p:cNvGrpSpPr>
            <a:grpSpLocks noChangeAspect="1"/>
          </p:cNvGrpSpPr>
          <p:nvPr/>
        </p:nvGrpSpPr>
        <p:grpSpPr>
          <a:xfrm>
            <a:off x="714348" y="4143380"/>
            <a:ext cx="840210" cy="1080000"/>
            <a:chOff x="144458" y="2816336"/>
            <a:chExt cx="1008000" cy="1295656"/>
          </a:xfrm>
          <a:solidFill>
            <a:srgbClr val="FF0000"/>
          </a:solidFill>
        </p:grpSpPr>
        <p:grpSp>
          <p:nvGrpSpPr>
            <p:cNvPr id="12" name="Группа 31"/>
            <p:cNvGrpSpPr/>
            <p:nvPr/>
          </p:nvGrpSpPr>
          <p:grpSpPr>
            <a:xfrm>
              <a:off x="144458" y="2816336"/>
              <a:ext cx="1008000" cy="1295656"/>
              <a:chOff x="144458" y="2816336"/>
              <a:chExt cx="1008000" cy="1295656"/>
            </a:xfrm>
            <a:grpFill/>
          </p:grpSpPr>
          <p:grpSp>
            <p:nvGrpSpPr>
              <p:cNvPr id="13" name="Группа 30"/>
              <p:cNvGrpSpPr/>
              <p:nvPr/>
            </p:nvGrpSpPr>
            <p:grpSpPr>
              <a:xfrm>
                <a:off x="144458" y="2816336"/>
                <a:ext cx="1008000" cy="1295656"/>
                <a:chOff x="144458" y="2816336"/>
                <a:chExt cx="1008000" cy="1295656"/>
              </a:xfrm>
              <a:grpFill/>
            </p:grpSpPr>
            <p:grpSp>
              <p:nvGrpSpPr>
                <p:cNvPr id="14" name="Группа 13"/>
                <p:cNvGrpSpPr/>
                <p:nvPr/>
              </p:nvGrpSpPr>
              <p:grpSpPr>
                <a:xfrm>
                  <a:off x="144458" y="3103992"/>
                  <a:ext cx="1008000" cy="1008000"/>
                  <a:chOff x="1214414" y="1785926"/>
                  <a:chExt cx="1008000" cy="1008000"/>
                </a:xfrm>
                <a:grpFill/>
              </p:grpSpPr>
              <p:sp>
                <p:nvSpPr>
                  <p:cNvPr id="71" name="Блок-схема: узел 70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gradFill flip="none" rotWithShape="1">
                    <a:gsLst>
                      <a:gs pos="0">
                        <a:srgbClr val="FF0000">
                          <a:tint val="66000"/>
                          <a:satMod val="160000"/>
                        </a:srgbClr>
                      </a:gs>
                      <a:gs pos="50000">
                        <a:srgbClr val="FF0000">
                          <a:tint val="44500"/>
                          <a:satMod val="160000"/>
                        </a:srgbClr>
                      </a:gs>
                      <a:gs pos="100000">
                        <a:srgbClr val="FF0000">
                          <a:tint val="23500"/>
                          <a:satMod val="160000"/>
                        </a:srgbClr>
                      </a:gs>
                    </a:gsLst>
                    <a:lin ang="16200000" scaled="1"/>
                    <a:tileRect/>
                  </a:gradFill>
                  <a:ln>
                    <a:solidFill>
                      <a:srgbClr val="0000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15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  <a:grpFill/>
                </p:grpSpPr>
                <p:sp>
                  <p:nvSpPr>
                    <p:cNvPr id="73" name="Блок-схема: узел 72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74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sp>
              <p:nvSpPr>
                <p:cNvPr id="70" name="Пятно 2 8"/>
                <p:cNvSpPr/>
                <p:nvPr/>
              </p:nvSpPr>
              <p:spPr>
                <a:xfrm rot="1129421">
                  <a:off x="282145" y="2816336"/>
                  <a:ext cx="720000" cy="540000"/>
                </a:xfrm>
                <a:prstGeom prst="irregularSeal2">
                  <a:avLst/>
                </a:prstGeom>
                <a:grpFill/>
                <a:ln w="19050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68" name="Месяц 67"/>
              <p:cNvSpPr/>
              <p:nvPr/>
            </p:nvSpPr>
            <p:spPr>
              <a:xfrm rot="5400000" flipV="1">
                <a:off x="541301" y="3557590"/>
                <a:ext cx="214314" cy="528638"/>
              </a:xfrm>
              <a:prstGeom prst="moon">
                <a:avLst>
                  <a:gd name="adj" fmla="val 3047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6" name="Группа 18"/>
            <p:cNvGrpSpPr>
              <a:grpSpLocks noChangeAspect="1"/>
            </p:cNvGrpSpPr>
            <p:nvPr/>
          </p:nvGrpSpPr>
          <p:grpSpPr>
            <a:xfrm>
              <a:off x="430210" y="3463563"/>
              <a:ext cx="465190" cy="108000"/>
              <a:chOff x="1500166" y="2145497"/>
              <a:chExt cx="465190" cy="108000"/>
            </a:xfrm>
            <a:grpFill/>
          </p:grpSpPr>
          <p:sp>
            <p:nvSpPr>
              <p:cNvPr id="65" name="Блок-схема: узел 64"/>
              <p:cNvSpPr>
                <a:spLocks noChangeAspect="1"/>
              </p:cNvSpPr>
              <p:nvPr/>
            </p:nvSpPr>
            <p:spPr>
              <a:xfrm>
                <a:off x="150016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6" name="Блок-схема: узел 65"/>
              <p:cNvSpPr>
                <a:spLocks noChangeAspect="1"/>
              </p:cNvSpPr>
              <p:nvPr/>
            </p:nvSpPr>
            <p:spPr>
              <a:xfrm>
                <a:off x="185735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7" name="Группа 53"/>
          <p:cNvGrpSpPr/>
          <p:nvPr/>
        </p:nvGrpSpPr>
        <p:grpSpPr>
          <a:xfrm>
            <a:off x="2107388" y="2852734"/>
            <a:ext cx="762001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51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52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" name="Группа 48"/>
          <p:cNvGrpSpPr/>
          <p:nvPr/>
        </p:nvGrpSpPr>
        <p:grpSpPr>
          <a:xfrm>
            <a:off x="2143107" y="3709990"/>
            <a:ext cx="762001" cy="533400"/>
            <a:chOff x="2057400" y="2692400"/>
            <a:chExt cx="762000" cy="533400"/>
          </a:xfrm>
          <a:solidFill>
            <a:srgbClr val="0000FF"/>
          </a:solidFill>
        </p:grpSpPr>
        <p:sp>
          <p:nvSpPr>
            <p:cNvPr id="31" name="AutoShape 8"/>
            <p:cNvSpPr>
              <a:spLocks noChangeArrowheads="1"/>
            </p:cNvSpPr>
            <p:nvPr/>
          </p:nvSpPr>
          <p:spPr bwMode="auto">
            <a:xfrm>
              <a:off x="2133600" y="26924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32" name="Oval 44"/>
            <p:cNvSpPr>
              <a:spLocks noChangeArrowheads="1"/>
            </p:cNvSpPr>
            <p:nvPr/>
          </p:nvSpPr>
          <p:spPr bwMode="auto">
            <a:xfrm>
              <a:off x="2343152" y="27638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2057400" y="27686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2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" name="Группа 56"/>
          <p:cNvGrpSpPr/>
          <p:nvPr/>
        </p:nvGrpSpPr>
        <p:grpSpPr>
          <a:xfrm>
            <a:off x="2107388" y="4567246"/>
            <a:ext cx="762001" cy="533400"/>
            <a:chOff x="2057400" y="3526631"/>
            <a:chExt cx="762000" cy="533400"/>
          </a:xfrm>
          <a:solidFill>
            <a:srgbClr val="0000FF"/>
          </a:solidFill>
        </p:grpSpPr>
        <p:sp>
          <p:nvSpPr>
            <p:cNvPr id="39" name="AutoShape 8"/>
            <p:cNvSpPr>
              <a:spLocks noChangeArrowheads="1"/>
            </p:cNvSpPr>
            <p:nvPr/>
          </p:nvSpPr>
          <p:spPr bwMode="auto">
            <a:xfrm>
              <a:off x="2133600" y="3526631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40" name="Oval 44"/>
            <p:cNvSpPr>
              <a:spLocks noChangeArrowheads="1"/>
            </p:cNvSpPr>
            <p:nvPr/>
          </p:nvSpPr>
          <p:spPr bwMode="auto">
            <a:xfrm>
              <a:off x="2362200" y="3602831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2057400" y="3602831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3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72" name="001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1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76" name="001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2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77" name="SCALES.WAV">
            <a:hlinkClick r:id="" action="ppaction://media"/>
          </p:cNvPr>
          <p:cNvPicPr>
            <a:picLocks noRot="1" noChangeAspect="1"/>
          </p:cNvPicPr>
          <p:nvPr>
            <a:wavAudioFile r:embed="rId3" name="SCALES.WAV"/>
          </p:nvPr>
        </p:nvPicPr>
        <p:blipFill>
          <a:blip r:embed="rId13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sp>
        <p:nvSpPr>
          <p:cNvPr id="78" name="Умножение 77">
            <a:hlinkClick r:id="" action="ppaction://hlinkshowjump?jump=endshow"/>
          </p:cNvPr>
          <p:cNvSpPr/>
          <p:nvPr/>
        </p:nvSpPr>
        <p:spPr>
          <a:xfrm>
            <a:off x="8712000" y="0"/>
            <a:ext cx="432000" cy="432000"/>
          </a:xfrm>
          <a:prstGeom prst="mathMultiply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315" fill="hold"/>
                                        <p:tgtEl>
                                          <p:spTgt spid="7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815"/>
                            </p:stCondLst>
                            <p:childTnLst>
                              <p:par>
                                <p:cTn id="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8" dur="2975" fill="hold"/>
                                        <p:tgtEl>
                                          <p:spTgt spid="7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475"/>
                            </p:stCondLst>
                            <p:childTnLst>
                              <p:par>
                                <p:cTn id="3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4" dur="3315" fill="hold"/>
                                        <p:tgtEl>
                                          <p:spTgt spid="7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815"/>
                            </p:stCondLst>
                            <p:childTnLst>
                              <p:par>
                                <p:cTn id="4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audio>
              <p:cMediaNode showWhenStopped="0">
                <p:cTn id="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2"/>
                </p:tgtEl>
              </p:cMediaNode>
            </p:audio>
            <p:audio>
              <p:cMediaNode showWhenStopped="0">
                <p:cTn id="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6"/>
                </p:tgtEl>
              </p:cMediaNode>
            </p:audio>
            <p:audio>
              <p:cMediaNode showWhenStopped="0">
                <p:cTn id="5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7"/>
                </p:tgtEl>
              </p:cMediaNode>
            </p:audio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8"/>
          <p:cNvGrpSpPr/>
          <p:nvPr/>
        </p:nvGrpSpPr>
        <p:grpSpPr>
          <a:xfrm>
            <a:off x="357158" y="285728"/>
            <a:ext cx="8429684" cy="6293288"/>
            <a:chOff x="357158" y="285728"/>
            <a:chExt cx="8429684" cy="6293288"/>
          </a:xfrm>
        </p:grpSpPr>
        <p:sp>
          <p:nvSpPr>
            <p:cNvPr id="77" name="Прямоугольник 76"/>
            <p:cNvSpPr/>
            <p:nvPr/>
          </p:nvSpPr>
          <p:spPr>
            <a:xfrm>
              <a:off x="357158" y="285728"/>
              <a:ext cx="8429684" cy="6286544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" name="Группа 55"/>
            <p:cNvGrpSpPr/>
            <p:nvPr/>
          </p:nvGrpSpPr>
          <p:grpSpPr>
            <a:xfrm>
              <a:off x="366870" y="285728"/>
              <a:ext cx="8301030" cy="864000"/>
              <a:chOff x="376583" y="285728"/>
              <a:chExt cx="8301030" cy="864000"/>
            </a:xfrm>
          </p:grpSpPr>
          <p:pic>
            <p:nvPicPr>
              <p:cNvPr id="86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87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88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90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91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104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  <p:grpSp>
          <p:nvGrpSpPr>
            <p:cNvPr id="4" name="Группа 56"/>
            <p:cNvGrpSpPr/>
            <p:nvPr/>
          </p:nvGrpSpPr>
          <p:grpSpPr>
            <a:xfrm>
              <a:off x="366870" y="5715016"/>
              <a:ext cx="8301030" cy="864000"/>
              <a:chOff x="376583" y="285728"/>
              <a:chExt cx="8301030" cy="864000"/>
            </a:xfrm>
          </p:grpSpPr>
          <p:pic>
            <p:nvPicPr>
              <p:cNvPr id="80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81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82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83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84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85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60" name="Oval 44"/>
          <p:cNvSpPr>
            <a:spLocks noChangeArrowheads="1"/>
          </p:cNvSpPr>
          <p:nvPr/>
        </p:nvSpPr>
        <p:spPr bwMode="auto">
          <a:xfrm>
            <a:off x="2428860" y="4638684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+</a:t>
            </a:r>
          </a:p>
        </p:txBody>
      </p:sp>
      <p:sp>
        <p:nvSpPr>
          <p:cNvPr id="58" name="Oval 44"/>
          <p:cNvSpPr>
            <a:spLocks noChangeArrowheads="1"/>
          </p:cNvSpPr>
          <p:nvPr/>
        </p:nvSpPr>
        <p:spPr bwMode="auto">
          <a:xfrm>
            <a:off x="2428860" y="2928934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-</a:t>
            </a:r>
          </a:p>
        </p:txBody>
      </p:sp>
      <p:sp>
        <p:nvSpPr>
          <p:cNvPr id="3074" name="Rectangle 47"/>
          <p:cNvSpPr>
            <a:spLocks noChangeArrowheads="1"/>
          </p:cNvSpPr>
          <p:nvPr/>
        </p:nvSpPr>
        <p:spPr bwMode="auto">
          <a:xfrm>
            <a:off x="990000" y="1714488"/>
            <a:ext cx="7164000" cy="864000"/>
          </a:xfrm>
          <a:prstGeom prst="round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30.                     Х – 17 = 83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Rectangle 48"/>
          <p:cNvSpPr>
            <a:spLocks noChangeArrowheads="1"/>
          </p:cNvSpPr>
          <p:nvPr/>
        </p:nvSpPr>
        <p:spPr bwMode="auto">
          <a:xfrm>
            <a:off x="3419872" y="2924944"/>
            <a:ext cx="4752008" cy="576263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dirty="0" smtClean="0">
                <a:solidFill>
                  <a:srgbClr val="333300"/>
                </a:solidFill>
                <a:latin typeface="Arial" pitchFamily="34" charset="0"/>
                <a:cs typeface="Arial" pitchFamily="34" charset="0"/>
              </a:rPr>
              <a:t>Х =96 </a:t>
            </a:r>
            <a:endParaRPr lang="ru-RU" sz="2400" dirty="0">
              <a:solidFill>
                <a:srgbClr val="33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8" name="Rectangle 49"/>
          <p:cNvSpPr>
            <a:spLocks noChangeArrowheads="1"/>
          </p:cNvSpPr>
          <p:nvPr/>
        </p:nvSpPr>
        <p:spPr bwMode="auto">
          <a:xfrm>
            <a:off x="3357554" y="3667133"/>
            <a:ext cx="4752008" cy="574675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Х = 97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49" name="Rectangle 50"/>
          <p:cNvSpPr>
            <a:spLocks noChangeArrowheads="1"/>
          </p:cNvSpPr>
          <p:nvPr/>
        </p:nvSpPr>
        <p:spPr bwMode="auto">
          <a:xfrm>
            <a:off x="3357554" y="4500570"/>
            <a:ext cx="4752008" cy="576263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Х = 100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133600" y="4457700"/>
            <a:ext cx="432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Oval 44"/>
          <p:cNvSpPr>
            <a:spLocks noChangeArrowheads="1"/>
          </p:cNvSpPr>
          <p:nvPr/>
        </p:nvSpPr>
        <p:spPr bwMode="auto">
          <a:xfrm>
            <a:off x="2428860" y="3783809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-</a:t>
            </a:r>
          </a:p>
        </p:txBody>
      </p:sp>
      <p:grpSp>
        <p:nvGrpSpPr>
          <p:cNvPr id="5" name="Группа 42"/>
          <p:cNvGrpSpPr>
            <a:grpSpLocks noChangeAspect="1"/>
          </p:cNvGrpSpPr>
          <p:nvPr/>
        </p:nvGrpSpPr>
        <p:grpSpPr>
          <a:xfrm>
            <a:off x="571472" y="2786058"/>
            <a:ext cx="938700" cy="1080000"/>
            <a:chOff x="1069956" y="1467992"/>
            <a:chExt cx="1152458" cy="1325934"/>
          </a:xfrm>
        </p:grpSpPr>
        <p:grpSp>
          <p:nvGrpSpPr>
            <p:cNvPr id="6" name="Группа 27"/>
            <p:cNvGrpSpPr/>
            <p:nvPr/>
          </p:nvGrpSpPr>
          <p:grpSpPr>
            <a:xfrm>
              <a:off x="1214414" y="1785926"/>
              <a:ext cx="1008000" cy="1008000"/>
              <a:chOff x="1214414" y="1785926"/>
              <a:chExt cx="1008000" cy="1008000"/>
            </a:xfrm>
          </p:grpSpPr>
          <p:grpSp>
            <p:nvGrpSpPr>
              <p:cNvPr id="7" name="Группа 26"/>
              <p:cNvGrpSpPr/>
              <p:nvPr/>
            </p:nvGrpSpPr>
            <p:grpSpPr>
              <a:xfrm>
                <a:off x="1214414" y="1785926"/>
                <a:ext cx="1008000" cy="1008000"/>
                <a:chOff x="1214414" y="1785926"/>
                <a:chExt cx="1008000" cy="1008000"/>
              </a:xfrm>
            </p:grpSpPr>
            <p:grpSp>
              <p:nvGrpSpPr>
                <p:cNvPr id="8" name="Группа 13"/>
                <p:cNvGrpSpPr/>
                <p:nvPr/>
              </p:nvGrpSpPr>
              <p:grpSpPr>
                <a:xfrm>
                  <a:off x="1214414" y="1785926"/>
                  <a:ext cx="1008000" cy="1008000"/>
                  <a:chOff x="1214414" y="1785926"/>
                  <a:chExt cx="1008000" cy="1008000"/>
                </a:xfrm>
              </p:grpSpPr>
              <p:sp>
                <p:nvSpPr>
                  <p:cNvPr id="55" name="Блок-схема: узел 54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solidFill>
                    <a:srgbClr val="00B05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9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</p:grpSpPr>
                <p:sp>
                  <p:nvSpPr>
                    <p:cNvPr id="57" name="Блок-схема: узел 56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59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sp>
              <p:nvSpPr>
                <p:cNvPr id="54" name="Месяц 53"/>
                <p:cNvSpPr/>
                <p:nvPr/>
              </p:nvSpPr>
              <p:spPr>
                <a:xfrm rot="16200000">
                  <a:off x="1611257" y="2271706"/>
                  <a:ext cx="214314" cy="528638"/>
                </a:xfrm>
                <a:prstGeom prst="moon">
                  <a:avLst>
                    <a:gd name="adj" fmla="val 30475"/>
                  </a:avLst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0" name="Группа 18"/>
              <p:cNvGrpSpPr>
                <a:grpSpLocks noChangeAspect="1"/>
              </p:cNvGrpSpPr>
              <p:nvPr/>
            </p:nvGrpSpPr>
            <p:grpSpPr>
              <a:xfrm>
                <a:off x="1500166" y="2145497"/>
                <a:ext cx="465190" cy="108000"/>
                <a:chOff x="1500166" y="2145497"/>
                <a:chExt cx="465190" cy="108000"/>
              </a:xfrm>
            </p:grpSpPr>
            <p:sp>
              <p:nvSpPr>
                <p:cNvPr id="48" name="Блок-схема: узел 47"/>
                <p:cNvSpPr>
                  <a:spLocks noChangeAspect="1"/>
                </p:cNvSpPr>
                <p:nvPr/>
              </p:nvSpPr>
              <p:spPr>
                <a:xfrm>
                  <a:off x="150016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9" name="Блок-схема: узел 48"/>
                <p:cNvSpPr>
                  <a:spLocks noChangeAspect="1"/>
                </p:cNvSpPr>
                <p:nvPr/>
              </p:nvSpPr>
              <p:spPr>
                <a:xfrm>
                  <a:off x="185735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sp>
          <p:nvSpPr>
            <p:cNvPr id="45" name="Облако 44"/>
            <p:cNvSpPr/>
            <p:nvPr/>
          </p:nvSpPr>
          <p:spPr>
            <a:xfrm rot="19941007" flipV="1">
              <a:off x="1069956" y="1467992"/>
              <a:ext cx="914400" cy="526082"/>
            </a:xfrm>
            <a:prstGeom prst="cloud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61"/>
          <p:cNvGrpSpPr>
            <a:grpSpLocks noChangeAspect="1"/>
          </p:cNvGrpSpPr>
          <p:nvPr/>
        </p:nvGrpSpPr>
        <p:grpSpPr>
          <a:xfrm>
            <a:off x="714348" y="4143380"/>
            <a:ext cx="840210" cy="1080000"/>
            <a:chOff x="144458" y="2816336"/>
            <a:chExt cx="1008000" cy="1295656"/>
          </a:xfrm>
          <a:solidFill>
            <a:srgbClr val="FF0000"/>
          </a:solidFill>
        </p:grpSpPr>
        <p:grpSp>
          <p:nvGrpSpPr>
            <p:cNvPr id="12" name="Группа 31"/>
            <p:cNvGrpSpPr/>
            <p:nvPr/>
          </p:nvGrpSpPr>
          <p:grpSpPr>
            <a:xfrm>
              <a:off x="144458" y="2816336"/>
              <a:ext cx="1008000" cy="1295656"/>
              <a:chOff x="144458" y="2816336"/>
              <a:chExt cx="1008000" cy="1295656"/>
            </a:xfrm>
            <a:grpFill/>
          </p:grpSpPr>
          <p:grpSp>
            <p:nvGrpSpPr>
              <p:cNvPr id="13" name="Группа 30"/>
              <p:cNvGrpSpPr/>
              <p:nvPr/>
            </p:nvGrpSpPr>
            <p:grpSpPr>
              <a:xfrm>
                <a:off x="144458" y="2816336"/>
                <a:ext cx="1008000" cy="1295656"/>
                <a:chOff x="144458" y="2816336"/>
                <a:chExt cx="1008000" cy="1295656"/>
              </a:xfrm>
              <a:grpFill/>
            </p:grpSpPr>
            <p:grpSp>
              <p:nvGrpSpPr>
                <p:cNvPr id="14" name="Группа 13"/>
                <p:cNvGrpSpPr/>
                <p:nvPr/>
              </p:nvGrpSpPr>
              <p:grpSpPr>
                <a:xfrm>
                  <a:off x="144458" y="3103992"/>
                  <a:ext cx="1008000" cy="1008000"/>
                  <a:chOff x="1214414" y="1785926"/>
                  <a:chExt cx="1008000" cy="1008000"/>
                </a:xfrm>
                <a:grpFill/>
              </p:grpSpPr>
              <p:sp>
                <p:nvSpPr>
                  <p:cNvPr id="71" name="Блок-схема: узел 70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gradFill flip="none" rotWithShape="1">
                    <a:gsLst>
                      <a:gs pos="0">
                        <a:srgbClr val="FF0000">
                          <a:tint val="66000"/>
                          <a:satMod val="160000"/>
                        </a:srgbClr>
                      </a:gs>
                      <a:gs pos="50000">
                        <a:srgbClr val="FF0000">
                          <a:tint val="44500"/>
                          <a:satMod val="160000"/>
                        </a:srgbClr>
                      </a:gs>
                      <a:gs pos="100000">
                        <a:srgbClr val="FF0000">
                          <a:tint val="23500"/>
                          <a:satMod val="160000"/>
                        </a:srgbClr>
                      </a:gs>
                    </a:gsLst>
                    <a:lin ang="16200000" scaled="1"/>
                    <a:tileRect/>
                  </a:gradFill>
                  <a:ln>
                    <a:solidFill>
                      <a:srgbClr val="0000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15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  <a:grpFill/>
                </p:grpSpPr>
                <p:sp>
                  <p:nvSpPr>
                    <p:cNvPr id="73" name="Блок-схема: узел 72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74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sp>
              <p:nvSpPr>
                <p:cNvPr id="70" name="Пятно 2 8"/>
                <p:cNvSpPr/>
                <p:nvPr/>
              </p:nvSpPr>
              <p:spPr>
                <a:xfrm rot="1129421">
                  <a:off x="282145" y="2816336"/>
                  <a:ext cx="720000" cy="540000"/>
                </a:xfrm>
                <a:prstGeom prst="irregularSeal2">
                  <a:avLst/>
                </a:prstGeom>
                <a:grpFill/>
                <a:ln w="19050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68" name="Месяц 67"/>
              <p:cNvSpPr/>
              <p:nvPr/>
            </p:nvSpPr>
            <p:spPr>
              <a:xfrm rot="5400000" flipV="1">
                <a:off x="541301" y="3557590"/>
                <a:ext cx="214314" cy="528638"/>
              </a:xfrm>
              <a:prstGeom prst="moon">
                <a:avLst>
                  <a:gd name="adj" fmla="val 3047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6" name="Группа 18"/>
            <p:cNvGrpSpPr>
              <a:grpSpLocks noChangeAspect="1"/>
            </p:cNvGrpSpPr>
            <p:nvPr/>
          </p:nvGrpSpPr>
          <p:grpSpPr>
            <a:xfrm>
              <a:off x="430210" y="3463563"/>
              <a:ext cx="465190" cy="108000"/>
              <a:chOff x="1500166" y="2145497"/>
              <a:chExt cx="465190" cy="108000"/>
            </a:xfrm>
            <a:grpFill/>
          </p:grpSpPr>
          <p:sp>
            <p:nvSpPr>
              <p:cNvPr id="65" name="Блок-схема: узел 64"/>
              <p:cNvSpPr>
                <a:spLocks noChangeAspect="1"/>
              </p:cNvSpPr>
              <p:nvPr/>
            </p:nvSpPr>
            <p:spPr>
              <a:xfrm>
                <a:off x="150016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6" name="Блок-схема: узел 65"/>
              <p:cNvSpPr>
                <a:spLocks noChangeAspect="1"/>
              </p:cNvSpPr>
              <p:nvPr/>
            </p:nvSpPr>
            <p:spPr>
              <a:xfrm>
                <a:off x="185735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7" name="Группа 53"/>
          <p:cNvGrpSpPr/>
          <p:nvPr/>
        </p:nvGrpSpPr>
        <p:grpSpPr>
          <a:xfrm>
            <a:off x="2107388" y="2852734"/>
            <a:ext cx="762001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51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52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" name="Группа 48"/>
          <p:cNvGrpSpPr/>
          <p:nvPr/>
        </p:nvGrpSpPr>
        <p:grpSpPr>
          <a:xfrm>
            <a:off x="2143107" y="3709990"/>
            <a:ext cx="762001" cy="533400"/>
            <a:chOff x="2057400" y="2692400"/>
            <a:chExt cx="762000" cy="533400"/>
          </a:xfrm>
          <a:solidFill>
            <a:srgbClr val="0000FF"/>
          </a:solidFill>
        </p:grpSpPr>
        <p:sp>
          <p:nvSpPr>
            <p:cNvPr id="31" name="AutoShape 8"/>
            <p:cNvSpPr>
              <a:spLocks noChangeArrowheads="1"/>
            </p:cNvSpPr>
            <p:nvPr/>
          </p:nvSpPr>
          <p:spPr bwMode="auto">
            <a:xfrm>
              <a:off x="2133600" y="26924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32" name="Oval 44"/>
            <p:cNvSpPr>
              <a:spLocks noChangeArrowheads="1"/>
            </p:cNvSpPr>
            <p:nvPr/>
          </p:nvSpPr>
          <p:spPr bwMode="auto">
            <a:xfrm>
              <a:off x="2343152" y="27638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2057400" y="27686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2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" name="Группа 56"/>
          <p:cNvGrpSpPr/>
          <p:nvPr/>
        </p:nvGrpSpPr>
        <p:grpSpPr>
          <a:xfrm>
            <a:off x="2107388" y="4567246"/>
            <a:ext cx="762001" cy="533400"/>
            <a:chOff x="2057400" y="3526631"/>
            <a:chExt cx="762000" cy="533400"/>
          </a:xfrm>
          <a:solidFill>
            <a:srgbClr val="0000FF"/>
          </a:solidFill>
        </p:grpSpPr>
        <p:sp>
          <p:nvSpPr>
            <p:cNvPr id="39" name="AutoShape 8"/>
            <p:cNvSpPr>
              <a:spLocks noChangeArrowheads="1"/>
            </p:cNvSpPr>
            <p:nvPr/>
          </p:nvSpPr>
          <p:spPr bwMode="auto">
            <a:xfrm>
              <a:off x="2133600" y="3526631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40" name="Oval 44"/>
            <p:cNvSpPr>
              <a:spLocks noChangeArrowheads="1"/>
            </p:cNvSpPr>
            <p:nvPr/>
          </p:nvSpPr>
          <p:spPr bwMode="auto">
            <a:xfrm>
              <a:off x="2362200" y="3602831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2057400" y="3602831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3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2" name="Умножение 91">
            <a:hlinkClick r:id="" action="ppaction://hlinkshowjump?jump=endshow"/>
          </p:cNvPr>
          <p:cNvSpPr/>
          <p:nvPr/>
        </p:nvSpPr>
        <p:spPr>
          <a:xfrm>
            <a:off x="8712000" y="0"/>
            <a:ext cx="432000" cy="432000"/>
          </a:xfrm>
          <a:prstGeom prst="mathMultiply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3" name="001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1" cstate="print"/>
          <a:stretch>
            <a:fillRect/>
          </a:stretch>
        </p:blipFill>
        <p:spPr>
          <a:xfrm>
            <a:off x="500034" y="2285992"/>
            <a:ext cx="304800" cy="304800"/>
          </a:xfrm>
          <a:prstGeom prst="rect">
            <a:avLst/>
          </a:prstGeom>
        </p:spPr>
      </p:pic>
      <p:pic>
        <p:nvPicPr>
          <p:cNvPr id="94" name="001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2" cstate="print"/>
          <a:stretch>
            <a:fillRect/>
          </a:stretch>
        </p:blipFill>
        <p:spPr>
          <a:xfrm>
            <a:off x="500034" y="1928802"/>
            <a:ext cx="304800" cy="304800"/>
          </a:xfrm>
          <a:prstGeom prst="rect">
            <a:avLst/>
          </a:prstGeom>
        </p:spPr>
      </p:pic>
      <p:pic>
        <p:nvPicPr>
          <p:cNvPr id="95" name="SCALES.WAV">
            <a:hlinkClick r:id="" action="ppaction://media"/>
          </p:cNvPr>
          <p:cNvPicPr>
            <a:picLocks noRot="1" noChangeAspect="1"/>
          </p:cNvPicPr>
          <p:nvPr>
            <a:wavAudioFile r:embed="rId3" name="SCALES.WAV"/>
          </p:nvPr>
        </p:nvPicPr>
        <p:blipFill>
          <a:blip r:embed="rId13" cstate="print"/>
          <a:stretch>
            <a:fillRect/>
          </a:stretch>
        </p:blipFill>
        <p:spPr>
          <a:xfrm>
            <a:off x="500034" y="1500174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315" fill="hold"/>
                                        <p:tgtEl>
                                          <p:spTgt spid="9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815"/>
                            </p:stCondLst>
                            <p:childTnLst>
                              <p:par>
                                <p:cTn id="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8" dur="3315" fill="hold"/>
                                        <p:tgtEl>
                                          <p:spTgt spid="9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815"/>
                            </p:stCondLst>
                            <p:childTnLst>
                              <p:par>
                                <p:cTn id="3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4" dur="2975" fill="hold"/>
                                        <p:tgtEl>
                                          <p:spTgt spid="9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475"/>
                            </p:stCondLst>
                            <p:childTnLst>
                              <p:par>
                                <p:cTn id="4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audio>
              <p:cMediaNode showWhenStopped="0">
                <p:cTn id="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3"/>
                </p:tgtEl>
              </p:cMediaNode>
            </p:audio>
            <p:audio>
              <p:cMediaNode showWhenStopped="0">
                <p:cTn id="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4"/>
                </p:tgtEl>
              </p:cMediaNode>
            </p:audio>
            <p:audio>
              <p:cMediaNode showWhenStopped="0">
                <p:cTn id="5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5"/>
                </p:tgtEl>
              </p:cMediaNode>
            </p:audio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  <a:effectLst>
            <a:outerShdw dist="101600" dir="2400000" algn="ctr" rotWithShape="0">
              <a:srgbClr val="0000FF">
                <a:alpha val="50000"/>
              </a:srgbClr>
            </a:outerShdw>
          </a:effectLst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Ссылки на картинки: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285728"/>
            <a:ext cx="8429684" cy="6286544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Группа 56"/>
          <p:cNvGrpSpPr/>
          <p:nvPr/>
        </p:nvGrpSpPr>
        <p:grpSpPr>
          <a:xfrm>
            <a:off x="366870" y="5715016"/>
            <a:ext cx="8301030" cy="864000"/>
            <a:chOff x="376583" y="285728"/>
            <a:chExt cx="8301030" cy="864000"/>
          </a:xfrm>
        </p:grpSpPr>
        <p:pic>
          <p:nvPicPr>
            <p:cNvPr id="8" name="Picture 6" descr="Number One Light Blue Clip Art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76583" y="285728"/>
              <a:ext cx="554805" cy="864000"/>
            </a:xfrm>
            <a:prstGeom prst="rect">
              <a:avLst/>
            </a:prstGeom>
            <a:noFill/>
          </p:spPr>
        </p:pic>
        <p:pic>
          <p:nvPicPr>
            <p:cNvPr id="9" name="Picture 8" descr="Animal Number Two Clip Art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90268" y="285728"/>
              <a:ext cx="812155" cy="864000"/>
            </a:xfrm>
            <a:prstGeom prst="rect">
              <a:avLst/>
            </a:prstGeom>
            <a:noFill/>
          </p:spPr>
        </p:pic>
        <p:pic>
          <p:nvPicPr>
            <p:cNvPr id="10" name="Picture 10" descr="Animal Number Three Clip Art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61303" y="285728"/>
              <a:ext cx="663260" cy="864000"/>
            </a:xfrm>
            <a:prstGeom prst="rect">
              <a:avLst/>
            </a:prstGeom>
            <a:noFill/>
          </p:spPr>
        </p:pic>
        <p:pic>
          <p:nvPicPr>
            <p:cNvPr id="11" name="Picture 12" descr="Animal Number Four Clip Art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983443" y="285728"/>
              <a:ext cx="584732" cy="864000"/>
            </a:xfrm>
            <a:prstGeom prst="rect">
              <a:avLst/>
            </a:prstGeom>
            <a:noFill/>
          </p:spPr>
        </p:pic>
        <p:pic>
          <p:nvPicPr>
            <p:cNvPr id="12" name="Picture 14" descr="Animal Number Five Clip Art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427055" y="285728"/>
              <a:ext cx="643652" cy="864000"/>
            </a:xfrm>
            <a:prstGeom prst="rect">
              <a:avLst/>
            </a:prstGeom>
            <a:noFill/>
          </p:spPr>
        </p:pic>
        <p:pic>
          <p:nvPicPr>
            <p:cNvPr id="13" name="Picture 16" descr="Animal Number Six  Clip Art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7929586" y="285728"/>
              <a:ext cx="748027" cy="864000"/>
            </a:xfrm>
            <a:prstGeom prst="rect">
              <a:avLst/>
            </a:prstGeom>
            <a:noFill/>
          </p:spPr>
        </p:pic>
      </p:grp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1600" dirty="0" smtClean="0">
                <a:latin typeface="Arial" pitchFamily="34" charset="0"/>
                <a:cs typeface="Arial" pitchFamily="34" charset="0"/>
                <a:hlinkClick r:id="rId8"/>
              </a:rPr>
              <a:t>http://</a:t>
            </a:r>
            <a:r>
              <a:rPr lang="en-US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hlinkClick r:id="rId8"/>
              </a:rPr>
              <a:t>www.clker.com/clipart-little-doll.html</a:t>
            </a:r>
            <a:r>
              <a:rPr lang="ru-RU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- маленькая кукла в красном;</a:t>
            </a:r>
          </a:p>
          <a:p>
            <a:pPr>
              <a:buFont typeface="+mj-lt"/>
              <a:buAutoNum type="arabicPeriod"/>
            </a:pPr>
            <a:r>
              <a:rPr lang="en-US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hlinkClick r:id="rId9"/>
              </a:rPr>
              <a:t>http://www.clker.com/clipart-purple-dress-girl.html</a:t>
            </a:r>
            <a:r>
              <a:rPr lang="ru-RU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- кукла в фиолетовом платье;</a:t>
            </a:r>
            <a:endParaRPr lang="ru-RU" sz="1600" dirty="0" smtClean="0">
              <a:solidFill>
                <a:srgbClr val="0000FF"/>
              </a:solidFill>
              <a:latin typeface="Arial" pitchFamily="34" charset="0"/>
              <a:cs typeface="Arial" pitchFamily="34" charset="0"/>
              <a:hlinkClick r:id="rId10"/>
            </a:endParaRPr>
          </a:p>
          <a:p>
            <a:pPr>
              <a:buFont typeface="+mj-lt"/>
              <a:buAutoNum type="arabicPeriod"/>
            </a:pPr>
            <a:r>
              <a:rPr lang="en-US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hlinkClick r:id="rId10"/>
              </a:rPr>
              <a:t>http://www.clker.com/clipart-notepad-sticky.html</a:t>
            </a:r>
            <a:r>
              <a:rPr lang="ru-RU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-желтый лист бумаги,</a:t>
            </a:r>
          </a:p>
          <a:p>
            <a:pPr>
              <a:buFont typeface="+mj-lt"/>
              <a:buAutoNum type="arabicPeriod"/>
            </a:pPr>
            <a:r>
              <a:rPr lang="en-US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hlinkClick r:id="rId11"/>
              </a:rPr>
              <a:t>http://www.clker.com/clipart-number-one-light-blue.html</a:t>
            </a:r>
            <a:r>
              <a:rPr lang="ru-RU" sz="16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- цифра 1;</a:t>
            </a:r>
          </a:p>
          <a:p>
            <a:pPr>
              <a:buFont typeface="+mj-lt"/>
              <a:buAutoNum type="arabicPeriod"/>
            </a:pPr>
            <a:r>
              <a:rPr lang="en-US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hlinkClick r:id="rId12"/>
              </a:rPr>
              <a:t>http://www.clker.com/clipart-animal-number-two.html</a:t>
            </a:r>
            <a:r>
              <a:rPr lang="en-US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- </a:t>
            </a:r>
            <a:r>
              <a:rPr lang="ru-RU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цифра 2;</a:t>
            </a:r>
          </a:p>
          <a:p>
            <a:pPr>
              <a:buFont typeface="+mj-lt"/>
              <a:buAutoNum type="arabicPeriod"/>
            </a:pPr>
            <a:r>
              <a:rPr lang="en-US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hlinkClick r:id="rId13"/>
              </a:rPr>
              <a:t>http://www.clker.com/clipart-animal-number-three.html</a:t>
            </a:r>
            <a:r>
              <a:rPr lang="ru-RU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- цифра 3;</a:t>
            </a:r>
          </a:p>
          <a:p>
            <a:pPr>
              <a:buFont typeface="+mj-lt"/>
              <a:buAutoNum type="arabicPeriod"/>
            </a:pPr>
            <a:r>
              <a:rPr lang="en-US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hlinkClick r:id="rId14"/>
              </a:rPr>
              <a:t>http://www.clker.com/clipart-animal-number-four.html</a:t>
            </a:r>
            <a:r>
              <a:rPr lang="ru-RU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- цифра 4;</a:t>
            </a:r>
          </a:p>
          <a:p>
            <a:pPr>
              <a:buFont typeface="+mj-lt"/>
              <a:buAutoNum type="arabicPeriod"/>
            </a:pPr>
            <a:r>
              <a:rPr lang="en-US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hlinkClick r:id="rId15"/>
              </a:rPr>
              <a:t>http://www.clker.com/clipart-animal-number-five.html</a:t>
            </a:r>
            <a:r>
              <a:rPr lang="ru-RU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- цифра 5;</a:t>
            </a:r>
          </a:p>
          <a:p>
            <a:pPr>
              <a:buFont typeface="+mj-lt"/>
              <a:buAutoNum type="arabicPeriod"/>
            </a:pPr>
            <a:r>
              <a:rPr lang="en-US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hlinkClick r:id="rId16"/>
              </a:rPr>
              <a:t>http://www.clker.com/clipart-animal-number-six-.html</a:t>
            </a:r>
            <a:r>
              <a:rPr lang="ru-RU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- цифра 6.</a:t>
            </a:r>
          </a:p>
          <a:p>
            <a:pPr>
              <a:buFont typeface="+mj-lt"/>
              <a:buAutoNum type="arabicPeriod"/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Заголовок 1"/>
          <p:cNvSpPr txBox="1">
            <a:spLocks/>
          </p:cNvSpPr>
          <p:nvPr/>
        </p:nvSpPr>
        <p:spPr>
          <a:xfrm>
            <a:off x="357158" y="285728"/>
            <a:ext cx="8358246" cy="1143000"/>
          </a:xfrm>
          <a:prstGeom prst="rect">
            <a:avLst/>
          </a:prstGeom>
          <a:solidFill>
            <a:srgbClr val="FFFF99"/>
          </a:solidFill>
          <a:ln>
            <a:solidFill>
              <a:srgbClr val="00FFFF"/>
            </a:solidFill>
          </a:ln>
          <a:effectLst>
            <a:outerShdw dist="101600" dir="2400000" algn="ctr" rotWithShape="0">
              <a:srgbClr val="0000FF">
                <a:alpha val="5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Ссылки на картинки: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8"/>
          <p:cNvGrpSpPr/>
          <p:nvPr/>
        </p:nvGrpSpPr>
        <p:grpSpPr>
          <a:xfrm>
            <a:off x="357158" y="285728"/>
            <a:ext cx="8429684" cy="6293288"/>
            <a:chOff x="357158" y="285728"/>
            <a:chExt cx="8429684" cy="6293288"/>
          </a:xfrm>
        </p:grpSpPr>
        <p:sp>
          <p:nvSpPr>
            <p:cNvPr id="76" name="Прямоугольник 75"/>
            <p:cNvSpPr/>
            <p:nvPr/>
          </p:nvSpPr>
          <p:spPr>
            <a:xfrm>
              <a:off x="357158" y="285728"/>
              <a:ext cx="8429684" cy="6286544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" name="Группа 55"/>
            <p:cNvGrpSpPr/>
            <p:nvPr/>
          </p:nvGrpSpPr>
          <p:grpSpPr>
            <a:xfrm>
              <a:off x="366870" y="285728"/>
              <a:ext cx="8301030" cy="864000"/>
              <a:chOff x="376583" y="285728"/>
              <a:chExt cx="8301030" cy="864000"/>
            </a:xfrm>
          </p:grpSpPr>
          <p:pic>
            <p:nvPicPr>
              <p:cNvPr id="86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87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88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90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91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94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  <p:grpSp>
          <p:nvGrpSpPr>
            <p:cNvPr id="4" name="Группа 56"/>
            <p:cNvGrpSpPr/>
            <p:nvPr/>
          </p:nvGrpSpPr>
          <p:grpSpPr>
            <a:xfrm>
              <a:off x="366870" y="5715016"/>
              <a:ext cx="8301030" cy="864000"/>
              <a:chOff x="376583" y="285728"/>
              <a:chExt cx="8301030" cy="864000"/>
            </a:xfrm>
          </p:grpSpPr>
          <p:pic>
            <p:nvPicPr>
              <p:cNvPr id="80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81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82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83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84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85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60" name="Oval 44"/>
          <p:cNvSpPr>
            <a:spLocks noChangeArrowheads="1"/>
          </p:cNvSpPr>
          <p:nvPr/>
        </p:nvSpPr>
        <p:spPr bwMode="auto">
          <a:xfrm>
            <a:off x="2428860" y="4638684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+</a:t>
            </a:r>
          </a:p>
        </p:txBody>
      </p:sp>
      <p:sp>
        <p:nvSpPr>
          <p:cNvPr id="58" name="Oval 44"/>
          <p:cNvSpPr>
            <a:spLocks noChangeArrowheads="1"/>
          </p:cNvSpPr>
          <p:nvPr/>
        </p:nvSpPr>
        <p:spPr bwMode="auto">
          <a:xfrm>
            <a:off x="2428860" y="2928934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+</a:t>
            </a:r>
          </a:p>
        </p:txBody>
      </p:sp>
      <p:sp>
        <p:nvSpPr>
          <p:cNvPr id="3074" name="Rectangle 47"/>
          <p:cNvSpPr>
            <a:spLocks noChangeArrowheads="1"/>
          </p:cNvSpPr>
          <p:nvPr/>
        </p:nvSpPr>
        <p:spPr bwMode="auto">
          <a:xfrm>
            <a:off x="990000" y="1714488"/>
            <a:ext cx="7164000" cy="864000"/>
          </a:xfrm>
          <a:prstGeom prst="round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3. Найди среди записей уравнения.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Rectangle 48"/>
          <p:cNvSpPr>
            <a:spLocks noChangeArrowheads="1"/>
          </p:cNvSpPr>
          <p:nvPr/>
        </p:nvSpPr>
        <p:spPr bwMode="auto">
          <a:xfrm>
            <a:off x="3357554" y="2840839"/>
            <a:ext cx="4752008" cy="576263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dirty="0" smtClean="0">
                <a:solidFill>
                  <a:srgbClr val="333300"/>
                </a:solidFill>
                <a:latin typeface="Arial" pitchFamily="34" charset="0"/>
                <a:cs typeface="Arial" pitchFamily="34" charset="0"/>
              </a:rPr>
              <a:t>5 + а  = 15</a:t>
            </a:r>
            <a:endParaRPr lang="ru-RU" sz="2400" dirty="0">
              <a:solidFill>
                <a:srgbClr val="33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8" name="Rectangle 49"/>
          <p:cNvSpPr>
            <a:spLocks noChangeArrowheads="1"/>
          </p:cNvSpPr>
          <p:nvPr/>
        </p:nvSpPr>
        <p:spPr bwMode="auto">
          <a:xfrm>
            <a:off x="3357554" y="3667133"/>
            <a:ext cx="4752008" cy="574675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76 – 6 = 70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49" name="Rectangle 50"/>
          <p:cNvSpPr>
            <a:spLocks noChangeArrowheads="1"/>
          </p:cNvSpPr>
          <p:nvPr/>
        </p:nvSpPr>
        <p:spPr bwMode="auto">
          <a:xfrm>
            <a:off x="3357554" y="4500570"/>
            <a:ext cx="4752008" cy="576263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83 – у = 3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133600" y="4457700"/>
            <a:ext cx="432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Oval 44"/>
          <p:cNvSpPr>
            <a:spLocks noChangeArrowheads="1"/>
          </p:cNvSpPr>
          <p:nvPr/>
        </p:nvSpPr>
        <p:spPr bwMode="auto">
          <a:xfrm>
            <a:off x="2428860" y="3783809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>-</a:t>
            </a:r>
            <a:endParaRPr lang="ru-RU" sz="4000" dirty="0">
              <a:solidFill>
                <a:srgbClr val="C00000"/>
              </a:solidFill>
            </a:endParaRPr>
          </a:p>
        </p:txBody>
      </p:sp>
      <p:grpSp>
        <p:nvGrpSpPr>
          <p:cNvPr id="5" name="Группа 42"/>
          <p:cNvGrpSpPr>
            <a:grpSpLocks noChangeAspect="1"/>
          </p:cNvGrpSpPr>
          <p:nvPr/>
        </p:nvGrpSpPr>
        <p:grpSpPr>
          <a:xfrm>
            <a:off x="571472" y="2786058"/>
            <a:ext cx="938700" cy="1080000"/>
            <a:chOff x="1069956" y="1467992"/>
            <a:chExt cx="1152458" cy="1325934"/>
          </a:xfrm>
        </p:grpSpPr>
        <p:grpSp>
          <p:nvGrpSpPr>
            <p:cNvPr id="6" name="Группа 27"/>
            <p:cNvGrpSpPr/>
            <p:nvPr/>
          </p:nvGrpSpPr>
          <p:grpSpPr>
            <a:xfrm>
              <a:off x="1214414" y="1785926"/>
              <a:ext cx="1008000" cy="1008000"/>
              <a:chOff x="1214414" y="1785926"/>
              <a:chExt cx="1008000" cy="1008000"/>
            </a:xfrm>
          </p:grpSpPr>
          <p:grpSp>
            <p:nvGrpSpPr>
              <p:cNvPr id="7" name="Группа 26"/>
              <p:cNvGrpSpPr/>
              <p:nvPr/>
            </p:nvGrpSpPr>
            <p:grpSpPr>
              <a:xfrm>
                <a:off x="1214414" y="1785926"/>
                <a:ext cx="1008000" cy="1008000"/>
                <a:chOff x="1214414" y="1785926"/>
                <a:chExt cx="1008000" cy="1008000"/>
              </a:xfrm>
            </p:grpSpPr>
            <p:grpSp>
              <p:nvGrpSpPr>
                <p:cNvPr id="8" name="Группа 13"/>
                <p:cNvGrpSpPr/>
                <p:nvPr/>
              </p:nvGrpSpPr>
              <p:grpSpPr>
                <a:xfrm>
                  <a:off x="1214414" y="1785926"/>
                  <a:ext cx="1008000" cy="1008000"/>
                  <a:chOff x="1214414" y="1785926"/>
                  <a:chExt cx="1008000" cy="1008000"/>
                </a:xfrm>
              </p:grpSpPr>
              <p:sp>
                <p:nvSpPr>
                  <p:cNvPr id="55" name="Блок-схема: узел 54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solidFill>
                    <a:srgbClr val="00B05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9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</p:grpSpPr>
                <p:sp>
                  <p:nvSpPr>
                    <p:cNvPr id="57" name="Блок-схема: узел 56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59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sp>
              <p:nvSpPr>
                <p:cNvPr id="54" name="Месяц 53"/>
                <p:cNvSpPr/>
                <p:nvPr/>
              </p:nvSpPr>
              <p:spPr>
                <a:xfrm rot="16200000">
                  <a:off x="1611257" y="2271706"/>
                  <a:ext cx="214314" cy="528638"/>
                </a:xfrm>
                <a:prstGeom prst="moon">
                  <a:avLst>
                    <a:gd name="adj" fmla="val 30475"/>
                  </a:avLst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0" name="Группа 18"/>
              <p:cNvGrpSpPr>
                <a:grpSpLocks noChangeAspect="1"/>
              </p:cNvGrpSpPr>
              <p:nvPr/>
            </p:nvGrpSpPr>
            <p:grpSpPr>
              <a:xfrm>
                <a:off x="1500166" y="2145497"/>
                <a:ext cx="465190" cy="108000"/>
                <a:chOff x="1500166" y="2145497"/>
                <a:chExt cx="465190" cy="108000"/>
              </a:xfrm>
            </p:grpSpPr>
            <p:sp>
              <p:nvSpPr>
                <p:cNvPr id="48" name="Блок-схема: узел 47"/>
                <p:cNvSpPr>
                  <a:spLocks noChangeAspect="1"/>
                </p:cNvSpPr>
                <p:nvPr/>
              </p:nvSpPr>
              <p:spPr>
                <a:xfrm>
                  <a:off x="150016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9" name="Блок-схема: узел 48"/>
                <p:cNvSpPr>
                  <a:spLocks noChangeAspect="1"/>
                </p:cNvSpPr>
                <p:nvPr/>
              </p:nvSpPr>
              <p:spPr>
                <a:xfrm>
                  <a:off x="185735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sp>
          <p:nvSpPr>
            <p:cNvPr id="45" name="Облако 44"/>
            <p:cNvSpPr/>
            <p:nvPr/>
          </p:nvSpPr>
          <p:spPr>
            <a:xfrm rot="19941007" flipV="1">
              <a:off x="1069956" y="1467992"/>
              <a:ext cx="914400" cy="526082"/>
            </a:xfrm>
            <a:prstGeom prst="cloud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61"/>
          <p:cNvGrpSpPr>
            <a:grpSpLocks noChangeAspect="1"/>
          </p:cNvGrpSpPr>
          <p:nvPr/>
        </p:nvGrpSpPr>
        <p:grpSpPr>
          <a:xfrm>
            <a:off x="714348" y="4143380"/>
            <a:ext cx="840210" cy="1080000"/>
            <a:chOff x="144458" y="2816336"/>
            <a:chExt cx="1008000" cy="1295656"/>
          </a:xfrm>
          <a:solidFill>
            <a:srgbClr val="FF0000"/>
          </a:solidFill>
        </p:grpSpPr>
        <p:grpSp>
          <p:nvGrpSpPr>
            <p:cNvPr id="12" name="Группа 31"/>
            <p:cNvGrpSpPr/>
            <p:nvPr/>
          </p:nvGrpSpPr>
          <p:grpSpPr>
            <a:xfrm>
              <a:off x="144458" y="2816336"/>
              <a:ext cx="1008000" cy="1295656"/>
              <a:chOff x="144458" y="2816336"/>
              <a:chExt cx="1008000" cy="1295656"/>
            </a:xfrm>
            <a:grpFill/>
          </p:grpSpPr>
          <p:grpSp>
            <p:nvGrpSpPr>
              <p:cNvPr id="13" name="Группа 30"/>
              <p:cNvGrpSpPr/>
              <p:nvPr/>
            </p:nvGrpSpPr>
            <p:grpSpPr>
              <a:xfrm>
                <a:off x="144458" y="2816336"/>
                <a:ext cx="1008000" cy="1295656"/>
                <a:chOff x="144458" y="2816336"/>
                <a:chExt cx="1008000" cy="1295656"/>
              </a:xfrm>
              <a:grpFill/>
            </p:grpSpPr>
            <p:grpSp>
              <p:nvGrpSpPr>
                <p:cNvPr id="14" name="Группа 13"/>
                <p:cNvGrpSpPr/>
                <p:nvPr/>
              </p:nvGrpSpPr>
              <p:grpSpPr>
                <a:xfrm>
                  <a:off x="144458" y="3103992"/>
                  <a:ext cx="1008000" cy="1008000"/>
                  <a:chOff x="1214414" y="1785926"/>
                  <a:chExt cx="1008000" cy="1008000"/>
                </a:xfrm>
                <a:grpFill/>
              </p:grpSpPr>
              <p:sp>
                <p:nvSpPr>
                  <p:cNvPr id="71" name="Блок-схема: узел 70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gradFill flip="none" rotWithShape="1">
                    <a:gsLst>
                      <a:gs pos="0">
                        <a:srgbClr val="FF0000">
                          <a:tint val="66000"/>
                          <a:satMod val="160000"/>
                        </a:srgbClr>
                      </a:gs>
                      <a:gs pos="50000">
                        <a:srgbClr val="FF0000">
                          <a:tint val="44500"/>
                          <a:satMod val="160000"/>
                        </a:srgbClr>
                      </a:gs>
                      <a:gs pos="100000">
                        <a:srgbClr val="FF0000">
                          <a:tint val="23500"/>
                          <a:satMod val="160000"/>
                        </a:srgbClr>
                      </a:gs>
                    </a:gsLst>
                    <a:lin ang="16200000" scaled="1"/>
                    <a:tileRect/>
                  </a:gradFill>
                  <a:ln>
                    <a:solidFill>
                      <a:srgbClr val="0000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15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  <a:grpFill/>
                </p:grpSpPr>
                <p:sp>
                  <p:nvSpPr>
                    <p:cNvPr id="73" name="Блок-схема: узел 72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74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sp>
              <p:nvSpPr>
                <p:cNvPr id="70" name="Пятно 2 8"/>
                <p:cNvSpPr/>
                <p:nvPr/>
              </p:nvSpPr>
              <p:spPr>
                <a:xfrm rot="1129421">
                  <a:off x="282145" y="2816336"/>
                  <a:ext cx="720000" cy="540000"/>
                </a:xfrm>
                <a:prstGeom prst="irregularSeal2">
                  <a:avLst/>
                </a:prstGeom>
                <a:grpFill/>
                <a:ln w="19050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68" name="Месяц 67"/>
              <p:cNvSpPr/>
              <p:nvPr/>
            </p:nvSpPr>
            <p:spPr>
              <a:xfrm rot="5400000" flipV="1">
                <a:off x="541301" y="3557590"/>
                <a:ext cx="214314" cy="528638"/>
              </a:xfrm>
              <a:prstGeom prst="moon">
                <a:avLst>
                  <a:gd name="adj" fmla="val 3047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6" name="Группа 18"/>
            <p:cNvGrpSpPr>
              <a:grpSpLocks noChangeAspect="1"/>
            </p:cNvGrpSpPr>
            <p:nvPr/>
          </p:nvGrpSpPr>
          <p:grpSpPr>
            <a:xfrm>
              <a:off x="430210" y="3463563"/>
              <a:ext cx="465190" cy="108000"/>
              <a:chOff x="1500166" y="2145497"/>
              <a:chExt cx="465190" cy="108000"/>
            </a:xfrm>
            <a:grpFill/>
          </p:grpSpPr>
          <p:sp>
            <p:nvSpPr>
              <p:cNvPr id="65" name="Блок-схема: узел 64"/>
              <p:cNvSpPr>
                <a:spLocks noChangeAspect="1"/>
              </p:cNvSpPr>
              <p:nvPr/>
            </p:nvSpPr>
            <p:spPr>
              <a:xfrm>
                <a:off x="150016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6" name="Блок-схема: узел 65"/>
              <p:cNvSpPr>
                <a:spLocks noChangeAspect="1"/>
              </p:cNvSpPr>
              <p:nvPr/>
            </p:nvSpPr>
            <p:spPr>
              <a:xfrm>
                <a:off x="185735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92" name="Умножение 91">
            <a:hlinkClick r:id="" action="ppaction://hlinkshowjump?jump=endshow"/>
          </p:cNvPr>
          <p:cNvSpPr/>
          <p:nvPr/>
        </p:nvSpPr>
        <p:spPr>
          <a:xfrm>
            <a:off x="8712000" y="0"/>
            <a:ext cx="432000" cy="432000"/>
          </a:xfrm>
          <a:prstGeom prst="mathMultiply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3" name="001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1" cstate="print"/>
          <a:stretch>
            <a:fillRect/>
          </a:stretch>
        </p:blipFill>
        <p:spPr>
          <a:xfrm>
            <a:off x="500034" y="2285992"/>
            <a:ext cx="304800" cy="304800"/>
          </a:xfrm>
          <a:prstGeom prst="rect">
            <a:avLst/>
          </a:prstGeom>
        </p:spPr>
      </p:pic>
      <p:pic>
        <p:nvPicPr>
          <p:cNvPr id="95" name="SCALES.WAV">
            <a:hlinkClick r:id="" action="ppaction://media"/>
          </p:cNvPr>
          <p:cNvPicPr>
            <a:picLocks noRot="1" noChangeAspect="1"/>
          </p:cNvPicPr>
          <p:nvPr>
            <a:wavAudioFile r:embed="rId3" name="SCALES.WAV"/>
          </p:nvPr>
        </p:nvPicPr>
        <p:blipFill>
          <a:blip r:embed="rId12" cstate="print"/>
          <a:stretch>
            <a:fillRect/>
          </a:stretch>
        </p:blipFill>
        <p:spPr>
          <a:xfrm>
            <a:off x="500034" y="1500174"/>
            <a:ext cx="304800" cy="304800"/>
          </a:xfrm>
          <a:prstGeom prst="rect">
            <a:avLst/>
          </a:prstGeom>
        </p:spPr>
      </p:pic>
      <p:pic>
        <p:nvPicPr>
          <p:cNvPr id="69" name="SCALES.WAV">
            <a:hlinkClick r:id="" action="ppaction://media"/>
          </p:cNvPr>
          <p:cNvPicPr>
            <a:picLocks noRot="1" noChangeAspect="1"/>
          </p:cNvPicPr>
          <p:nvPr>
            <a:wavAudioFile r:embed="rId3" name="SCALES.WAV"/>
          </p:nvPr>
        </p:nvPicPr>
        <p:blipFill>
          <a:blip r:embed="rId13" cstate="print"/>
          <a:stretch>
            <a:fillRect/>
          </a:stretch>
        </p:blipFill>
        <p:spPr>
          <a:xfrm>
            <a:off x="500034" y="1928802"/>
            <a:ext cx="304800" cy="304800"/>
          </a:xfrm>
          <a:prstGeom prst="rect">
            <a:avLst/>
          </a:prstGeom>
        </p:spPr>
      </p:pic>
      <p:grpSp>
        <p:nvGrpSpPr>
          <p:cNvPr id="17" name="Группа 53"/>
          <p:cNvGrpSpPr/>
          <p:nvPr/>
        </p:nvGrpSpPr>
        <p:grpSpPr>
          <a:xfrm>
            <a:off x="2107388" y="2852734"/>
            <a:ext cx="762001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51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52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" name="Группа 48"/>
          <p:cNvGrpSpPr/>
          <p:nvPr/>
        </p:nvGrpSpPr>
        <p:grpSpPr>
          <a:xfrm>
            <a:off x="2143107" y="3709990"/>
            <a:ext cx="762001" cy="533400"/>
            <a:chOff x="2057400" y="2692400"/>
            <a:chExt cx="762000" cy="533400"/>
          </a:xfrm>
          <a:solidFill>
            <a:srgbClr val="0000FF"/>
          </a:solidFill>
        </p:grpSpPr>
        <p:sp>
          <p:nvSpPr>
            <p:cNvPr id="31" name="AutoShape 8"/>
            <p:cNvSpPr>
              <a:spLocks noChangeArrowheads="1"/>
            </p:cNvSpPr>
            <p:nvPr/>
          </p:nvSpPr>
          <p:spPr bwMode="auto">
            <a:xfrm>
              <a:off x="2133600" y="26924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32" name="Oval 44"/>
            <p:cNvSpPr>
              <a:spLocks noChangeArrowheads="1"/>
            </p:cNvSpPr>
            <p:nvPr/>
          </p:nvSpPr>
          <p:spPr bwMode="auto">
            <a:xfrm>
              <a:off x="2343152" y="27638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2057400" y="27686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2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" name="Группа 56"/>
          <p:cNvGrpSpPr/>
          <p:nvPr/>
        </p:nvGrpSpPr>
        <p:grpSpPr>
          <a:xfrm>
            <a:off x="2107388" y="4567246"/>
            <a:ext cx="762001" cy="533400"/>
            <a:chOff x="2057400" y="3526631"/>
            <a:chExt cx="762000" cy="533400"/>
          </a:xfrm>
          <a:solidFill>
            <a:srgbClr val="0000FF"/>
          </a:solidFill>
        </p:grpSpPr>
        <p:sp>
          <p:nvSpPr>
            <p:cNvPr id="39" name="AutoShape 8"/>
            <p:cNvSpPr>
              <a:spLocks noChangeArrowheads="1"/>
            </p:cNvSpPr>
            <p:nvPr/>
          </p:nvSpPr>
          <p:spPr bwMode="auto">
            <a:xfrm>
              <a:off x="2133600" y="3526631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40" name="Oval 44"/>
            <p:cNvSpPr>
              <a:spLocks noChangeArrowheads="1"/>
            </p:cNvSpPr>
            <p:nvPr/>
          </p:nvSpPr>
          <p:spPr bwMode="auto">
            <a:xfrm>
              <a:off x="2362200" y="3602831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2057400" y="3602831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3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975" fill="hold"/>
                                        <p:tgtEl>
                                          <p:spTgt spid="6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475"/>
                            </p:stCondLst>
                            <p:childTnLst>
                              <p:par>
                                <p:cTn id="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8" dur="3315" fill="hold"/>
                                        <p:tgtEl>
                                          <p:spTgt spid="9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815"/>
                            </p:stCondLst>
                            <p:childTnLst>
                              <p:par>
                                <p:cTn id="3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4" dur="2975" fill="hold"/>
                                        <p:tgtEl>
                                          <p:spTgt spid="9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475"/>
                            </p:stCondLst>
                            <p:childTnLst>
                              <p:par>
                                <p:cTn id="4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audio>
              <p:cMediaNode showWhenStopped="0">
                <p:cTn id="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3"/>
                </p:tgtEl>
              </p:cMediaNode>
            </p:audio>
            <p:audio>
              <p:cMediaNode showWhenStopped="0">
                <p:cTn id="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5"/>
                </p:tgtEl>
              </p:cMediaNode>
            </p:audio>
            <p:audio>
              <p:cMediaNode showWhenStopped="0">
                <p:cTn id="5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9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Группа 78"/>
          <p:cNvGrpSpPr/>
          <p:nvPr/>
        </p:nvGrpSpPr>
        <p:grpSpPr>
          <a:xfrm>
            <a:off x="357158" y="285728"/>
            <a:ext cx="8429684" cy="6293288"/>
            <a:chOff x="357158" y="285728"/>
            <a:chExt cx="8429684" cy="6293288"/>
          </a:xfrm>
        </p:grpSpPr>
        <p:sp>
          <p:nvSpPr>
            <p:cNvPr id="77" name="Прямоугольник 76"/>
            <p:cNvSpPr/>
            <p:nvPr/>
          </p:nvSpPr>
          <p:spPr>
            <a:xfrm>
              <a:off x="357158" y="285728"/>
              <a:ext cx="8429684" cy="6286544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78" name="Группа 55"/>
            <p:cNvGrpSpPr/>
            <p:nvPr/>
          </p:nvGrpSpPr>
          <p:grpSpPr>
            <a:xfrm>
              <a:off x="366870" y="285728"/>
              <a:ext cx="8301030" cy="864000"/>
              <a:chOff x="376583" y="285728"/>
              <a:chExt cx="8301030" cy="864000"/>
            </a:xfrm>
          </p:grpSpPr>
          <p:pic>
            <p:nvPicPr>
              <p:cNvPr id="86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87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88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90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91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104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  <p:grpSp>
          <p:nvGrpSpPr>
            <p:cNvPr id="79" name="Группа 56"/>
            <p:cNvGrpSpPr/>
            <p:nvPr/>
          </p:nvGrpSpPr>
          <p:grpSpPr>
            <a:xfrm>
              <a:off x="366870" y="5715016"/>
              <a:ext cx="8301030" cy="864000"/>
              <a:chOff x="376583" y="285728"/>
              <a:chExt cx="8301030" cy="864000"/>
            </a:xfrm>
          </p:grpSpPr>
          <p:pic>
            <p:nvPicPr>
              <p:cNvPr id="80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81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82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83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84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85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60" name="Oval 44"/>
          <p:cNvSpPr>
            <a:spLocks noChangeArrowheads="1"/>
          </p:cNvSpPr>
          <p:nvPr/>
        </p:nvSpPr>
        <p:spPr bwMode="auto">
          <a:xfrm>
            <a:off x="2428860" y="4638684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+</a:t>
            </a:r>
          </a:p>
        </p:txBody>
      </p:sp>
      <p:sp>
        <p:nvSpPr>
          <p:cNvPr id="58" name="Oval 44"/>
          <p:cNvSpPr>
            <a:spLocks noChangeArrowheads="1"/>
          </p:cNvSpPr>
          <p:nvPr/>
        </p:nvSpPr>
        <p:spPr bwMode="auto">
          <a:xfrm>
            <a:off x="2428860" y="2928934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-</a:t>
            </a:r>
          </a:p>
        </p:txBody>
      </p:sp>
      <p:sp>
        <p:nvSpPr>
          <p:cNvPr id="3074" name="Rectangle 47"/>
          <p:cNvSpPr>
            <a:spLocks noChangeArrowheads="1"/>
          </p:cNvSpPr>
          <p:nvPr/>
        </p:nvSpPr>
        <p:spPr bwMode="auto">
          <a:xfrm>
            <a:off x="990000" y="1714488"/>
            <a:ext cx="7164000" cy="864000"/>
          </a:xfrm>
          <a:prstGeom prst="round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4.                  17 – </a:t>
            </a:r>
            <a:r>
              <a:rPr lang="ru-RU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= 9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Rectangle 48"/>
          <p:cNvSpPr>
            <a:spLocks noChangeArrowheads="1"/>
          </p:cNvSpPr>
          <p:nvPr/>
        </p:nvSpPr>
        <p:spPr bwMode="auto">
          <a:xfrm>
            <a:off x="3357554" y="2840839"/>
            <a:ext cx="4752008" cy="576263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dirty="0" smtClean="0">
                <a:solidFill>
                  <a:srgbClr val="333300"/>
                </a:solidFill>
                <a:latin typeface="Arial" pitchFamily="34" charset="0"/>
                <a:cs typeface="Arial" pitchFamily="34" charset="0"/>
              </a:rPr>
              <a:t>Х = 7</a:t>
            </a:r>
            <a:endParaRPr lang="ru-RU" sz="2400" dirty="0">
              <a:solidFill>
                <a:srgbClr val="33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8" name="Rectangle 49"/>
          <p:cNvSpPr>
            <a:spLocks noChangeArrowheads="1"/>
          </p:cNvSpPr>
          <p:nvPr/>
        </p:nvSpPr>
        <p:spPr bwMode="auto">
          <a:xfrm>
            <a:off x="3357554" y="3667133"/>
            <a:ext cx="4752008" cy="574675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Х = 10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49" name="Rectangle 50"/>
          <p:cNvSpPr>
            <a:spLocks noChangeArrowheads="1"/>
          </p:cNvSpPr>
          <p:nvPr/>
        </p:nvSpPr>
        <p:spPr bwMode="auto">
          <a:xfrm>
            <a:off x="3357554" y="4500570"/>
            <a:ext cx="4752008" cy="576263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Х = 8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133600" y="4457700"/>
            <a:ext cx="432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Oval 44"/>
          <p:cNvSpPr>
            <a:spLocks noChangeArrowheads="1"/>
          </p:cNvSpPr>
          <p:nvPr/>
        </p:nvSpPr>
        <p:spPr bwMode="auto">
          <a:xfrm>
            <a:off x="2428860" y="3783809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-</a:t>
            </a:r>
          </a:p>
        </p:txBody>
      </p:sp>
      <p:grpSp>
        <p:nvGrpSpPr>
          <p:cNvPr id="5" name="Группа 42"/>
          <p:cNvGrpSpPr>
            <a:grpSpLocks noChangeAspect="1"/>
          </p:cNvGrpSpPr>
          <p:nvPr/>
        </p:nvGrpSpPr>
        <p:grpSpPr>
          <a:xfrm>
            <a:off x="571472" y="2786058"/>
            <a:ext cx="938700" cy="1080000"/>
            <a:chOff x="1069956" y="1467992"/>
            <a:chExt cx="1152458" cy="1325934"/>
          </a:xfrm>
        </p:grpSpPr>
        <p:grpSp>
          <p:nvGrpSpPr>
            <p:cNvPr id="6" name="Группа 27"/>
            <p:cNvGrpSpPr/>
            <p:nvPr/>
          </p:nvGrpSpPr>
          <p:grpSpPr>
            <a:xfrm>
              <a:off x="1214414" y="1785926"/>
              <a:ext cx="1008000" cy="1008000"/>
              <a:chOff x="1214414" y="1785926"/>
              <a:chExt cx="1008000" cy="1008000"/>
            </a:xfrm>
          </p:grpSpPr>
          <p:grpSp>
            <p:nvGrpSpPr>
              <p:cNvPr id="7" name="Группа 26"/>
              <p:cNvGrpSpPr/>
              <p:nvPr/>
            </p:nvGrpSpPr>
            <p:grpSpPr>
              <a:xfrm>
                <a:off x="1214414" y="1785926"/>
                <a:ext cx="1008000" cy="1008000"/>
                <a:chOff x="1214414" y="1785926"/>
                <a:chExt cx="1008000" cy="1008000"/>
              </a:xfrm>
            </p:grpSpPr>
            <p:grpSp>
              <p:nvGrpSpPr>
                <p:cNvPr id="8" name="Группа 13"/>
                <p:cNvGrpSpPr/>
                <p:nvPr/>
              </p:nvGrpSpPr>
              <p:grpSpPr>
                <a:xfrm>
                  <a:off x="1214414" y="1785926"/>
                  <a:ext cx="1008000" cy="1008000"/>
                  <a:chOff x="1214414" y="1785926"/>
                  <a:chExt cx="1008000" cy="1008000"/>
                </a:xfrm>
              </p:grpSpPr>
              <p:sp>
                <p:nvSpPr>
                  <p:cNvPr id="55" name="Блок-схема: узел 54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solidFill>
                    <a:srgbClr val="00B05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9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</p:grpSpPr>
                <p:sp>
                  <p:nvSpPr>
                    <p:cNvPr id="57" name="Блок-схема: узел 56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59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sp>
              <p:nvSpPr>
                <p:cNvPr id="54" name="Месяц 53"/>
                <p:cNvSpPr/>
                <p:nvPr/>
              </p:nvSpPr>
              <p:spPr>
                <a:xfrm rot="16200000">
                  <a:off x="1611257" y="2271706"/>
                  <a:ext cx="214314" cy="528638"/>
                </a:xfrm>
                <a:prstGeom prst="moon">
                  <a:avLst>
                    <a:gd name="adj" fmla="val 30475"/>
                  </a:avLst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0" name="Группа 18"/>
              <p:cNvGrpSpPr>
                <a:grpSpLocks noChangeAspect="1"/>
              </p:cNvGrpSpPr>
              <p:nvPr/>
            </p:nvGrpSpPr>
            <p:grpSpPr>
              <a:xfrm>
                <a:off x="1500166" y="2145497"/>
                <a:ext cx="465190" cy="108000"/>
                <a:chOff x="1500166" y="2145497"/>
                <a:chExt cx="465190" cy="108000"/>
              </a:xfrm>
            </p:grpSpPr>
            <p:sp>
              <p:nvSpPr>
                <p:cNvPr id="48" name="Блок-схема: узел 47"/>
                <p:cNvSpPr>
                  <a:spLocks noChangeAspect="1"/>
                </p:cNvSpPr>
                <p:nvPr/>
              </p:nvSpPr>
              <p:spPr>
                <a:xfrm>
                  <a:off x="150016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9" name="Блок-схема: узел 48"/>
                <p:cNvSpPr>
                  <a:spLocks noChangeAspect="1"/>
                </p:cNvSpPr>
                <p:nvPr/>
              </p:nvSpPr>
              <p:spPr>
                <a:xfrm>
                  <a:off x="185735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sp>
          <p:nvSpPr>
            <p:cNvPr id="45" name="Облако 44"/>
            <p:cNvSpPr/>
            <p:nvPr/>
          </p:nvSpPr>
          <p:spPr>
            <a:xfrm rot="19941007" flipV="1">
              <a:off x="1069956" y="1467992"/>
              <a:ext cx="914400" cy="526082"/>
            </a:xfrm>
            <a:prstGeom prst="cloud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61"/>
          <p:cNvGrpSpPr>
            <a:grpSpLocks noChangeAspect="1"/>
          </p:cNvGrpSpPr>
          <p:nvPr/>
        </p:nvGrpSpPr>
        <p:grpSpPr>
          <a:xfrm>
            <a:off x="714348" y="4143380"/>
            <a:ext cx="840210" cy="1080000"/>
            <a:chOff x="144458" y="2816336"/>
            <a:chExt cx="1008000" cy="1295656"/>
          </a:xfrm>
          <a:solidFill>
            <a:srgbClr val="FF0000"/>
          </a:solidFill>
        </p:grpSpPr>
        <p:grpSp>
          <p:nvGrpSpPr>
            <p:cNvPr id="12" name="Группа 31"/>
            <p:cNvGrpSpPr/>
            <p:nvPr/>
          </p:nvGrpSpPr>
          <p:grpSpPr>
            <a:xfrm>
              <a:off x="144458" y="2816336"/>
              <a:ext cx="1008000" cy="1295656"/>
              <a:chOff x="144458" y="2816336"/>
              <a:chExt cx="1008000" cy="1295656"/>
            </a:xfrm>
            <a:grpFill/>
          </p:grpSpPr>
          <p:grpSp>
            <p:nvGrpSpPr>
              <p:cNvPr id="13" name="Группа 30"/>
              <p:cNvGrpSpPr/>
              <p:nvPr/>
            </p:nvGrpSpPr>
            <p:grpSpPr>
              <a:xfrm>
                <a:off x="144458" y="2816336"/>
                <a:ext cx="1008000" cy="1295656"/>
                <a:chOff x="144458" y="2816336"/>
                <a:chExt cx="1008000" cy="1295656"/>
              </a:xfrm>
              <a:grpFill/>
            </p:grpSpPr>
            <p:grpSp>
              <p:nvGrpSpPr>
                <p:cNvPr id="14" name="Группа 13"/>
                <p:cNvGrpSpPr/>
                <p:nvPr/>
              </p:nvGrpSpPr>
              <p:grpSpPr>
                <a:xfrm>
                  <a:off x="144458" y="3103992"/>
                  <a:ext cx="1008000" cy="1008000"/>
                  <a:chOff x="1214414" y="1785926"/>
                  <a:chExt cx="1008000" cy="1008000"/>
                </a:xfrm>
                <a:grpFill/>
              </p:grpSpPr>
              <p:sp>
                <p:nvSpPr>
                  <p:cNvPr id="71" name="Блок-схема: узел 70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gradFill flip="none" rotWithShape="1">
                    <a:gsLst>
                      <a:gs pos="0">
                        <a:srgbClr val="FF0000">
                          <a:tint val="66000"/>
                          <a:satMod val="160000"/>
                        </a:srgbClr>
                      </a:gs>
                      <a:gs pos="50000">
                        <a:srgbClr val="FF0000">
                          <a:tint val="44500"/>
                          <a:satMod val="160000"/>
                        </a:srgbClr>
                      </a:gs>
                      <a:gs pos="100000">
                        <a:srgbClr val="FF0000">
                          <a:tint val="23500"/>
                          <a:satMod val="160000"/>
                        </a:srgbClr>
                      </a:gs>
                    </a:gsLst>
                    <a:lin ang="16200000" scaled="1"/>
                    <a:tileRect/>
                  </a:gradFill>
                  <a:ln>
                    <a:solidFill>
                      <a:srgbClr val="0000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15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  <a:grpFill/>
                </p:grpSpPr>
                <p:sp>
                  <p:nvSpPr>
                    <p:cNvPr id="73" name="Блок-схема: узел 72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74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sp>
              <p:nvSpPr>
                <p:cNvPr id="70" name="Пятно 2 8"/>
                <p:cNvSpPr/>
                <p:nvPr/>
              </p:nvSpPr>
              <p:spPr>
                <a:xfrm rot="1129421">
                  <a:off x="282145" y="2816336"/>
                  <a:ext cx="720000" cy="540000"/>
                </a:xfrm>
                <a:prstGeom prst="irregularSeal2">
                  <a:avLst/>
                </a:prstGeom>
                <a:grpFill/>
                <a:ln w="19050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68" name="Месяц 67"/>
              <p:cNvSpPr/>
              <p:nvPr/>
            </p:nvSpPr>
            <p:spPr>
              <a:xfrm rot="5400000" flipV="1">
                <a:off x="541301" y="3557590"/>
                <a:ext cx="214314" cy="528638"/>
              </a:xfrm>
              <a:prstGeom prst="moon">
                <a:avLst>
                  <a:gd name="adj" fmla="val 3047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6" name="Группа 18"/>
            <p:cNvGrpSpPr>
              <a:grpSpLocks noChangeAspect="1"/>
            </p:cNvGrpSpPr>
            <p:nvPr/>
          </p:nvGrpSpPr>
          <p:grpSpPr>
            <a:xfrm>
              <a:off x="430210" y="3463563"/>
              <a:ext cx="465190" cy="108000"/>
              <a:chOff x="1500166" y="2145497"/>
              <a:chExt cx="465190" cy="108000"/>
            </a:xfrm>
            <a:grpFill/>
          </p:grpSpPr>
          <p:sp>
            <p:nvSpPr>
              <p:cNvPr id="65" name="Блок-схема: узел 64"/>
              <p:cNvSpPr>
                <a:spLocks noChangeAspect="1"/>
              </p:cNvSpPr>
              <p:nvPr/>
            </p:nvSpPr>
            <p:spPr>
              <a:xfrm>
                <a:off x="150016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6" name="Блок-схема: узел 65"/>
              <p:cNvSpPr>
                <a:spLocks noChangeAspect="1"/>
              </p:cNvSpPr>
              <p:nvPr/>
            </p:nvSpPr>
            <p:spPr>
              <a:xfrm>
                <a:off x="185735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7" name="Группа 53"/>
          <p:cNvGrpSpPr/>
          <p:nvPr/>
        </p:nvGrpSpPr>
        <p:grpSpPr>
          <a:xfrm>
            <a:off x="2107388" y="2852734"/>
            <a:ext cx="762001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51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52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" name="Группа 48"/>
          <p:cNvGrpSpPr/>
          <p:nvPr/>
        </p:nvGrpSpPr>
        <p:grpSpPr>
          <a:xfrm>
            <a:off x="2143107" y="3709990"/>
            <a:ext cx="762001" cy="533400"/>
            <a:chOff x="2057400" y="2692400"/>
            <a:chExt cx="762000" cy="533400"/>
          </a:xfrm>
          <a:solidFill>
            <a:srgbClr val="0000FF"/>
          </a:solidFill>
        </p:grpSpPr>
        <p:sp>
          <p:nvSpPr>
            <p:cNvPr id="31" name="AutoShape 8"/>
            <p:cNvSpPr>
              <a:spLocks noChangeArrowheads="1"/>
            </p:cNvSpPr>
            <p:nvPr/>
          </p:nvSpPr>
          <p:spPr bwMode="auto">
            <a:xfrm>
              <a:off x="2133600" y="26924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32" name="Oval 44"/>
            <p:cNvSpPr>
              <a:spLocks noChangeArrowheads="1"/>
            </p:cNvSpPr>
            <p:nvPr/>
          </p:nvSpPr>
          <p:spPr bwMode="auto">
            <a:xfrm>
              <a:off x="2343152" y="27638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2057400" y="27686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2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" name="Группа 56"/>
          <p:cNvGrpSpPr/>
          <p:nvPr/>
        </p:nvGrpSpPr>
        <p:grpSpPr>
          <a:xfrm>
            <a:off x="2107388" y="4567246"/>
            <a:ext cx="762001" cy="533400"/>
            <a:chOff x="2057400" y="3526631"/>
            <a:chExt cx="762000" cy="533400"/>
          </a:xfrm>
          <a:solidFill>
            <a:srgbClr val="0000FF"/>
          </a:solidFill>
        </p:grpSpPr>
        <p:sp>
          <p:nvSpPr>
            <p:cNvPr id="39" name="AutoShape 8"/>
            <p:cNvSpPr>
              <a:spLocks noChangeArrowheads="1"/>
            </p:cNvSpPr>
            <p:nvPr/>
          </p:nvSpPr>
          <p:spPr bwMode="auto">
            <a:xfrm>
              <a:off x="2133600" y="3526631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40" name="Oval 44"/>
            <p:cNvSpPr>
              <a:spLocks noChangeArrowheads="1"/>
            </p:cNvSpPr>
            <p:nvPr/>
          </p:nvSpPr>
          <p:spPr bwMode="auto">
            <a:xfrm>
              <a:off x="2362200" y="3602831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2057400" y="3602831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3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2" name="Умножение 91">
            <a:hlinkClick r:id="" action="ppaction://hlinkshowjump?jump=endshow"/>
          </p:cNvPr>
          <p:cNvSpPr/>
          <p:nvPr/>
        </p:nvSpPr>
        <p:spPr>
          <a:xfrm>
            <a:off x="8712000" y="0"/>
            <a:ext cx="432000" cy="432000"/>
          </a:xfrm>
          <a:prstGeom prst="mathMultiply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3" name="001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1" cstate="print"/>
          <a:stretch>
            <a:fillRect/>
          </a:stretch>
        </p:blipFill>
        <p:spPr>
          <a:xfrm>
            <a:off x="500034" y="2285992"/>
            <a:ext cx="304800" cy="304800"/>
          </a:xfrm>
          <a:prstGeom prst="rect">
            <a:avLst/>
          </a:prstGeom>
        </p:spPr>
      </p:pic>
      <p:pic>
        <p:nvPicPr>
          <p:cNvPr id="94" name="001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2" cstate="print"/>
          <a:stretch>
            <a:fillRect/>
          </a:stretch>
        </p:blipFill>
        <p:spPr>
          <a:xfrm>
            <a:off x="500034" y="1928802"/>
            <a:ext cx="304800" cy="304800"/>
          </a:xfrm>
          <a:prstGeom prst="rect">
            <a:avLst/>
          </a:prstGeom>
        </p:spPr>
      </p:pic>
      <p:pic>
        <p:nvPicPr>
          <p:cNvPr id="95" name="SCALES.WAV">
            <a:hlinkClick r:id="" action="ppaction://media"/>
          </p:cNvPr>
          <p:cNvPicPr>
            <a:picLocks noRot="1" noChangeAspect="1"/>
          </p:cNvPicPr>
          <p:nvPr>
            <a:wavAudioFile r:embed="rId3" name="SCALES.WAV"/>
          </p:nvPr>
        </p:nvPicPr>
        <p:blipFill>
          <a:blip r:embed="rId13" cstate="print"/>
          <a:stretch>
            <a:fillRect/>
          </a:stretch>
        </p:blipFill>
        <p:spPr>
          <a:xfrm>
            <a:off x="500034" y="1500174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315" fill="hold"/>
                                        <p:tgtEl>
                                          <p:spTgt spid="9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815"/>
                            </p:stCondLst>
                            <p:childTnLst>
                              <p:par>
                                <p:cTn id="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8" dur="3315" fill="hold"/>
                                        <p:tgtEl>
                                          <p:spTgt spid="9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815"/>
                            </p:stCondLst>
                            <p:childTnLst>
                              <p:par>
                                <p:cTn id="3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4" dur="2975" fill="hold"/>
                                        <p:tgtEl>
                                          <p:spTgt spid="9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475"/>
                            </p:stCondLst>
                            <p:childTnLst>
                              <p:par>
                                <p:cTn id="4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audio>
              <p:cMediaNode showWhenStopped="0">
                <p:cTn id="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3"/>
                </p:tgtEl>
              </p:cMediaNode>
            </p:audio>
            <p:audio>
              <p:cMediaNode showWhenStopped="0">
                <p:cTn id="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4"/>
                </p:tgtEl>
              </p:cMediaNode>
            </p:audio>
            <p:audio>
              <p:cMediaNode showWhenStopped="0">
                <p:cTn id="5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8"/>
          <p:cNvGrpSpPr/>
          <p:nvPr/>
        </p:nvGrpSpPr>
        <p:grpSpPr>
          <a:xfrm>
            <a:off x="357158" y="285728"/>
            <a:ext cx="8429684" cy="6293288"/>
            <a:chOff x="357158" y="285728"/>
            <a:chExt cx="8429684" cy="6293288"/>
          </a:xfrm>
        </p:grpSpPr>
        <p:sp>
          <p:nvSpPr>
            <p:cNvPr id="77" name="Прямоугольник 76"/>
            <p:cNvSpPr/>
            <p:nvPr/>
          </p:nvSpPr>
          <p:spPr>
            <a:xfrm>
              <a:off x="357158" y="285728"/>
              <a:ext cx="8429684" cy="6286544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" name="Группа 55"/>
            <p:cNvGrpSpPr/>
            <p:nvPr/>
          </p:nvGrpSpPr>
          <p:grpSpPr>
            <a:xfrm>
              <a:off x="366870" y="285728"/>
              <a:ext cx="8301030" cy="864000"/>
              <a:chOff x="376583" y="285728"/>
              <a:chExt cx="8301030" cy="864000"/>
            </a:xfrm>
          </p:grpSpPr>
          <p:pic>
            <p:nvPicPr>
              <p:cNvPr id="86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87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88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90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91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104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  <p:grpSp>
          <p:nvGrpSpPr>
            <p:cNvPr id="4" name="Группа 56"/>
            <p:cNvGrpSpPr/>
            <p:nvPr/>
          </p:nvGrpSpPr>
          <p:grpSpPr>
            <a:xfrm>
              <a:off x="366870" y="5715016"/>
              <a:ext cx="8301030" cy="864000"/>
              <a:chOff x="376583" y="285728"/>
              <a:chExt cx="8301030" cy="864000"/>
            </a:xfrm>
          </p:grpSpPr>
          <p:pic>
            <p:nvPicPr>
              <p:cNvPr id="80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81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82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83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84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85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60" name="Oval 44"/>
          <p:cNvSpPr>
            <a:spLocks noChangeArrowheads="1"/>
          </p:cNvSpPr>
          <p:nvPr/>
        </p:nvSpPr>
        <p:spPr bwMode="auto">
          <a:xfrm>
            <a:off x="2428860" y="4638684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-</a:t>
            </a:r>
          </a:p>
        </p:txBody>
      </p:sp>
      <p:sp>
        <p:nvSpPr>
          <p:cNvPr id="58" name="Oval 44"/>
          <p:cNvSpPr>
            <a:spLocks noChangeArrowheads="1"/>
          </p:cNvSpPr>
          <p:nvPr/>
        </p:nvSpPr>
        <p:spPr bwMode="auto">
          <a:xfrm>
            <a:off x="2428860" y="2928934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+</a:t>
            </a:r>
          </a:p>
        </p:txBody>
      </p:sp>
      <p:sp>
        <p:nvSpPr>
          <p:cNvPr id="3074" name="Rectangle 47"/>
          <p:cNvSpPr>
            <a:spLocks noChangeArrowheads="1"/>
          </p:cNvSpPr>
          <p:nvPr/>
        </p:nvSpPr>
        <p:spPr bwMode="auto">
          <a:xfrm>
            <a:off x="990000" y="1714488"/>
            <a:ext cx="7164000" cy="864000"/>
          </a:xfrm>
          <a:prstGeom prst="round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5.                    у – 20 = 56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Rectangle 48"/>
          <p:cNvSpPr>
            <a:spLocks noChangeArrowheads="1"/>
          </p:cNvSpPr>
          <p:nvPr/>
        </p:nvSpPr>
        <p:spPr bwMode="auto">
          <a:xfrm>
            <a:off x="3357554" y="2840839"/>
            <a:ext cx="4752008" cy="576263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dirty="0" smtClean="0">
                <a:solidFill>
                  <a:srgbClr val="333300"/>
                </a:solidFill>
                <a:latin typeface="Arial" pitchFamily="34" charset="0"/>
                <a:cs typeface="Arial" pitchFamily="34" charset="0"/>
              </a:rPr>
              <a:t>у = 76</a:t>
            </a:r>
            <a:endParaRPr lang="ru-RU" sz="2400" dirty="0">
              <a:solidFill>
                <a:srgbClr val="33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8" name="Rectangle 49"/>
          <p:cNvSpPr>
            <a:spLocks noChangeArrowheads="1"/>
          </p:cNvSpPr>
          <p:nvPr/>
        </p:nvSpPr>
        <p:spPr bwMode="auto">
          <a:xfrm>
            <a:off x="3357554" y="3667133"/>
            <a:ext cx="4752008" cy="574675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у = 36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49" name="Rectangle 50"/>
          <p:cNvSpPr>
            <a:spLocks noChangeArrowheads="1"/>
          </p:cNvSpPr>
          <p:nvPr/>
        </p:nvSpPr>
        <p:spPr bwMode="auto">
          <a:xfrm>
            <a:off x="3357554" y="4500570"/>
            <a:ext cx="4752008" cy="576263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у = 74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133600" y="4457700"/>
            <a:ext cx="432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Oval 44"/>
          <p:cNvSpPr>
            <a:spLocks noChangeArrowheads="1"/>
          </p:cNvSpPr>
          <p:nvPr/>
        </p:nvSpPr>
        <p:spPr bwMode="auto">
          <a:xfrm>
            <a:off x="2428860" y="3783809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-</a:t>
            </a:r>
          </a:p>
        </p:txBody>
      </p:sp>
      <p:grpSp>
        <p:nvGrpSpPr>
          <p:cNvPr id="5" name="Группа 42"/>
          <p:cNvGrpSpPr>
            <a:grpSpLocks noChangeAspect="1"/>
          </p:cNvGrpSpPr>
          <p:nvPr/>
        </p:nvGrpSpPr>
        <p:grpSpPr>
          <a:xfrm>
            <a:off x="571472" y="2786058"/>
            <a:ext cx="938700" cy="1080000"/>
            <a:chOff x="1069956" y="1467992"/>
            <a:chExt cx="1152458" cy="1325934"/>
          </a:xfrm>
        </p:grpSpPr>
        <p:grpSp>
          <p:nvGrpSpPr>
            <p:cNvPr id="6" name="Группа 27"/>
            <p:cNvGrpSpPr/>
            <p:nvPr/>
          </p:nvGrpSpPr>
          <p:grpSpPr>
            <a:xfrm>
              <a:off x="1214414" y="1785926"/>
              <a:ext cx="1008000" cy="1008000"/>
              <a:chOff x="1214414" y="1785926"/>
              <a:chExt cx="1008000" cy="1008000"/>
            </a:xfrm>
          </p:grpSpPr>
          <p:grpSp>
            <p:nvGrpSpPr>
              <p:cNvPr id="7" name="Группа 26"/>
              <p:cNvGrpSpPr/>
              <p:nvPr/>
            </p:nvGrpSpPr>
            <p:grpSpPr>
              <a:xfrm>
                <a:off x="1214414" y="1785926"/>
                <a:ext cx="1008000" cy="1008000"/>
                <a:chOff x="1214414" y="1785926"/>
                <a:chExt cx="1008000" cy="1008000"/>
              </a:xfrm>
            </p:grpSpPr>
            <p:grpSp>
              <p:nvGrpSpPr>
                <p:cNvPr id="8" name="Группа 13"/>
                <p:cNvGrpSpPr/>
                <p:nvPr/>
              </p:nvGrpSpPr>
              <p:grpSpPr>
                <a:xfrm>
                  <a:off x="1214414" y="1785926"/>
                  <a:ext cx="1008000" cy="1008000"/>
                  <a:chOff x="1214414" y="1785926"/>
                  <a:chExt cx="1008000" cy="1008000"/>
                </a:xfrm>
              </p:grpSpPr>
              <p:sp>
                <p:nvSpPr>
                  <p:cNvPr id="55" name="Блок-схема: узел 54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solidFill>
                    <a:srgbClr val="00B05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9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</p:grpSpPr>
                <p:sp>
                  <p:nvSpPr>
                    <p:cNvPr id="57" name="Блок-схема: узел 56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59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sp>
              <p:nvSpPr>
                <p:cNvPr id="54" name="Месяц 53"/>
                <p:cNvSpPr/>
                <p:nvPr/>
              </p:nvSpPr>
              <p:spPr>
                <a:xfrm rot="16200000">
                  <a:off x="1611257" y="2271706"/>
                  <a:ext cx="214314" cy="528638"/>
                </a:xfrm>
                <a:prstGeom prst="moon">
                  <a:avLst>
                    <a:gd name="adj" fmla="val 30475"/>
                  </a:avLst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0" name="Группа 18"/>
              <p:cNvGrpSpPr>
                <a:grpSpLocks noChangeAspect="1"/>
              </p:cNvGrpSpPr>
              <p:nvPr/>
            </p:nvGrpSpPr>
            <p:grpSpPr>
              <a:xfrm>
                <a:off x="1500166" y="2145497"/>
                <a:ext cx="465190" cy="108000"/>
                <a:chOff x="1500166" y="2145497"/>
                <a:chExt cx="465190" cy="108000"/>
              </a:xfrm>
            </p:grpSpPr>
            <p:sp>
              <p:nvSpPr>
                <p:cNvPr id="48" name="Блок-схема: узел 47"/>
                <p:cNvSpPr>
                  <a:spLocks noChangeAspect="1"/>
                </p:cNvSpPr>
                <p:nvPr/>
              </p:nvSpPr>
              <p:spPr>
                <a:xfrm>
                  <a:off x="150016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9" name="Блок-схема: узел 48"/>
                <p:cNvSpPr>
                  <a:spLocks noChangeAspect="1"/>
                </p:cNvSpPr>
                <p:nvPr/>
              </p:nvSpPr>
              <p:spPr>
                <a:xfrm>
                  <a:off x="185735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sp>
          <p:nvSpPr>
            <p:cNvPr id="45" name="Облако 44"/>
            <p:cNvSpPr/>
            <p:nvPr/>
          </p:nvSpPr>
          <p:spPr>
            <a:xfrm rot="19941007" flipV="1">
              <a:off x="1069956" y="1467992"/>
              <a:ext cx="914400" cy="526082"/>
            </a:xfrm>
            <a:prstGeom prst="cloud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61"/>
          <p:cNvGrpSpPr>
            <a:grpSpLocks noChangeAspect="1"/>
          </p:cNvGrpSpPr>
          <p:nvPr/>
        </p:nvGrpSpPr>
        <p:grpSpPr>
          <a:xfrm>
            <a:off x="714348" y="4143380"/>
            <a:ext cx="840210" cy="1080000"/>
            <a:chOff x="144458" y="2816336"/>
            <a:chExt cx="1008000" cy="1295656"/>
          </a:xfrm>
          <a:solidFill>
            <a:srgbClr val="FF0000"/>
          </a:solidFill>
        </p:grpSpPr>
        <p:grpSp>
          <p:nvGrpSpPr>
            <p:cNvPr id="12" name="Группа 31"/>
            <p:cNvGrpSpPr/>
            <p:nvPr/>
          </p:nvGrpSpPr>
          <p:grpSpPr>
            <a:xfrm>
              <a:off x="144458" y="2816336"/>
              <a:ext cx="1008000" cy="1295656"/>
              <a:chOff x="144458" y="2816336"/>
              <a:chExt cx="1008000" cy="1295656"/>
            </a:xfrm>
            <a:grpFill/>
          </p:grpSpPr>
          <p:grpSp>
            <p:nvGrpSpPr>
              <p:cNvPr id="13" name="Группа 30"/>
              <p:cNvGrpSpPr/>
              <p:nvPr/>
            </p:nvGrpSpPr>
            <p:grpSpPr>
              <a:xfrm>
                <a:off x="144458" y="2816336"/>
                <a:ext cx="1008000" cy="1295656"/>
                <a:chOff x="144458" y="2816336"/>
                <a:chExt cx="1008000" cy="1295656"/>
              </a:xfrm>
              <a:grpFill/>
            </p:grpSpPr>
            <p:grpSp>
              <p:nvGrpSpPr>
                <p:cNvPr id="14" name="Группа 13"/>
                <p:cNvGrpSpPr/>
                <p:nvPr/>
              </p:nvGrpSpPr>
              <p:grpSpPr>
                <a:xfrm>
                  <a:off x="144458" y="3103992"/>
                  <a:ext cx="1008000" cy="1008000"/>
                  <a:chOff x="1214414" y="1785926"/>
                  <a:chExt cx="1008000" cy="1008000"/>
                </a:xfrm>
                <a:grpFill/>
              </p:grpSpPr>
              <p:sp>
                <p:nvSpPr>
                  <p:cNvPr id="71" name="Блок-схема: узел 70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gradFill flip="none" rotWithShape="1">
                    <a:gsLst>
                      <a:gs pos="0">
                        <a:srgbClr val="FF0000">
                          <a:tint val="66000"/>
                          <a:satMod val="160000"/>
                        </a:srgbClr>
                      </a:gs>
                      <a:gs pos="50000">
                        <a:srgbClr val="FF0000">
                          <a:tint val="44500"/>
                          <a:satMod val="160000"/>
                        </a:srgbClr>
                      </a:gs>
                      <a:gs pos="100000">
                        <a:srgbClr val="FF0000">
                          <a:tint val="23500"/>
                          <a:satMod val="160000"/>
                        </a:srgbClr>
                      </a:gs>
                    </a:gsLst>
                    <a:lin ang="16200000" scaled="1"/>
                    <a:tileRect/>
                  </a:gradFill>
                  <a:ln>
                    <a:solidFill>
                      <a:srgbClr val="0000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15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  <a:grpFill/>
                </p:grpSpPr>
                <p:sp>
                  <p:nvSpPr>
                    <p:cNvPr id="73" name="Блок-схема: узел 72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74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sp>
              <p:nvSpPr>
                <p:cNvPr id="70" name="Пятно 2 8"/>
                <p:cNvSpPr/>
                <p:nvPr/>
              </p:nvSpPr>
              <p:spPr>
                <a:xfrm rot="1129421">
                  <a:off x="282145" y="2816336"/>
                  <a:ext cx="720000" cy="540000"/>
                </a:xfrm>
                <a:prstGeom prst="irregularSeal2">
                  <a:avLst/>
                </a:prstGeom>
                <a:grpFill/>
                <a:ln w="19050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68" name="Месяц 67"/>
              <p:cNvSpPr/>
              <p:nvPr/>
            </p:nvSpPr>
            <p:spPr>
              <a:xfrm rot="5400000" flipV="1">
                <a:off x="541301" y="3557590"/>
                <a:ext cx="214314" cy="528638"/>
              </a:xfrm>
              <a:prstGeom prst="moon">
                <a:avLst>
                  <a:gd name="adj" fmla="val 3047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6" name="Группа 18"/>
            <p:cNvGrpSpPr>
              <a:grpSpLocks noChangeAspect="1"/>
            </p:cNvGrpSpPr>
            <p:nvPr/>
          </p:nvGrpSpPr>
          <p:grpSpPr>
            <a:xfrm>
              <a:off x="430210" y="3463563"/>
              <a:ext cx="465190" cy="108000"/>
              <a:chOff x="1500166" y="2145497"/>
              <a:chExt cx="465190" cy="108000"/>
            </a:xfrm>
            <a:grpFill/>
          </p:grpSpPr>
          <p:sp>
            <p:nvSpPr>
              <p:cNvPr id="65" name="Блок-схема: узел 64"/>
              <p:cNvSpPr>
                <a:spLocks noChangeAspect="1"/>
              </p:cNvSpPr>
              <p:nvPr/>
            </p:nvSpPr>
            <p:spPr>
              <a:xfrm>
                <a:off x="150016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6" name="Блок-схема: узел 65"/>
              <p:cNvSpPr>
                <a:spLocks noChangeAspect="1"/>
              </p:cNvSpPr>
              <p:nvPr/>
            </p:nvSpPr>
            <p:spPr>
              <a:xfrm>
                <a:off x="185735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7" name="Группа 53"/>
          <p:cNvGrpSpPr/>
          <p:nvPr/>
        </p:nvGrpSpPr>
        <p:grpSpPr>
          <a:xfrm>
            <a:off x="2107388" y="2852734"/>
            <a:ext cx="762001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51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52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" name="Группа 48"/>
          <p:cNvGrpSpPr/>
          <p:nvPr/>
        </p:nvGrpSpPr>
        <p:grpSpPr>
          <a:xfrm>
            <a:off x="2143107" y="3709990"/>
            <a:ext cx="762001" cy="533400"/>
            <a:chOff x="2057400" y="2692400"/>
            <a:chExt cx="762000" cy="533400"/>
          </a:xfrm>
          <a:solidFill>
            <a:srgbClr val="0000FF"/>
          </a:solidFill>
        </p:grpSpPr>
        <p:sp>
          <p:nvSpPr>
            <p:cNvPr id="31" name="AutoShape 8"/>
            <p:cNvSpPr>
              <a:spLocks noChangeArrowheads="1"/>
            </p:cNvSpPr>
            <p:nvPr/>
          </p:nvSpPr>
          <p:spPr bwMode="auto">
            <a:xfrm>
              <a:off x="2133600" y="26924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32" name="Oval 44"/>
            <p:cNvSpPr>
              <a:spLocks noChangeArrowheads="1"/>
            </p:cNvSpPr>
            <p:nvPr/>
          </p:nvSpPr>
          <p:spPr bwMode="auto">
            <a:xfrm>
              <a:off x="2343152" y="27638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2057400" y="27686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2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" name="Группа 56"/>
          <p:cNvGrpSpPr/>
          <p:nvPr/>
        </p:nvGrpSpPr>
        <p:grpSpPr>
          <a:xfrm>
            <a:off x="2107388" y="4567246"/>
            <a:ext cx="762001" cy="533400"/>
            <a:chOff x="2057400" y="3526631"/>
            <a:chExt cx="762000" cy="533400"/>
          </a:xfrm>
          <a:solidFill>
            <a:srgbClr val="0000FF"/>
          </a:solidFill>
        </p:grpSpPr>
        <p:sp>
          <p:nvSpPr>
            <p:cNvPr id="39" name="AutoShape 8"/>
            <p:cNvSpPr>
              <a:spLocks noChangeArrowheads="1"/>
            </p:cNvSpPr>
            <p:nvPr/>
          </p:nvSpPr>
          <p:spPr bwMode="auto">
            <a:xfrm>
              <a:off x="2133600" y="3526631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40" name="Oval 44"/>
            <p:cNvSpPr>
              <a:spLocks noChangeArrowheads="1"/>
            </p:cNvSpPr>
            <p:nvPr/>
          </p:nvSpPr>
          <p:spPr bwMode="auto">
            <a:xfrm>
              <a:off x="2362200" y="3602831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2057400" y="3602831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3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9" name="Умножение 88">
            <a:hlinkClick r:id="" action="ppaction://hlinkshowjump?jump=endshow"/>
          </p:cNvPr>
          <p:cNvSpPr/>
          <p:nvPr/>
        </p:nvSpPr>
        <p:spPr>
          <a:xfrm>
            <a:off x="8712000" y="0"/>
            <a:ext cx="432000" cy="432000"/>
          </a:xfrm>
          <a:prstGeom prst="mathMultiply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2" name="001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1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93" name="001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2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94" name="SCALES.WAV">
            <a:hlinkClick r:id="" action="ppaction://media"/>
          </p:cNvPr>
          <p:cNvPicPr>
            <a:picLocks noRot="1" noChangeAspect="1"/>
          </p:cNvPicPr>
          <p:nvPr>
            <a:wavAudioFile r:embed="rId3" name="SCALES.WAV"/>
          </p:nvPr>
        </p:nvPicPr>
        <p:blipFill>
          <a:blip r:embed="rId13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975" fill="hold"/>
                                        <p:tgtEl>
                                          <p:spTgt spid="9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475"/>
                            </p:stCondLst>
                            <p:childTnLst>
                              <p:par>
                                <p:cTn id="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8" dur="3315" fill="hold"/>
                                        <p:tgtEl>
                                          <p:spTgt spid="9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815"/>
                            </p:stCondLst>
                            <p:childTnLst>
                              <p:par>
                                <p:cTn id="3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4" dur="3315" fill="hold"/>
                                        <p:tgtEl>
                                          <p:spTgt spid="9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815"/>
                            </p:stCondLst>
                            <p:childTnLst>
                              <p:par>
                                <p:cTn id="4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audio>
              <p:cMediaNode showWhenStopped="0">
                <p:cTn id="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2"/>
                </p:tgtEl>
              </p:cMediaNode>
            </p:audio>
            <p:audio>
              <p:cMediaNode showWhenStopped="0">
                <p:cTn id="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3"/>
                </p:tgtEl>
              </p:cMediaNode>
            </p:audio>
            <p:audio>
              <p:cMediaNode showWhenStopped="0">
                <p:cTn id="5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4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8"/>
          <p:cNvGrpSpPr/>
          <p:nvPr/>
        </p:nvGrpSpPr>
        <p:grpSpPr>
          <a:xfrm>
            <a:off x="357158" y="285728"/>
            <a:ext cx="8429684" cy="6293288"/>
            <a:chOff x="357158" y="285728"/>
            <a:chExt cx="8429684" cy="6293288"/>
          </a:xfrm>
        </p:grpSpPr>
        <p:sp>
          <p:nvSpPr>
            <p:cNvPr id="76" name="Прямоугольник 75"/>
            <p:cNvSpPr/>
            <p:nvPr/>
          </p:nvSpPr>
          <p:spPr>
            <a:xfrm>
              <a:off x="357158" y="285728"/>
              <a:ext cx="8429684" cy="6286544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" name="Группа 55"/>
            <p:cNvGrpSpPr/>
            <p:nvPr/>
          </p:nvGrpSpPr>
          <p:grpSpPr>
            <a:xfrm>
              <a:off x="366870" y="285728"/>
              <a:ext cx="8301030" cy="864000"/>
              <a:chOff x="376583" y="285728"/>
              <a:chExt cx="8301030" cy="864000"/>
            </a:xfrm>
          </p:grpSpPr>
          <p:pic>
            <p:nvPicPr>
              <p:cNvPr id="86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87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88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90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91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94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  <p:grpSp>
          <p:nvGrpSpPr>
            <p:cNvPr id="4" name="Группа 56"/>
            <p:cNvGrpSpPr/>
            <p:nvPr/>
          </p:nvGrpSpPr>
          <p:grpSpPr>
            <a:xfrm>
              <a:off x="366870" y="5715016"/>
              <a:ext cx="8301030" cy="864000"/>
              <a:chOff x="376583" y="285728"/>
              <a:chExt cx="8301030" cy="864000"/>
            </a:xfrm>
          </p:grpSpPr>
          <p:pic>
            <p:nvPicPr>
              <p:cNvPr id="80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81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82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83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84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85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60" name="Oval 44"/>
          <p:cNvSpPr>
            <a:spLocks noChangeArrowheads="1"/>
          </p:cNvSpPr>
          <p:nvPr/>
        </p:nvSpPr>
        <p:spPr bwMode="auto">
          <a:xfrm>
            <a:off x="2428860" y="4638684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+</a:t>
            </a:r>
          </a:p>
        </p:txBody>
      </p:sp>
      <p:sp>
        <p:nvSpPr>
          <p:cNvPr id="58" name="Oval 44"/>
          <p:cNvSpPr>
            <a:spLocks noChangeArrowheads="1"/>
          </p:cNvSpPr>
          <p:nvPr/>
        </p:nvSpPr>
        <p:spPr bwMode="auto">
          <a:xfrm>
            <a:off x="2428860" y="2928934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+</a:t>
            </a:r>
          </a:p>
        </p:txBody>
      </p:sp>
      <p:sp>
        <p:nvSpPr>
          <p:cNvPr id="3074" name="Rectangle 47"/>
          <p:cNvSpPr>
            <a:spLocks noChangeArrowheads="1"/>
          </p:cNvSpPr>
          <p:nvPr/>
        </p:nvSpPr>
        <p:spPr bwMode="auto">
          <a:xfrm>
            <a:off x="990000" y="1714488"/>
            <a:ext cx="7164000" cy="864000"/>
          </a:xfrm>
          <a:prstGeom prst="round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Выберите 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уравнения решением которых является число </a:t>
            </a:r>
            <a:r>
              <a:rPr lang="ru-R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8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Rectangle 48"/>
          <p:cNvSpPr>
            <a:spLocks noChangeArrowheads="1"/>
          </p:cNvSpPr>
          <p:nvPr/>
        </p:nvSpPr>
        <p:spPr bwMode="auto">
          <a:xfrm>
            <a:off x="3357554" y="2840839"/>
            <a:ext cx="4752008" cy="576263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dirty="0" smtClean="0">
                <a:solidFill>
                  <a:srgbClr val="333300"/>
                </a:solidFill>
                <a:latin typeface="Arial" pitchFamily="34" charset="0"/>
                <a:cs typeface="Arial" pitchFamily="34" charset="0"/>
              </a:rPr>
              <a:t>8 + у = 16</a:t>
            </a:r>
            <a:endParaRPr lang="ru-RU" sz="2400" dirty="0">
              <a:solidFill>
                <a:srgbClr val="33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8" name="Rectangle 49"/>
          <p:cNvSpPr>
            <a:spLocks noChangeArrowheads="1"/>
          </p:cNvSpPr>
          <p:nvPr/>
        </p:nvSpPr>
        <p:spPr bwMode="auto">
          <a:xfrm>
            <a:off x="3357554" y="3667133"/>
            <a:ext cx="4752008" cy="574675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у– 10 = 18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49" name="Rectangle 50"/>
          <p:cNvSpPr>
            <a:spLocks noChangeArrowheads="1"/>
          </p:cNvSpPr>
          <p:nvPr/>
        </p:nvSpPr>
        <p:spPr bwMode="auto">
          <a:xfrm>
            <a:off x="3419872" y="4581128"/>
            <a:ext cx="4752008" cy="576263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12 – у = 4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133600" y="4457700"/>
            <a:ext cx="432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Oval 44"/>
          <p:cNvSpPr>
            <a:spLocks noChangeArrowheads="1"/>
          </p:cNvSpPr>
          <p:nvPr/>
        </p:nvSpPr>
        <p:spPr bwMode="auto">
          <a:xfrm>
            <a:off x="2428860" y="3783809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>-</a:t>
            </a:r>
            <a:endParaRPr lang="ru-RU" sz="4000" dirty="0">
              <a:solidFill>
                <a:srgbClr val="C00000"/>
              </a:solidFill>
            </a:endParaRPr>
          </a:p>
        </p:txBody>
      </p:sp>
      <p:grpSp>
        <p:nvGrpSpPr>
          <p:cNvPr id="5" name="Группа 42"/>
          <p:cNvGrpSpPr>
            <a:grpSpLocks noChangeAspect="1"/>
          </p:cNvGrpSpPr>
          <p:nvPr/>
        </p:nvGrpSpPr>
        <p:grpSpPr>
          <a:xfrm>
            <a:off x="571472" y="2786058"/>
            <a:ext cx="938700" cy="1080000"/>
            <a:chOff x="1069956" y="1467992"/>
            <a:chExt cx="1152458" cy="1325934"/>
          </a:xfrm>
        </p:grpSpPr>
        <p:grpSp>
          <p:nvGrpSpPr>
            <p:cNvPr id="6" name="Группа 27"/>
            <p:cNvGrpSpPr/>
            <p:nvPr/>
          </p:nvGrpSpPr>
          <p:grpSpPr>
            <a:xfrm>
              <a:off x="1214414" y="1785926"/>
              <a:ext cx="1008000" cy="1008000"/>
              <a:chOff x="1214414" y="1785926"/>
              <a:chExt cx="1008000" cy="1008000"/>
            </a:xfrm>
          </p:grpSpPr>
          <p:grpSp>
            <p:nvGrpSpPr>
              <p:cNvPr id="7" name="Группа 26"/>
              <p:cNvGrpSpPr/>
              <p:nvPr/>
            </p:nvGrpSpPr>
            <p:grpSpPr>
              <a:xfrm>
                <a:off x="1214414" y="1785926"/>
                <a:ext cx="1008000" cy="1008000"/>
                <a:chOff x="1214414" y="1785926"/>
                <a:chExt cx="1008000" cy="1008000"/>
              </a:xfrm>
            </p:grpSpPr>
            <p:grpSp>
              <p:nvGrpSpPr>
                <p:cNvPr id="8" name="Группа 13"/>
                <p:cNvGrpSpPr/>
                <p:nvPr/>
              </p:nvGrpSpPr>
              <p:grpSpPr>
                <a:xfrm>
                  <a:off x="1214414" y="1785926"/>
                  <a:ext cx="1008000" cy="1008000"/>
                  <a:chOff x="1214414" y="1785926"/>
                  <a:chExt cx="1008000" cy="1008000"/>
                </a:xfrm>
              </p:grpSpPr>
              <p:sp>
                <p:nvSpPr>
                  <p:cNvPr id="55" name="Блок-схема: узел 54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solidFill>
                    <a:srgbClr val="00B05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9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</p:grpSpPr>
                <p:sp>
                  <p:nvSpPr>
                    <p:cNvPr id="57" name="Блок-схема: узел 56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59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sp>
              <p:nvSpPr>
                <p:cNvPr id="54" name="Месяц 53"/>
                <p:cNvSpPr/>
                <p:nvPr/>
              </p:nvSpPr>
              <p:spPr>
                <a:xfrm rot="16200000">
                  <a:off x="1611257" y="2271706"/>
                  <a:ext cx="214314" cy="528638"/>
                </a:xfrm>
                <a:prstGeom prst="moon">
                  <a:avLst>
                    <a:gd name="adj" fmla="val 30475"/>
                  </a:avLst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0" name="Группа 18"/>
              <p:cNvGrpSpPr>
                <a:grpSpLocks noChangeAspect="1"/>
              </p:cNvGrpSpPr>
              <p:nvPr/>
            </p:nvGrpSpPr>
            <p:grpSpPr>
              <a:xfrm>
                <a:off x="1500166" y="2145497"/>
                <a:ext cx="465190" cy="108000"/>
                <a:chOff x="1500166" y="2145497"/>
                <a:chExt cx="465190" cy="108000"/>
              </a:xfrm>
            </p:grpSpPr>
            <p:sp>
              <p:nvSpPr>
                <p:cNvPr id="48" name="Блок-схема: узел 47"/>
                <p:cNvSpPr>
                  <a:spLocks noChangeAspect="1"/>
                </p:cNvSpPr>
                <p:nvPr/>
              </p:nvSpPr>
              <p:spPr>
                <a:xfrm>
                  <a:off x="150016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9" name="Блок-схема: узел 48"/>
                <p:cNvSpPr>
                  <a:spLocks noChangeAspect="1"/>
                </p:cNvSpPr>
                <p:nvPr/>
              </p:nvSpPr>
              <p:spPr>
                <a:xfrm>
                  <a:off x="185735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sp>
          <p:nvSpPr>
            <p:cNvPr id="45" name="Облако 44"/>
            <p:cNvSpPr/>
            <p:nvPr/>
          </p:nvSpPr>
          <p:spPr>
            <a:xfrm rot="19941007" flipV="1">
              <a:off x="1069956" y="1467992"/>
              <a:ext cx="914400" cy="526082"/>
            </a:xfrm>
            <a:prstGeom prst="cloud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61"/>
          <p:cNvGrpSpPr>
            <a:grpSpLocks noChangeAspect="1"/>
          </p:cNvGrpSpPr>
          <p:nvPr/>
        </p:nvGrpSpPr>
        <p:grpSpPr>
          <a:xfrm>
            <a:off x="714348" y="4143380"/>
            <a:ext cx="840210" cy="1080000"/>
            <a:chOff x="144458" y="2816336"/>
            <a:chExt cx="1008000" cy="1295656"/>
          </a:xfrm>
          <a:solidFill>
            <a:srgbClr val="FF0000"/>
          </a:solidFill>
        </p:grpSpPr>
        <p:grpSp>
          <p:nvGrpSpPr>
            <p:cNvPr id="12" name="Группа 31"/>
            <p:cNvGrpSpPr/>
            <p:nvPr/>
          </p:nvGrpSpPr>
          <p:grpSpPr>
            <a:xfrm>
              <a:off x="144458" y="2816336"/>
              <a:ext cx="1008000" cy="1295656"/>
              <a:chOff x="144458" y="2816336"/>
              <a:chExt cx="1008000" cy="1295656"/>
            </a:xfrm>
            <a:grpFill/>
          </p:grpSpPr>
          <p:grpSp>
            <p:nvGrpSpPr>
              <p:cNvPr id="13" name="Группа 30"/>
              <p:cNvGrpSpPr/>
              <p:nvPr/>
            </p:nvGrpSpPr>
            <p:grpSpPr>
              <a:xfrm>
                <a:off x="144458" y="2816336"/>
                <a:ext cx="1008000" cy="1295656"/>
                <a:chOff x="144458" y="2816336"/>
                <a:chExt cx="1008000" cy="1295656"/>
              </a:xfrm>
              <a:grpFill/>
            </p:grpSpPr>
            <p:grpSp>
              <p:nvGrpSpPr>
                <p:cNvPr id="14" name="Группа 13"/>
                <p:cNvGrpSpPr/>
                <p:nvPr/>
              </p:nvGrpSpPr>
              <p:grpSpPr>
                <a:xfrm>
                  <a:off x="144458" y="3103992"/>
                  <a:ext cx="1008000" cy="1008000"/>
                  <a:chOff x="1214414" y="1785926"/>
                  <a:chExt cx="1008000" cy="1008000"/>
                </a:xfrm>
                <a:grpFill/>
              </p:grpSpPr>
              <p:sp>
                <p:nvSpPr>
                  <p:cNvPr id="71" name="Блок-схема: узел 70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gradFill flip="none" rotWithShape="1">
                    <a:gsLst>
                      <a:gs pos="0">
                        <a:srgbClr val="FF0000">
                          <a:tint val="66000"/>
                          <a:satMod val="160000"/>
                        </a:srgbClr>
                      </a:gs>
                      <a:gs pos="50000">
                        <a:srgbClr val="FF0000">
                          <a:tint val="44500"/>
                          <a:satMod val="160000"/>
                        </a:srgbClr>
                      </a:gs>
                      <a:gs pos="100000">
                        <a:srgbClr val="FF0000">
                          <a:tint val="23500"/>
                          <a:satMod val="160000"/>
                        </a:srgbClr>
                      </a:gs>
                    </a:gsLst>
                    <a:lin ang="16200000" scaled="1"/>
                    <a:tileRect/>
                  </a:gradFill>
                  <a:ln>
                    <a:solidFill>
                      <a:srgbClr val="0000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15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  <a:grpFill/>
                </p:grpSpPr>
                <p:sp>
                  <p:nvSpPr>
                    <p:cNvPr id="73" name="Блок-схема: узел 72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74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sp>
              <p:nvSpPr>
                <p:cNvPr id="70" name="Пятно 2 8"/>
                <p:cNvSpPr/>
                <p:nvPr/>
              </p:nvSpPr>
              <p:spPr>
                <a:xfrm rot="1129421">
                  <a:off x="282145" y="2816336"/>
                  <a:ext cx="720000" cy="540000"/>
                </a:xfrm>
                <a:prstGeom prst="irregularSeal2">
                  <a:avLst/>
                </a:prstGeom>
                <a:grpFill/>
                <a:ln w="19050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68" name="Месяц 67"/>
              <p:cNvSpPr/>
              <p:nvPr/>
            </p:nvSpPr>
            <p:spPr>
              <a:xfrm rot="5400000" flipV="1">
                <a:off x="541301" y="3557590"/>
                <a:ext cx="214314" cy="528638"/>
              </a:xfrm>
              <a:prstGeom prst="moon">
                <a:avLst>
                  <a:gd name="adj" fmla="val 3047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6" name="Группа 18"/>
            <p:cNvGrpSpPr>
              <a:grpSpLocks noChangeAspect="1"/>
            </p:cNvGrpSpPr>
            <p:nvPr/>
          </p:nvGrpSpPr>
          <p:grpSpPr>
            <a:xfrm>
              <a:off x="430210" y="3463563"/>
              <a:ext cx="465190" cy="108000"/>
              <a:chOff x="1500166" y="2145497"/>
              <a:chExt cx="465190" cy="108000"/>
            </a:xfrm>
            <a:grpFill/>
          </p:grpSpPr>
          <p:sp>
            <p:nvSpPr>
              <p:cNvPr id="65" name="Блок-схема: узел 64"/>
              <p:cNvSpPr>
                <a:spLocks noChangeAspect="1"/>
              </p:cNvSpPr>
              <p:nvPr/>
            </p:nvSpPr>
            <p:spPr>
              <a:xfrm>
                <a:off x="150016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6" name="Блок-схема: узел 65"/>
              <p:cNvSpPr>
                <a:spLocks noChangeAspect="1"/>
              </p:cNvSpPr>
              <p:nvPr/>
            </p:nvSpPr>
            <p:spPr>
              <a:xfrm>
                <a:off x="185735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92" name="Умножение 91">
            <a:hlinkClick r:id="" action="ppaction://hlinkshowjump?jump=endshow"/>
          </p:cNvPr>
          <p:cNvSpPr/>
          <p:nvPr/>
        </p:nvSpPr>
        <p:spPr>
          <a:xfrm>
            <a:off x="8712000" y="0"/>
            <a:ext cx="432000" cy="432000"/>
          </a:xfrm>
          <a:prstGeom prst="mathMultiply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3" name="001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1" cstate="print"/>
          <a:stretch>
            <a:fillRect/>
          </a:stretch>
        </p:blipFill>
        <p:spPr>
          <a:xfrm>
            <a:off x="500034" y="2285992"/>
            <a:ext cx="304800" cy="304800"/>
          </a:xfrm>
          <a:prstGeom prst="rect">
            <a:avLst/>
          </a:prstGeom>
        </p:spPr>
      </p:pic>
      <p:pic>
        <p:nvPicPr>
          <p:cNvPr id="95" name="SCALES.WAV">
            <a:hlinkClick r:id="" action="ppaction://media"/>
          </p:cNvPr>
          <p:cNvPicPr>
            <a:picLocks noRot="1" noChangeAspect="1"/>
          </p:cNvPicPr>
          <p:nvPr>
            <a:wavAudioFile r:embed="rId3" name="SCALES.WAV"/>
          </p:nvPr>
        </p:nvPicPr>
        <p:blipFill>
          <a:blip r:embed="rId12" cstate="print"/>
          <a:stretch>
            <a:fillRect/>
          </a:stretch>
        </p:blipFill>
        <p:spPr>
          <a:xfrm>
            <a:off x="500034" y="1500174"/>
            <a:ext cx="304800" cy="304800"/>
          </a:xfrm>
          <a:prstGeom prst="rect">
            <a:avLst/>
          </a:prstGeom>
        </p:spPr>
      </p:pic>
      <p:pic>
        <p:nvPicPr>
          <p:cNvPr id="69" name="SCALES.WAV">
            <a:hlinkClick r:id="" action="ppaction://media"/>
          </p:cNvPr>
          <p:cNvPicPr>
            <a:picLocks noRot="1" noChangeAspect="1"/>
          </p:cNvPicPr>
          <p:nvPr>
            <a:wavAudioFile r:embed="rId3" name="SCALES.WAV"/>
          </p:nvPr>
        </p:nvPicPr>
        <p:blipFill>
          <a:blip r:embed="rId13" cstate="print"/>
          <a:stretch>
            <a:fillRect/>
          </a:stretch>
        </p:blipFill>
        <p:spPr>
          <a:xfrm>
            <a:off x="500034" y="1928802"/>
            <a:ext cx="304800" cy="304800"/>
          </a:xfrm>
          <a:prstGeom prst="rect">
            <a:avLst/>
          </a:prstGeom>
        </p:spPr>
      </p:pic>
      <p:grpSp>
        <p:nvGrpSpPr>
          <p:cNvPr id="17" name="Группа 53"/>
          <p:cNvGrpSpPr/>
          <p:nvPr/>
        </p:nvGrpSpPr>
        <p:grpSpPr>
          <a:xfrm>
            <a:off x="2107388" y="2852734"/>
            <a:ext cx="762001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51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52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" name="Группа 48"/>
          <p:cNvGrpSpPr/>
          <p:nvPr/>
        </p:nvGrpSpPr>
        <p:grpSpPr>
          <a:xfrm>
            <a:off x="2143107" y="3709990"/>
            <a:ext cx="762001" cy="533400"/>
            <a:chOff x="2057400" y="2692400"/>
            <a:chExt cx="762000" cy="533400"/>
          </a:xfrm>
          <a:solidFill>
            <a:srgbClr val="0000FF"/>
          </a:solidFill>
        </p:grpSpPr>
        <p:sp>
          <p:nvSpPr>
            <p:cNvPr id="31" name="AutoShape 8"/>
            <p:cNvSpPr>
              <a:spLocks noChangeArrowheads="1"/>
            </p:cNvSpPr>
            <p:nvPr/>
          </p:nvSpPr>
          <p:spPr bwMode="auto">
            <a:xfrm>
              <a:off x="2133600" y="26924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32" name="Oval 44"/>
            <p:cNvSpPr>
              <a:spLocks noChangeArrowheads="1"/>
            </p:cNvSpPr>
            <p:nvPr/>
          </p:nvSpPr>
          <p:spPr bwMode="auto">
            <a:xfrm>
              <a:off x="2343152" y="27638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2057400" y="27686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2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" name="Группа 56"/>
          <p:cNvGrpSpPr/>
          <p:nvPr/>
        </p:nvGrpSpPr>
        <p:grpSpPr>
          <a:xfrm>
            <a:off x="2107388" y="4567246"/>
            <a:ext cx="762001" cy="533400"/>
            <a:chOff x="2057400" y="3526631"/>
            <a:chExt cx="762000" cy="533400"/>
          </a:xfrm>
          <a:solidFill>
            <a:srgbClr val="0000FF"/>
          </a:solidFill>
        </p:grpSpPr>
        <p:sp>
          <p:nvSpPr>
            <p:cNvPr id="39" name="AutoShape 8"/>
            <p:cNvSpPr>
              <a:spLocks noChangeArrowheads="1"/>
            </p:cNvSpPr>
            <p:nvPr/>
          </p:nvSpPr>
          <p:spPr bwMode="auto">
            <a:xfrm>
              <a:off x="2133600" y="3526631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40" name="Oval 44"/>
            <p:cNvSpPr>
              <a:spLocks noChangeArrowheads="1"/>
            </p:cNvSpPr>
            <p:nvPr/>
          </p:nvSpPr>
          <p:spPr bwMode="auto">
            <a:xfrm>
              <a:off x="2362200" y="3602831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2057400" y="3602831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3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975" fill="hold"/>
                                        <p:tgtEl>
                                          <p:spTgt spid="6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475"/>
                            </p:stCondLst>
                            <p:childTnLst>
                              <p:par>
                                <p:cTn id="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8" dur="3315" fill="hold"/>
                                        <p:tgtEl>
                                          <p:spTgt spid="9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815"/>
                            </p:stCondLst>
                            <p:childTnLst>
                              <p:par>
                                <p:cTn id="3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4" dur="2975" fill="hold"/>
                                        <p:tgtEl>
                                          <p:spTgt spid="9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475"/>
                            </p:stCondLst>
                            <p:childTnLst>
                              <p:par>
                                <p:cTn id="4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audio>
              <p:cMediaNode showWhenStopped="0">
                <p:cTn id="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3"/>
                </p:tgtEl>
              </p:cMediaNode>
            </p:audio>
            <p:audio>
              <p:cMediaNode showWhenStopped="0">
                <p:cTn id="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5"/>
                </p:tgtEl>
              </p:cMediaNode>
            </p:audio>
            <p:audio>
              <p:cMediaNode showWhenStopped="0">
                <p:cTn id="5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9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8"/>
          <p:cNvGrpSpPr/>
          <p:nvPr/>
        </p:nvGrpSpPr>
        <p:grpSpPr>
          <a:xfrm>
            <a:off x="357158" y="285728"/>
            <a:ext cx="8429684" cy="6293288"/>
            <a:chOff x="357158" y="285728"/>
            <a:chExt cx="8429684" cy="6293288"/>
          </a:xfrm>
        </p:grpSpPr>
        <p:sp>
          <p:nvSpPr>
            <p:cNvPr id="89" name="Прямоугольник 88"/>
            <p:cNvSpPr/>
            <p:nvPr/>
          </p:nvSpPr>
          <p:spPr>
            <a:xfrm>
              <a:off x="357158" y="285728"/>
              <a:ext cx="8429684" cy="6286544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" name="Группа 55"/>
            <p:cNvGrpSpPr/>
            <p:nvPr/>
          </p:nvGrpSpPr>
          <p:grpSpPr>
            <a:xfrm>
              <a:off x="366870" y="285728"/>
              <a:ext cx="8301030" cy="864000"/>
              <a:chOff x="376583" y="285728"/>
              <a:chExt cx="8301030" cy="864000"/>
            </a:xfrm>
          </p:grpSpPr>
          <p:pic>
            <p:nvPicPr>
              <p:cNvPr id="98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99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100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101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102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103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  <p:grpSp>
          <p:nvGrpSpPr>
            <p:cNvPr id="4" name="Группа 56"/>
            <p:cNvGrpSpPr/>
            <p:nvPr/>
          </p:nvGrpSpPr>
          <p:grpSpPr>
            <a:xfrm>
              <a:off x="366870" y="5715016"/>
              <a:ext cx="8301030" cy="864000"/>
              <a:chOff x="376583" y="285728"/>
              <a:chExt cx="8301030" cy="864000"/>
            </a:xfrm>
          </p:grpSpPr>
          <p:pic>
            <p:nvPicPr>
              <p:cNvPr id="92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93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94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95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96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97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60" name="Oval 44"/>
          <p:cNvSpPr>
            <a:spLocks noChangeArrowheads="1"/>
          </p:cNvSpPr>
          <p:nvPr/>
        </p:nvSpPr>
        <p:spPr bwMode="auto">
          <a:xfrm>
            <a:off x="2428860" y="4638684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-</a:t>
            </a:r>
          </a:p>
        </p:txBody>
      </p:sp>
      <p:sp>
        <p:nvSpPr>
          <p:cNvPr id="58" name="Oval 44"/>
          <p:cNvSpPr>
            <a:spLocks noChangeArrowheads="1"/>
          </p:cNvSpPr>
          <p:nvPr/>
        </p:nvSpPr>
        <p:spPr bwMode="auto">
          <a:xfrm>
            <a:off x="2428860" y="2928934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-</a:t>
            </a:r>
          </a:p>
        </p:txBody>
      </p:sp>
      <p:sp>
        <p:nvSpPr>
          <p:cNvPr id="3074" name="Rectangle 47"/>
          <p:cNvSpPr>
            <a:spLocks noChangeArrowheads="1"/>
          </p:cNvSpPr>
          <p:nvPr/>
        </p:nvSpPr>
        <p:spPr bwMode="auto">
          <a:xfrm>
            <a:off x="990000" y="1714488"/>
            <a:ext cx="7164000" cy="864000"/>
          </a:xfrm>
          <a:prstGeom prst="round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7.                     к + 40 = 60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Rectangle 48"/>
          <p:cNvSpPr>
            <a:spLocks noChangeArrowheads="1"/>
          </p:cNvSpPr>
          <p:nvPr/>
        </p:nvSpPr>
        <p:spPr bwMode="auto">
          <a:xfrm>
            <a:off x="3357554" y="2840839"/>
            <a:ext cx="4752008" cy="576263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dirty="0" smtClean="0">
                <a:solidFill>
                  <a:srgbClr val="333300"/>
                </a:solidFill>
                <a:latin typeface="Arial" pitchFamily="34" charset="0"/>
                <a:cs typeface="Arial" pitchFamily="34" charset="0"/>
              </a:rPr>
              <a:t>к =100</a:t>
            </a:r>
            <a:endParaRPr lang="ru-RU" sz="2400" dirty="0">
              <a:solidFill>
                <a:srgbClr val="33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8" name="Rectangle 49"/>
          <p:cNvSpPr>
            <a:spLocks noChangeArrowheads="1"/>
          </p:cNvSpPr>
          <p:nvPr/>
        </p:nvSpPr>
        <p:spPr bwMode="auto">
          <a:xfrm>
            <a:off x="3357554" y="3667133"/>
            <a:ext cx="4752008" cy="574675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к = 20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49" name="Rectangle 50"/>
          <p:cNvSpPr>
            <a:spLocks noChangeArrowheads="1"/>
          </p:cNvSpPr>
          <p:nvPr/>
        </p:nvSpPr>
        <p:spPr bwMode="auto">
          <a:xfrm>
            <a:off x="3357554" y="4500570"/>
            <a:ext cx="4752008" cy="576263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к = 30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133600" y="4457700"/>
            <a:ext cx="432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Oval 44"/>
          <p:cNvSpPr>
            <a:spLocks noChangeArrowheads="1"/>
          </p:cNvSpPr>
          <p:nvPr/>
        </p:nvSpPr>
        <p:spPr bwMode="auto">
          <a:xfrm>
            <a:off x="2428860" y="3783809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+</a:t>
            </a:r>
          </a:p>
        </p:txBody>
      </p:sp>
      <p:grpSp>
        <p:nvGrpSpPr>
          <p:cNvPr id="5" name="Группа 42"/>
          <p:cNvGrpSpPr>
            <a:grpSpLocks noChangeAspect="1"/>
          </p:cNvGrpSpPr>
          <p:nvPr/>
        </p:nvGrpSpPr>
        <p:grpSpPr>
          <a:xfrm>
            <a:off x="571472" y="2786058"/>
            <a:ext cx="938700" cy="1080000"/>
            <a:chOff x="1069956" y="1467992"/>
            <a:chExt cx="1152458" cy="1325934"/>
          </a:xfrm>
        </p:grpSpPr>
        <p:grpSp>
          <p:nvGrpSpPr>
            <p:cNvPr id="6" name="Группа 27"/>
            <p:cNvGrpSpPr/>
            <p:nvPr/>
          </p:nvGrpSpPr>
          <p:grpSpPr>
            <a:xfrm>
              <a:off x="1214414" y="1785926"/>
              <a:ext cx="1008000" cy="1008000"/>
              <a:chOff x="1214414" y="1785926"/>
              <a:chExt cx="1008000" cy="1008000"/>
            </a:xfrm>
          </p:grpSpPr>
          <p:grpSp>
            <p:nvGrpSpPr>
              <p:cNvPr id="7" name="Группа 26"/>
              <p:cNvGrpSpPr/>
              <p:nvPr/>
            </p:nvGrpSpPr>
            <p:grpSpPr>
              <a:xfrm>
                <a:off x="1214414" y="1785926"/>
                <a:ext cx="1008000" cy="1008000"/>
                <a:chOff x="1214414" y="1785926"/>
                <a:chExt cx="1008000" cy="1008000"/>
              </a:xfrm>
            </p:grpSpPr>
            <p:grpSp>
              <p:nvGrpSpPr>
                <p:cNvPr id="8" name="Группа 13"/>
                <p:cNvGrpSpPr/>
                <p:nvPr/>
              </p:nvGrpSpPr>
              <p:grpSpPr>
                <a:xfrm>
                  <a:off x="1214414" y="1785926"/>
                  <a:ext cx="1008000" cy="1008000"/>
                  <a:chOff x="1214414" y="1785926"/>
                  <a:chExt cx="1008000" cy="1008000"/>
                </a:xfrm>
              </p:grpSpPr>
              <p:sp>
                <p:nvSpPr>
                  <p:cNvPr id="55" name="Блок-схема: узел 54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solidFill>
                    <a:srgbClr val="00B05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9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</p:grpSpPr>
                <p:sp>
                  <p:nvSpPr>
                    <p:cNvPr id="57" name="Блок-схема: узел 56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59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sp>
              <p:nvSpPr>
                <p:cNvPr id="54" name="Месяц 53"/>
                <p:cNvSpPr/>
                <p:nvPr/>
              </p:nvSpPr>
              <p:spPr>
                <a:xfrm rot="16200000">
                  <a:off x="1611257" y="2271706"/>
                  <a:ext cx="214314" cy="528638"/>
                </a:xfrm>
                <a:prstGeom prst="moon">
                  <a:avLst>
                    <a:gd name="adj" fmla="val 30475"/>
                  </a:avLst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0" name="Группа 18"/>
              <p:cNvGrpSpPr>
                <a:grpSpLocks noChangeAspect="1"/>
              </p:cNvGrpSpPr>
              <p:nvPr/>
            </p:nvGrpSpPr>
            <p:grpSpPr>
              <a:xfrm>
                <a:off x="1500166" y="2145497"/>
                <a:ext cx="465190" cy="108000"/>
                <a:chOff x="1500166" y="2145497"/>
                <a:chExt cx="465190" cy="108000"/>
              </a:xfrm>
            </p:grpSpPr>
            <p:sp>
              <p:nvSpPr>
                <p:cNvPr id="48" name="Блок-схема: узел 47"/>
                <p:cNvSpPr>
                  <a:spLocks noChangeAspect="1"/>
                </p:cNvSpPr>
                <p:nvPr/>
              </p:nvSpPr>
              <p:spPr>
                <a:xfrm>
                  <a:off x="150016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9" name="Блок-схема: узел 48"/>
                <p:cNvSpPr>
                  <a:spLocks noChangeAspect="1"/>
                </p:cNvSpPr>
                <p:nvPr/>
              </p:nvSpPr>
              <p:spPr>
                <a:xfrm>
                  <a:off x="185735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sp>
          <p:nvSpPr>
            <p:cNvPr id="45" name="Облако 44"/>
            <p:cNvSpPr/>
            <p:nvPr/>
          </p:nvSpPr>
          <p:spPr>
            <a:xfrm rot="19941007" flipV="1">
              <a:off x="1069956" y="1467992"/>
              <a:ext cx="914400" cy="526082"/>
            </a:xfrm>
            <a:prstGeom prst="cloud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61"/>
          <p:cNvGrpSpPr>
            <a:grpSpLocks noChangeAspect="1"/>
          </p:cNvGrpSpPr>
          <p:nvPr/>
        </p:nvGrpSpPr>
        <p:grpSpPr>
          <a:xfrm>
            <a:off x="714348" y="4143380"/>
            <a:ext cx="840210" cy="1080000"/>
            <a:chOff x="144458" y="2816336"/>
            <a:chExt cx="1008000" cy="1295656"/>
          </a:xfrm>
          <a:solidFill>
            <a:srgbClr val="FF0000"/>
          </a:solidFill>
        </p:grpSpPr>
        <p:grpSp>
          <p:nvGrpSpPr>
            <p:cNvPr id="12" name="Группа 31"/>
            <p:cNvGrpSpPr/>
            <p:nvPr/>
          </p:nvGrpSpPr>
          <p:grpSpPr>
            <a:xfrm>
              <a:off x="144458" y="2816336"/>
              <a:ext cx="1008000" cy="1295656"/>
              <a:chOff x="144458" y="2816336"/>
              <a:chExt cx="1008000" cy="1295656"/>
            </a:xfrm>
            <a:grpFill/>
          </p:grpSpPr>
          <p:grpSp>
            <p:nvGrpSpPr>
              <p:cNvPr id="13" name="Группа 30"/>
              <p:cNvGrpSpPr/>
              <p:nvPr/>
            </p:nvGrpSpPr>
            <p:grpSpPr>
              <a:xfrm>
                <a:off x="144458" y="2816336"/>
                <a:ext cx="1008000" cy="1295656"/>
                <a:chOff x="144458" y="2816336"/>
                <a:chExt cx="1008000" cy="1295656"/>
              </a:xfrm>
              <a:grpFill/>
            </p:grpSpPr>
            <p:grpSp>
              <p:nvGrpSpPr>
                <p:cNvPr id="14" name="Группа 13"/>
                <p:cNvGrpSpPr/>
                <p:nvPr/>
              </p:nvGrpSpPr>
              <p:grpSpPr>
                <a:xfrm>
                  <a:off x="144458" y="3103992"/>
                  <a:ext cx="1008000" cy="1008000"/>
                  <a:chOff x="1214414" y="1785926"/>
                  <a:chExt cx="1008000" cy="1008000"/>
                </a:xfrm>
                <a:grpFill/>
              </p:grpSpPr>
              <p:sp>
                <p:nvSpPr>
                  <p:cNvPr id="71" name="Блок-схема: узел 70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gradFill flip="none" rotWithShape="1">
                    <a:gsLst>
                      <a:gs pos="0">
                        <a:srgbClr val="FF0000">
                          <a:tint val="66000"/>
                          <a:satMod val="160000"/>
                        </a:srgbClr>
                      </a:gs>
                      <a:gs pos="50000">
                        <a:srgbClr val="FF0000">
                          <a:tint val="44500"/>
                          <a:satMod val="160000"/>
                        </a:srgbClr>
                      </a:gs>
                      <a:gs pos="100000">
                        <a:srgbClr val="FF0000">
                          <a:tint val="23500"/>
                          <a:satMod val="160000"/>
                        </a:srgbClr>
                      </a:gs>
                    </a:gsLst>
                    <a:lin ang="16200000" scaled="1"/>
                    <a:tileRect/>
                  </a:gradFill>
                  <a:ln>
                    <a:solidFill>
                      <a:srgbClr val="0000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15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  <a:grpFill/>
                </p:grpSpPr>
                <p:sp>
                  <p:nvSpPr>
                    <p:cNvPr id="73" name="Блок-схема: узел 72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74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sp>
              <p:nvSpPr>
                <p:cNvPr id="70" name="Пятно 2 8"/>
                <p:cNvSpPr/>
                <p:nvPr/>
              </p:nvSpPr>
              <p:spPr>
                <a:xfrm rot="1129421">
                  <a:off x="282145" y="2816336"/>
                  <a:ext cx="720000" cy="540000"/>
                </a:xfrm>
                <a:prstGeom prst="irregularSeal2">
                  <a:avLst/>
                </a:prstGeom>
                <a:grpFill/>
                <a:ln w="19050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68" name="Месяц 67"/>
              <p:cNvSpPr/>
              <p:nvPr/>
            </p:nvSpPr>
            <p:spPr>
              <a:xfrm rot="5400000" flipV="1">
                <a:off x="541301" y="3557590"/>
                <a:ext cx="214314" cy="528638"/>
              </a:xfrm>
              <a:prstGeom prst="moon">
                <a:avLst>
                  <a:gd name="adj" fmla="val 3047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6" name="Группа 18"/>
            <p:cNvGrpSpPr>
              <a:grpSpLocks noChangeAspect="1"/>
            </p:cNvGrpSpPr>
            <p:nvPr/>
          </p:nvGrpSpPr>
          <p:grpSpPr>
            <a:xfrm>
              <a:off x="430210" y="3463563"/>
              <a:ext cx="465190" cy="108000"/>
              <a:chOff x="1500166" y="2145497"/>
              <a:chExt cx="465190" cy="108000"/>
            </a:xfrm>
            <a:grpFill/>
          </p:grpSpPr>
          <p:sp>
            <p:nvSpPr>
              <p:cNvPr id="65" name="Блок-схема: узел 64"/>
              <p:cNvSpPr>
                <a:spLocks noChangeAspect="1"/>
              </p:cNvSpPr>
              <p:nvPr/>
            </p:nvSpPr>
            <p:spPr>
              <a:xfrm>
                <a:off x="150016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6" name="Блок-схема: узел 65"/>
              <p:cNvSpPr>
                <a:spLocks noChangeAspect="1"/>
              </p:cNvSpPr>
              <p:nvPr/>
            </p:nvSpPr>
            <p:spPr>
              <a:xfrm>
                <a:off x="185735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7" name="Группа 53"/>
          <p:cNvGrpSpPr/>
          <p:nvPr/>
        </p:nvGrpSpPr>
        <p:grpSpPr>
          <a:xfrm>
            <a:off x="2107388" y="2852734"/>
            <a:ext cx="762001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51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52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" name="Группа 48"/>
          <p:cNvGrpSpPr/>
          <p:nvPr/>
        </p:nvGrpSpPr>
        <p:grpSpPr>
          <a:xfrm>
            <a:off x="2143107" y="3709990"/>
            <a:ext cx="762001" cy="533400"/>
            <a:chOff x="2057400" y="2692400"/>
            <a:chExt cx="762000" cy="533400"/>
          </a:xfrm>
          <a:solidFill>
            <a:srgbClr val="0000FF"/>
          </a:solidFill>
        </p:grpSpPr>
        <p:sp>
          <p:nvSpPr>
            <p:cNvPr id="31" name="AutoShape 8"/>
            <p:cNvSpPr>
              <a:spLocks noChangeArrowheads="1"/>
            </p:cNvSpPr>
            <p:nvPr/>
          </p:nvSpPr>
          <p:spPr bwMode="auto">
            <a:xfrm>
              <a:off x="2133600" y="26924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32" name="Oval 44"/>
            <p:cNvSpPr>
              <a:spLocks noChangeArrowheads="1"/>
            </p:cNvSpPr>
            <p:nvPr/>
          </p:nvSpPr>
          <p:spPr bwMode="auto">
            <a:xfrm>
              <a:off x="2343152" y="27638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2057400" y="27686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2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" name="Группа 56"/>
          <p:cNvGrpSpPr/>
          <p:nvPr/>
        </p:nvGrpSpPr>
        <p:grpSpPr>
          <a:xfrm>
            <a:off x="2107388" y="4567246"/>
            <a:ext cx="762001" cy="533400"/>
            <a:chOff x="2057400" y="3526631"/>
            <a:chExt cx="762000" cy="533400"/>
          </a:xfrm>
          <a:solidFill>
            <a:srgbClr val="0000FF"/>
          </a:solidFill>
        </p:grpSpPr>
        <p:sp>
          <p:nvSpPr>
            <p:cNvPr id="39" name="AutoShape 8"/>
            <p:cNvSpPr>
              <a:spLocks noChangeArrowheads="1"/>
            </p:cNvSpPr>
            <p:nvPr/>
          </p:nvSpPr>
          <p:spPr bwMode="auto">
            <a:xfrm>
              <a:off x="2133600" y="3526631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40" name="Oval 44"/>
            <p:cNvSpPr>
              <a:spLocks noChangeArrowheads="1"/>
            </p:cNvSpPr>
            <p:nvPr/>
          </p:nvSpPr>
          <p:spPr bwMode="auto">
            <a:xfrm>
              <a:off x="2362200" y="3602831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2057400" y="3602831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3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72" name="001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1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76" name="001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2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77" name="SCALES.WAV">
            <a:hlinkClick r:id="" action="ppaction://media"/>
          </p:cNvPr>
          <p:cNvPicPr>
            <a:picLocks noRot="1" noChangeAspect="1"/>
          </p:cNvPicPr>
          <p:nvPr>
            <a:wavAudioFile r:embed="rId3" name="SCALES.WAV"/>
          </p:nvPr>
        </p:nvPicPr>
        <p:blipFill>
          <a:blip r:embed="rId13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sp>
        <p:nvSpPr>
          <p:cNvPr id="78" name="Умножение 77">
            <a:hlinkClick r:id="" action="ppaction://hlinkshowjump?jump=endshow"/>
          </p:cNvPr>
          <p:cNvSpPr/>
          <p:nvPr/>
        </p:nvSpPr>
        <p:spPr>
          <a:xfrm>
            <a:off x="8712000" y="0"/>
            <a:ext cx="432000" cy="432000"/>
          </a:xfrm>
          <a:prstGeom prst="mathMultiply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315" fill="hold"/>
                                        <p:tgtEl>
                                          <p:spTgt spid="7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815"/>
                            </p:stCondLst>
                            <p:childTnLst>
                              <p:par>
                                <p:cTn id="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8" dur="2975" fill="hold"/>
                                        <p:tgtEl>
                                          <p:spTgt spid="7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475"/>
                            </p:stCondLst>
                            <p:childTnLst>
                              <p:par>
                                <p:cTn id="3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4" dur="3315" fill="hold"/>
                                        <p:tgtEl>
                                          <p:spTgt spid="7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815"/>
                            </p:stCondLst>
                            <p:childTnLst>
                              <p:par>
                                <p:cTn id="4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audio>
              <p:cMediaNode showWhenStopped="0">
                <p:cTn id="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2"/>
                </p:tgtEl>
              </p:cMediaNode>
            </p:audio>
            <p:audio>
              <p:cMediaNode showWhenStopped="0">
                <p:cTn id="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6"/>
                </p:tgtEl>
              </p:cMediaNode>
            </p:audio>
            <p:audio>
              <p:cMediaNode showWhenStopped="0">
                <p:cTn id="5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7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8"/>
          <p:cNvGrpSpPr/>
          <p:nvPr/>
        </p:nvGrpSpPr>
        <p:grpSpPr>
          <a:xfrm>
            <a:off x="357158" y="285728"/>
            <a:ext cx="8429684" cy="6293288"/>
            <a:chOff x="357158" y="285728"/>
            <a:chExt cx="8429684" cy="6293288"/>
          </a:xfrm>
        </p:grpSpPr>
        <p:sp>
          <p:nvSpPr>
            <p:cNvPr id="75" name="Прямоугольник 74"/>
            <p:cNvSpPr/>
            <p:nvPr/>
          </p:nvSpPr>
          <p:spPr>
            <a:xfrm>
              <a:off x="357158" y="285728"/>
              <a:ext cx="8429684" cy="6286544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" name="Группа 55"/>
            <p:cNvGrpSpPr/>
            <p:nvPr/>
          </p:nvGrpSpPr>
          <p:grpSpPr>
            <a:xfrm>
              <a:off x="366870" y="285728"/>
              <a:ext cx="8301030" cy="864000"/>
              <a:chOff x="376583" y="285728"/>
              <a:chExt cx="8301030" cy="864000"/>
            </a:xfrm>
          </p:grpSpPr>
          <p:pic>
            <p:nvPicPr>
              <p:cNvPr id="100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101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102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103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105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106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  <p:grpSp>
          <p:nvGrpSpPr>
            <p:cNvPr id="4" name="Группа 56"/>
            <p:cNvGrpSpPr/>
            <p:nvPr/>
          </p:nvGrpSpPr>
          <p:grpSpPr>
            <a:xfrm>
              <a:off x="366870" y="5715016"/>
              <a:ext cx="8301030" cy="864000"/>
              <a:chOff x="376583" y="285728"/>
              <a:chExt cx="8301030" cy="864000"/>
            </a:xfrm>
          </p:grpSpPr>
          <p:pic>
            <p:nvPicPr>
              <p:cNvPr id="79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89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96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97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98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99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60" name="Oval 44"/>
          <p:cNvSpPr>
            <a:spLocks noChangeArrowheads="1"/>
          </p:cNvSpPr>
          <p:nvPr/>
        </p:nvSpPr>
        <p:spPr bwMode="auto">
          <a:xfrm>
            <a:off x="2428860" y="4638684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+</a:t>
            </a:r>
          </a:p>
        </p:txBody>
      </p:sp>
      <p:sp>
        <p:nvSpPr>
          <p:cNvPr id="58" name="Oval 44"/>
          <p:cNvSpPr>
            <a:spLocks noChangeArrowheads="1"/>
          </p:cNvSpPr>
          <p:nvPr/>
        </p:nvSpPr>
        <p:spPr bwMode="auto">
          <a:xfrm>
            <a:off x="2428860" y="2928934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-</a:t>
            </a:r>
          </a:p>
        </p:txBody>
      </p:sp>
      <p:sp>
        <p:nvSpPr>
          <p:cNvPr id="3074" name="Rectangle 47"/>
          <p:cNvSpPr>
            <a:spLocks noChangeArrowheads="1"/>
          </p:cNvSpPr>
          <p:nvPr/>
        </p:nvSpPr>
        <p:spPr bwMode="auto">
          <a:xfrm>
            <a:off x="990000" y="1714488"/>
            <a:ext cx="7164000" cy="864000"/>
          </a:xfrm>
          <a:prstGeom prst="round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8. Какое значение может принимать </a:t>
            </a:r>
            <a:r>
              <a:rPr lang="ru-RU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 буквенном выражении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ru-RU" sz="24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 – </a:t>
            </a:r>
            <a:r>
              <a:rPr lang="ru-RU" sz="2400" b="1" u="sng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sz="24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Rectangle 48"/>
          <p:cNvSpPr>
            <a:spLocks noChangeArrowheads="1"/>
          </p:cNvSpPr>
          <p:nvPr/>
        </p:nvSpPr>
        <p:spPr bwMode="auto">
          <a:xfrm>
            <a:off x="3357554" y="2840839"/>
            <a:ext cx="4752008" cy="576263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dirty="0" smtClean="0">
                <a:solidFill>
                  <a:srgbClr val="333300"/>
                </a:solidFill>
                <a:latin typeface="Arial" pitchFamily="34" charset="0"/>
                <a:cs typeface="Arial" pitchFamily="34" charset="0"/>
              </a:rPr>
              <a:t>Х = 9</a:t>
            </a:r>
            <a:endParaRPr lang="ru-RU" sz="2400" dirty="0">
              <a:solidFill>
                <a:srgbClr val="33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8" name="Rectangle 49"/>
          <p:cNvSpPr>
            <a:spLocks noChangeArrowheads="1"/>
          </p:cNvSpPr>
          <p:nvPr/>
        </p:nvSpPr>
        <p:spPr bwMode="auto">
          <a:xfrm>
            <a:off x="3357554" y="3667133"/>
            <a:ext cx="4752008" cy="574675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Х = 6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49" name="Rectangle 50"/>
          <p:cNvSpPr>
            <a:spLocks noChangeArrowheads="1"/>
          </p:cNvSpPr>
          <p:nvPr/>
        </p:nvSpPr>
        <p:spPr bwMode="auto">
          <a:xfrm>
            <a:off x="3357554" y="4500570"/>
            <a:ext cx="4752008" cy="576263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Х = 7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133600" y="4457700"/>
            <a:ext cx="432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Oval 44"/>
          <p:cNvSpPr>
            <a:spLocks noChangeArrowheads="1"/>
          </p:cNvSpPr>
          <p:nvPr/>
        </p:nvSpPr>
        <p:spPr bwMode="auto">
          <a:xfrm>
            <a:off x="2428860" y="3783809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+</a:t>
            </a:r>
          </a:p>
        </p:txBody>
      </p:sp>
      <p:grpSp>
        <p:nvGrpSpPr>
          <p:cNvPr id="5" name="Группа 42"/>
          <p:cNvGrpSpPr>
            <a:grpSpLocks noChangeAspect="1"/>
          </p:cNvGrpSpPr>
          <p:nvPr/>
        </p:nvGrpSpPr>
        <p:grpSpPr>
          <a:xfrm>
            <a:off x="571472" y="2786058"/>
            <a:ext cx="938700" cy="1080000"/>
            <a:chOff x="1069956" y="1467992"/>
            <a:chExt cx="1152458" cy="1325934"/>
          </a:xfrm>
        </p:grpSpPr>
        <p:grpSp>
          <p:nvGrpSpPr>
            <p:cNvPr id="6" name="Группа 27"/>
            <p:cNvGrpSpPr/>
            <p:nvPr/>
          </p:nvGrpSpPr>
          <p:grpSpPr>
            <a:xfrm>
              <a:off x="1214414" y="1785926"/>
              <a:ext cx="1008000" cy="1008000"/>
              <a:chOff x="1214414" y="1785926"/>
              <a:chExt cx="1008000" cy="1008000"/>
            </a:xfrm>
          </p:grpSpPr>
          <p:grpSp>
            <p:nvGrpSpPr>
              <p:cNvPr id="7" name="Группа 26"/>
              <p:cNvGrpSpPr/>
              <p:nvPr/>
            </p:nvGrpSpPr>
            <p:grpSpPr>
              <a:xfrm>
                <a:off x="1214414" y="1785926"/>
                <a:ext cx="1008000" cy="1008000"/>
                <a:chOff x="1214414" y="1785926"/>
                <a:chExt cx="1008000" cy="1008000"/>
              </a:xfrm>
            </p:grpSpPr>
            <p:grpSp>
              <p:nvGrpSpPr>
                <p:cNvPr id="8" name="Группа 13"/>
                <p:cNvGrpSpPr/>
                <p:nvPr/>
              </p:nvGrpSpPr>
              <p:grpSpPr>
                <a:xfrm>
                  <a:off x="1214414" y="1785926"/>
                  <a:ext cx="1008000" cy="1008000"/>
                  <a:chOff x="1214414" y="1785926"/>
                  <a:chExt cx="1008000" cy="1008000"/>
                </a:xfrm>
              </p:grpSpPr>
              <p:sp>
                <p:nvSpPr>
                  <p:cNvPr id="55" name="Блок-схема: узел 54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solidFill>
                    <a:srgbClr val="00B05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9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</p:grpSpPr>
                <p:sp>
                  <p:nvSpPr>
                    <p:cNvPr id="57" name="Блок-схема: узел 56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59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sp>
              <p:nvSpPr>
                <p:cNvPr id="54" name="Месяц 53"/>
                <p:cNvSpPr/>
                <p:nvPr/>
              </p:nvSpPr>
              <p:spPr>
                <a:xfrm rot="16200000">
                  <a:off x="1611257" y="2271706"/>
                  <a:ext cx="214314" cy="528638"/>
                </a:xfrm>
                <a:prstGeom prst="moon">
                  <a:avLst>
                    <a:gd name="adj" fmla="val 30475"/>
                  </a:avLst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0" name="Группа 18"/>
              <p:cNvGrpSpPr>
                <a:grpSpLocks noChangeAspect="1"/>
              </p:cNvGrpSpPr>
              <p:nvPr/>
            </p:nvGrpSpPr>
            <p:grpSpPr>
              <a:xfrm>
                <a:off x="1500166" y="2145497"/>
                <a:ext cx="465190" cy="108000"/>
                <a:chOff x="1500166" y="2145497"/>
                <a:chExt cx="465190" cy="108000"/>
              </a:xfrm>
            </p:grpSpPr>
            <p:sp>
              <p:nvSpPr>
                <p:cNvPr id="48" name="Блок-схема: узел 47"/>
                <p:cNvSpPr>
                  <a:spLocks noChangeAspect="1"/>
                </p:cNvSpPr>
                <p:nvPr/>
              </p:nvSpPr>
              <p:spPr>
                <a:xfrm>
                  <a:off x="150016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9" name="Блок-схема: узел 48"/>
                <p:cNvSpPr>
                  <a:spLocks noChangeAspect="1"/>
                </p:cNvSpPr>
                <p:nvPr/>
              </p:nvSpPr>
              <p:spPr>
                <a:xfrm>
                  <a:off x="185735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sp>
          <p:nvSpPr>
            <p:cNvPr id="45" name="Облако 44"/>
            <p:cNvSpPr/>
            <p:nvPr/>
          </p:nvSpPr>
          <p:spPr>
            <a:xfrm rot="19941007" flipV="1">
              <a:off x="1069956" y="1467992"/>
              <a:ext cx="914400" cy="526082"/>
            </a:xfrm>
            <a:prstGeom prst="cloud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61"/>
          <p:cNvGrpSpPr>
            <a:grpSpLocks noChangeAspect="1"/>
          </p:cNvGrpSpPr>
          <p:nvPr/>
        </p:nvGrpSpPr>
        <p:grpSpPr>
          <a:xfrm>
            <a:off x="714348" y="4143380"/>
            <a:ext cx="840210" cy="1080000"/>
            <a:chOff x="144458" y="2816336"/>
            <a:chExt cx="1008000" cy="1295656"/>
          </a:xfrm>
          <a:solidFill>
            <a:srgbClr val="FF0000"/>
          </a:solidFill>
        </p:grpSpPr>
        <p:grpSp>
          <p:nvGrpSpPr>
            <p:cNvPr id="12" name="Группа 31"/>
            <p:cNvGrpSpPr/>
            <p:nvPr/>
          </p:nvGrpSpPr>
          <p:grpSpPr>
            <a:xfrm>
              <a:off x="144458" y="2816336"/>
              <a:ext cx="1008000" cy="1295656"/>
              <a:chOff x="144458" y="2816336"/>
              <a:chExt cx="1008000" cy="1295656"/>
            </a:xfrm>
            <a:grpFill/>
          </p:grpSpPr>
          <p:grpSp>
            <p:nvGrpSpPr>
              <p:cNvPr id="13" name="Группа 30"/>
              <p:cNvGrpSpPr/>
              <p:nvPr/>
            </p:nvGrpSpPr>
            <p:grpSpPr>
              <a:xfrm>
                <a:off x="144458" y="2816336"/>
                <a:ext cx="1008000" cy="1295656"/>
                <a:chOff x="144458" y="2816336"/>
                <a:chExt cx="1008000" cy="1295656"/>
              </a:xfrm>
              <a:grpFill/>
            </p:grpSpPr>
            <p:grpSp>
              <p:nvGrpSpPr>
                <p:cNvPr id="14" name="Группа 13"/>
                <p:cNvGrpSpPr/>
                <p:nvPr/>
              </p:nvGrpSpPr>
              <p:grpSpPr>
                <a:xfrm>
                  <a:off x="144458" y="3103992"/>
                  <a:ext cx="1008000" cy="1008000"/>
                  <a:chOff x="1214414" y="1785926"/>
                  <a:chExt cx="1008000" cy="1008000"/>
                </a:xfrm>
                <a:grpFill/>
              </p:grpSpPr>
              <p:sp>
                <p:nvSpPr>
                  <p:cNvPr id="71" name="Блок-схема: узел 70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gradFill flip="none" rotWithShape="1">
                    <a:gsLst>
                      <a:gs pos="0">
                        <a:srgbClr val="FF0000">
                          <a:tint val="66000"/>
                          <a:satMod val="160000"/>
                        </a:srgbClr>
                      </a:gs>
                      <a:gs pos="50000">
                        <a:srgbClr val="FF0000">
                          <a:tint val="44500"/>
                          <a:satMod val="160000"/>
                        </a:srgbClr>
                      </a:gs>
                      <a:gs pos="100000">
                        <a:srgbClr val="FF0000">
                          <a:tint val="23500"/>
                          <a:satMod val="160000"/>
                        </a:srgbClr>
                      </a:gs>
                    </a:gsLst>
                    <a:lin ang="16200000" scaled="1"/>
                    <a:tileRect/>
                  </a:gradFill>
                  <a:ln>
                    <a:solidFill>
                      <a:srgbClr val="0000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15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  <a:grpFill/>
                </p:grpSpPr>
                <p:sp>
                  <p:nvSpPr>
                    <p:cNvPr id="73" name="Блок-схема: узел 72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74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sp>
              <p:nvSpPr>
                <p:cNvPr id="70" name="Пятно 2 8"/>
                <p:cNvSpPr/>
                <p:nvPr/>
              </p:nvSpPr>
              <p:spPr>
                <a:xfrm rot="1129421">
                  <a:off x="282145" y="2816336"/>
                  <a:ext cx="720000" cy="540000"/>
                </a:xfrm>
                <a:prstGeom prst="irregularSeal2">
                  <a:avLst/>
                </a:prstGeom>
                <a:grpFill/>
                <a:ln w="19050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68" name="Месяц 67"/>
              <p:cNvSpPr/>
              <p:nvPr/>
            </p:nvSpPr>
            <p:spPr>
              <a:xfrm rot="5400000" flipV="1">
                <a:off x="541301" y="3557590"/>
                <a:ext cx="214314" cy="528638"/>
              </a:xfrm>
              <a:prstGeom prst="moon">
                <a:avLst>
                  <a:gd name="adj" fmla="val 3047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6" name="Группа 18"/>
            <p:cNvGrpSpPr>
              <a:grpSpLocks noChangeAspect="1"/>
            </p:cNvGrpSpPr>
            <p:nvPr/>
          </p:nvGrpSpPr>
          <p:grpSpPr>
            <a:xfrm>
              <a:off x="430210" y="3463563"/>
              <a:ext cx="465190" cy="108000"/>
              <a:chOff x="1500166" y="2145497"/>
              <a:chExt cx="465190" cy="108000"/>
            </a:xfrm>
            <a:grpFill/>
          </p:grpSpPr>
          <p:sp>
            <p:nvSpPr>
              <p:cNvPr id="65" name="Блок-схема: узел 64"/>
              <p:cNvSpPr>
                <a:spLocks noChangeAspect="1"/>
              </p:cNvSpPr>
              <p:nvPr/>
            </p:nvSpPr>
            <p:spPr>
              <a:xfrm>
                <a:off x="150016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6" name="Блок-схема: узел 65"/>
              <p:cNvSpPr>
                <a:spLocks noChangeAspect="1"/>
              </p:cNvSpPr>
              <p:nvPr/>
            </p:nvSpPr>
            <p:spPr>
              <a:xfrm>
                <a:off x="185735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7" name="Группа 53"/>
          <p:cNvGrpSpPr/>
          <p:nvPr/>
        </p:nvGrpSpPr>
        <p:grpSpPr>
          <a:xfrm>
            <a:off x="2107388" y="2852734"/>
            <a:ext cx="762001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51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52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" name="Группа 56"/>
          <p:cNvGrpSpPr/>
          <p:nvPr/>
        </p:nvGrpSpPr>
        <p:grpSpPr>
          <a:xfrm>
            <a:off x="2107388" y="4567246"/>
            <a:ext cx="762001" cy="533400"/>
            <a:chOff x="2057400" y="3526631"/>
            <a:chExt cx="762000" cy="533400"/>
          </a:xfrm>
          <a:solidFill>
            <a:srgbClr val="0000FF"/>
          </a:solidFill>
        </p:grpSpPr>
        <p:sp>
          <p:nvSpPr>
            <p:cNvPr id="39" name="AutoShape 8"/>
            <p:cNvSpPr>
              <a:spLocks noChangeArrowheads="1"/>
            </p:cNvSpPr>
            <p:nvPr/>
          </p:nvSpPr>
          <p:spPr bwMode="auto">
            <a:xfrm>
              <a:off x="2133600" y="3526631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40" name="Oval 44"/>
            <p:cNvSpPr>
              <a:spLocks noChangeArrowheads="1"/>
            </p:cNvSpPr>
            <p:nvPr/>
          </p:nvSpPr>
          <p:spPr bwMode="auto">
            <a:xfrm>
              <a:off x="2362200" y="3602831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2057400" y="3602831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3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2" name="Умножение 91">
            <a:hlinkClick r:id="" action="ppaction://hlinkshowjump?jump=endshow"/>
          </p:cNvPr>
          <p:cNvSpPr/>
          <p:nvPr/>
        </p:nvSpPr>
        <p:spPr>
          <a:xfrm>
            <a:off x="8712000" y="0"/>
            <a:ext cx="432000" cy="432000"/>
          </a:xfrm>
          <a:prstGeom prst="mathMultiply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3" name="001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1" cstate="print"/>
          <a:stretch>
            <a:fillRect/>
          </a:stretch>
        </p:blipFill>
        <p:spPr>
          <a:xfrm>
            <a:off x="500034" y="2285992"/>
            <a:ext cx="304800" cy="304800"/>
          </a:xfrm>
          <a:prstGeom prst="rect">
            <a:avLst/>
          </a:prstGeom>
        </p:spPr>
      </p:pic>
      <p:pic>
        <p:nvPicPr>
          <p:cNvPr id="95" name="SCALES.WAV">
            <a:hlinkClick r:id="" action="ppaction://media"/>
          </p:cNvPr>
          <p:cNvPicPr>
            <a:picLocks noRot="1" noChangeAspect="1"/>
          </p:cNvPicPr>
          <p:nvPr>
            <a:wavAudioFile r:embed="rId3" name="SCALES.WAV"/>
          </p:nvPr>
        </p:nvPicPr>
        <p:blipFill>
          <a:blip r:embed="rId12" cstate="print"/>
          <a:stretch>
            <a:fillRect/>
          </a:stretch>
        </p:blipFill>
        <p:spPr>
          <a:xfrm>
            <a:off x="500034" y="1500174"/>
            <a:ext cx="304800" cy="304800"/>
          </a:xfrm>
          <a:prstGeom prst="rect">
            <a:avLst/>
          </a:prstGeom>
        </p:spPr>
      </p:pic>
      <p:pic>
        <p:nvPicPr>
          <p:cNvPr id="69" name="SCALES.WAV">
            <a:hlinkClick r:id="" action="ppaction://media"/>
          </p:cNvPr>
          <p:cNvPicPr>
            <a:picLocks noRot="1" noChangeAspect="1"/>
          </p:cNvPicPr>
          <p:nvPr>
            <a:wavAudioFile r:embed="rId3" name="SCALES.WAV"/>
          </p:nvPr>
        </p:nvPicPr>
        <p:blipFill>
          <a:blip r:embed="rId13" cstate="print"/>
          <a:stretch>
            <a:fillRect/>
          </a:stretch>
        </p:blipFill>
        <p:spPr>
          <a:xfrm>
            <a:off x="500034" y="1928802"/>
            <a:ext cx="304800" cy="304800"/>
          </a:xfrm>
          <a:prstGeom prst="rect">
            <a:avLst/>
          </a:prstGeom>
        </p:spPr>
      </p:pic>
      <p:grpSp>
        <p:nvGrpSpPr>
          <p:cNvPr id="19" name="Группа 48"/>
          <p:cNvGrpSpPr/>
          <p:nvPr/>
        </p:nvGrpSpPr>
        <p:grpSpPr>
          <a:xfrm>
            <a:off x="2143107" y="3709990"/>
            <a:ext cx="762001" cy="533400"/>
            <a:chOff x="2057400" y="2692400"/>
            <a:chExt cx="762000" cy="533400"/>
          </a:xfrm>
          <a:solidFill>
            <a:srgbClr val="0000FF"/>
          </a:solidFill>
        </p:grpSpPr>
        <p:sp>
          <p:nvSpPr>
            <p:cNvPr id="31" name="AutoShape 8"/>
            <p:cNvSpPr>
              <a:spLocks noChangeArrowheads="1"/>
            </p:cNvSpPr>
            <p:nvPr/>
          </p:nvSpPr>
          <p:spPr bwMode="auto">
            <a:xfrm>
              <a:off x="2133600" y="26924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32" name="Oval 44"/>
            <p:cNvSpPr>
              <a:spLocks noChangeArrowheads="1"/>
            </p:cNvSpPr>
            <p:nvPr/>
          </p:nvSpPr>
          <p:spPr bwMode="auto">
            <a:xfrm>
              <a:off x="2343152" y="27638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2057400" y="27686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2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315" fill="hold"/>
                                        <p:tgtEl>
                                          <p:spTgt spid="9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815"/>
                            </p:stCondLst>
                            <p:childTnLst>
                              <p:par>
                                <p:cTn id="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8" dur="2975" fill="hold"/>
                                        <p:tgtEl>
                                          <p:spTgt spid="6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475"/>
                            </p:stCondLst>
                            <p:childTnLst>
                              <p:par>
                                <p:cTn id="3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4" dur="2975" fill="hold"/>
                                        <p:tgtEl>
                                          <p:spTgt spid="9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475"/>
                            </p:stCondLst>
                            <p:childTnLst>
                              <p:par>
                                <p:cTn id="4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audio>
              <p:cMediaNode showWhenStopped="0">
                <p:cTn id="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3"/>
                </p:tgtEl>
              </p:cMediaNode>
            </p:audio>
            <p:audio>
              <p:cMediaNode showWhenStopped="0">
                <p:cTn id="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5"/>
                </p:tgtEl>
              </p:cMediaNode>
            </p:audio>
            <p:audio>
              <p:cMediaNode showWhenStopped="0">
                <p:cTn id="5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9"/>
                </p:tgtEl>
              </p:cMediaNode>
            </p:audio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1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972</Words>
  <Application>Microsoft Office PowerPoint</Application>
  <PresentationFormat>Экран (4:3)</PresentationFormat>
  <Paragraphs>420</Paragraphs>
  <Slides>32</Slides>
  <Notes>0</Notes>
  <HiddenSlides>0</HiddenSlides>
  <MMClips>90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Ссылки на картинки: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Мама_Папа</cp:lastModifiedBy>
  <cp:revision>30</cp:revision>
  <dcterms:created xsi:type="dcterms:W3CDTF">2012-08-22T17:05:10Z</dcterms:created>
  <dcterms:modified xsi:type="dcterms:W3CDTF">2014-03-13T17:07:58Z</dcterms:modified>
</cp:coreProperties>
</file>