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9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BCA66-2014-4A8E-982C-6AAF0E2A6CE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70DEB-3889-4963-9D0E-E2124BA57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265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1C30D-2390-4D32-BD50-5963BCB1F74E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C9B9-0821-4782-9031-17852B32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7265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23\Desktop\enrique%20iglesias\02%20ENRIQUE\&#1055;&#1088;&#1077;&#1079;&#1077;&#1085;&#1090;&#1072;&#1094;&#1080;&#1103;1262.wav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23\Desktop\enrique%20iglesias\02%20ENRIQUE\&#1055;&#1088;&#1077;&#1079;&#1077;&#1085;&#1090;&#1072;&#1094;&#1080;&#1103;1263.wav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475283628d71e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229" b="2229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792288" y="3357562"/>
            <a:ext cx="5486400" cy="281463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Arno Pro Smbd Caption" pitchFamily="18" charset="0"/>
              </a:rPr>
              <a:t>ШЕКСПИР – СОНЕТ № 46</a:t>
            </a:r>
            <a:endParaRPr lang="ru-RU" sz="5400" b="1" dirty="0">
              <a:solidFill>
                <a:schemeClr val="bg1"/>
              </a:solidFill>
              <a:latin typeface="Arno Pro Smbd Caption" pitchFamily="18" charset="0"/>
            </a:endParaRPr>
          </a:p>
        </p:txBody>
      </p:sp>
      <p:pic>
        <p:nvPicPr>
          <p:cNvPr id="13" name="~PP109.WAV">
            <a:hlinkClick r:id="" action="ppaction://media"/>
          </p:cNvPr>
          <p:cNvPicPr>
            <a:picLocks noRot="1" noChangeAspect="1"/>
          </p:cNvPicPr>
          <p:nvPr>
            <a:wavAudioFile r:embed="rId1" name="~PP109.WAV"/>
          </p:nvPr>
        </p:nvPicPr>
        <p:blipFill>
          <a:blip r:embed="rId4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26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63053mSC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857752" cy="6858000"/>
          </a:xfrm>
        </p:spPr>
      </p:pic>
      <p:pic>
        <p:nvPicPr>
          <p:cNvPr id="1026" name="Picture 2" descr="C:\Users\123\Desktop\шекспир\40e88def31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142984"/>
            <a:ext cx="4286248" cy="57150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214290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Мой глаз и сердце — издавна в борьбе</a:t>
            </a:r>
            <a:r>
              <a:rPr lang="ru-RU" sz="2000" b="1" dirty="0" smtClean="0">
                <a:solidFill>
                  <a:schemeClr val="bg1"/>
                </a:solidFill>
              </a:rPr>
              <a:t>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                             </a:t>
            </a:r>
            <a:r>
              <a:rPr lang="ru-RU" sz="2000" b="1" i="1" dirty="0" smtClean="0"/>
              <a:t>Они </a:t>
            </a:r>
            <a:r>
              <a:rPr lang="ru-RU" sz="2000" b="1" i="1" dirty="0"/>
              <a:t>тебя не могут поделить.</a:t>
            </a:r>
            <a:br>
              <a:rPr lang="ru-RU" sz="2000" b="1" i="1" dirty="0"/>
            </a:br>
            <a:endParaRPr lang="ru-RU" sz="2000" b="1" i="1" dirty="0"/>
          </a:p>
        </p:txBody>
      </p:sp>
      <p:pic>
        <p:nvPicPr>
          <p:cNvPr id="8" name="~PP3852.WAV">
            <a:hlinkClick r:id="" action="ppaction://media"/>
          </p:cNvPr>
          <p:cNvPicPr>
            <a:picLocks noRot="1" noChangeAspect="1"/>
          </p:cNvPicPr>
          <p:nvPr>
            <a:wavAudioFile r:embed="rId1" name="~PP3852.WAV"/>
          </p:nvPr>
        </p:nvPicPr>
        <p:blipFill>
          <a:blip r:embed="rId5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26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06bead4a872ea95920e5f8e2add65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642910" y="571480"/>
            <a:ext cx="621509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Мой глаз твой образ требует себе</a:t>
            </a:r>
            <a:r>
              <a:rPr lang="ru-RU" sz="4000" b="1" dirty="0" smtClean="0">
                <a:solidFill>
                  <a:srgbClr val="0070C0"/>
                </a:solidFill>
              </a:rPr>
              <a:t>,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А сердце в сердце хочет утаить.</a:t>
            </a:r>
          </a:p>
        </p:txBody>
      </p:sp>
      <p:pic>
        <p:nvPicPr>
          <p:cNvPr id="7" name="~PP754.WAV">
            <a:hlinkClick r:id="" action="ppaction://media"/>
          </p:cNvPr>
          <p:cNvPicPr>
            <a:picLocks noRot="1" noChangeAspect="1"/>
          </p:cNvPicPr>
          <p:nvPr>
            <a:wavAudioFile r:embed="rId1" name="~PP754.WAV"/>
          </p:nvPr>
        </p:nvPicPr>
        <p:blipFill>
          <a:blip r:embed="rId4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26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31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340" y="0"/>
            <a:ext cx="914533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42844" y="357167"/>
            <a:ext cx="65722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Клянется сердце верное, </a:t>
            </a:r>
            <a:r>
              <a:rPr lang="ru-RU" sz="4000" b="1">
                <a:solidFill>
                  <a:schemeClr val="accent2">
                    <a:lumMod val="75000"/>
                  </a:schemeClr>
                </a:solidFill>
              </a:rPr>
              <a:t>что </a:t>
            </a:r>
            <a:r>
              <a:rPr lang="ru-RU" sz="4000" b="1" smtClean="0">
                <a:solidFill>
                  <a:schemeClr val="accent2">
                    <a:lumMod val="75000"/>
                  </a:schemeClr>
                </a:solidFill>
              </a:rPr>
              <a:t>ты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Невидимо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для глаз хранишься в нем.</a:t>
            </a:r>
          </a:p>
        </p:txBody>
      </p:sp>
      <p:pic>
        <p:nvPicPr>
          <p:cNvPr id="7" name="~PP1753.WAV">
            <a:hlinkClick r:id="" action="ppaction://media"/>
          </p:cNvPr>
          <p:cNvPicPr>
            <a:picLocks noRot="1" noChangeAspect="1"/>
          </p:cNvPicPr>
          <p:nvPr>
            <a:wavAudioFile r:embed="rId1" name="~PP1753.WAV"/>
          </p:nvPr>
        </p:nvPicPr>
        <p:blipFill>
          <a:blip r:embed="rId4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26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282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000364" y="785795"/>
            <a:ext cx="52149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3214686"/>
            <a:ext cx="485778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глаз уверен, что твои черты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Хранит он в чистом зеркале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своем.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~PP2611.WAV">
            <a:hlinkClick r:id="" action="ppaction://media"/>
          </p:cNvPr>
          <p:cNvPicPr>
            <a:picLocks noRot="1" noChangeAspect="1"/>
          </p:cNvPicPr>
          <p:nvPr>
            <a:wavAudioFile r:embed="rId1" name="~PP2611.WAV"/>
          </p:nvPr>
        </p:nvPicPr>
        <p:blipFill>
          <a:blip r:embed="rId4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265">
    <p:diamond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88" y="-6423"/>
            <a:ext cx="9137512" cy="6864423"/>
          </a:xfrm>
        </p:spPr>
      </p:pic>
      <p:sp>
        <p:nvSpPr>
          <p:cNvPr id="6" name="Прямоугольник 5"/>
          <p:cNvSpPr/>
          <p:nvPr/>
        </p:nvSpPr>
        <p:spPr>
          <a:xfrm>
            <a:off x="785786" y="571480"/>
            <a:ext cx="607221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>
                <a:solidFill>
                  <a:schemeClr val="bg2"/>
                </a:solidFill>
              </a:rPr>
              <a:t>Чтоб </a:t>
            </a:r>
            <a:r>
              <a:rPr lang="ru-RU" sz="3200" dirty="0">
                <a:solidFill>
                  <a:schemeClr val="bg2"/>
                </a:solidFill>
              </a:rPr>
              <a:t>рассудить междоусобный спор</a:t>
            </a:r>
            <a:r>
              <a:rPr lang="ru-RU" sz="3200" dirty="0" smtClean="0">
                <a:solidFill>
                  <a:schemeClr val="bg2"/>
                </a:solidFill>
              </a:rPr>
              <a:t>,</a:t>
            </a:r>
            <a:r>
              <a:rPr lang="ru-RU" sz="3200" dirty="0">
                <a:solidFill>
                  <a:schemeClr val="bg2"/>
                </a:solidFill>
              </a:rPr>
              <a:t/>
            </a:r>
            <a:br>
              <a:rPr lang="ru-RU" sz="3200" dirty="0">
                <a:solidFill>
                  <a:schemeClr val="bg2"/>
                </a:solidFill>
              </a:rPr>
            </a:br>
            <a:r>
              <a:rPr lang="ru-RU" sz="3200" dirty="0">
                <a:solidFill>
                  <a:schemeClr val="bg2"/>
                </a:solidFill>
              </a:rPr>
              <a:t>Собрались мысли за столом суда</a:t>
            </a:r>
            <a:br>
              <a:rPr lang="ru-RU" sz="3200" dirty="0">
                <a:solidFill>
                  <a:schemeClr val="bg2"/>
                </a:solidFill>
              </a:rPr>
            </a:br>
            <a:endParaRPr lang="ru-RU" sz="3200" dirty="0">
              <a:solidFill>
                <a:schemeClr val="bg2"/>
              </a:solidFill>
            </a:endParaRPr>
          </a:p>
        </p:txBody>
      </p:sp>
      <p:pic>
        <p:nvPicPr>
          <p:cNvPr id="8" name="~PP1494.WAV">
            <a:hlinkClick r:id="" action="ppaction://media"/>
          </p:cNvPr>
          <p:cNvPicPr>
            <a:picLocks noRot="1" noChangeAspect="1"/>
          </p:cNvPicPr>
          <p:nvPr>
            <a:wavAudioFile r:embed="rId1" name="~PP1494.WAV"/>
          </p:nvPr>
        </p:nvPicPr>
        <p:blipFill>
          <a:blip r:embed="rId4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26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62327546737086288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634" y="0"/>
            <a:ext cx="9137366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785794"/>
            <a:ext cx="65008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bg1">
                    <a:lumMod val="85000"/>
                  </a:schemeClr>
                </a:solidFill>
                <a:latin typeface="Arno Pro Smbd" pitchFamily="18" charset="0"/>
              </a:rPr>
              <a:t>И помирить решили ясный взор</a:t>
            </a:r>
            <a:br>
              <a:rPr lang="ru-RU" sz="4400" b="1" i="1" dirty="0">
                <a:solidFill>
                  <a:schemeClr val="bg1">
                    <a:lumMod val="85000"/>
                  </a:schemeClr>
                </a:solidFill>
                <a:latin typeface="Arno Pro Smbd" pitchFamily="18" charset="0"/>
              </a:rPr>
            </a:br>
            <a:r>
              <a:rPr lang="ru-RU" sz="4400" b="1" i="1" dirty="0">
                <a:solidFill>
                  <a:schemeClr val="bg1">
                    <a:lumMod val="85000"/>
                  </a:schemeClr>
                </a:solidFill>
                <a:latin typeface="Arno Pro Smbd" pitchFamily="18" charset="0"/>
              </a:rPr>
              <a:t>И дорогое сердце навсегда.</a:t>
            </a:r>
            <a:r>
              <a:rPr lang="ru-RU" sz="36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bg1">
                    <a:lumMod val="85000"/>
                  </a:schemeClr>
                </a:solidFill>
              </a:rPr>
            </a:br>
            <a:endParaRPr lang="ru-RU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Презентация126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26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9458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2050" name="Picture 2" descr="C:\Users\123\Desktop\шекспир\83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5424" y="214291"/>
            <a:ext cx="3524273" cy="26432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3000372"/>
            <a:ext cx="7000924" cy="3521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Они </a:t>
            </a:r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на части разделили клад,</a:t>
            </a:r>
            <a:br>
              <a:rPr lang="ru-RU" sz="2000" b="1" i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</a:br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    </a:t>
            </a: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                          </a:t>
            </a:r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 Доверив сердце сердцу, взгляду — взгляд.</a:t>
            </a:r>
          </a:p>
        </p:txBody>
      </p:sp>
      <p:pic>
        <p:nvPicPr>
          <p:cNvPr id="8" name="Презентация126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26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C:\Users\%D0%97%D0%B8%D1%84%D0%B0\Desktop\%D1%81%D0%BE%D0%BD%D0%B5%D1%82 %E2%84%9646  3 %D1%82%D1%8B%D1%81 %D0%B8%D0%B7%D0%BE%D0%B1%D1%80%D0%B0%D0%B6%D0%B5%D0%BD%D0%B8%D0%B9 %D0%BD%D0%B0%D0%B9%D0%B4%D0%B5%D0%BD%D0%BE %D0%B2 %D0%AF%D0%BD%D0%B4%D0%B5%D0%BA%D1%81.%D0%9A%D0%B0%D1%80%D1%82%D0%B8%D0%BD%D0%BA%D0%B0%D1%85_files\48169003_1251656056_Heart6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48169003_1251656056_Heart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-36004"/>
            <a:ext cx="9192005" cy="6894004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/>
              <a:t>Презентацию подготовила преподаватель</a:t>
            </a:r>
            <a:br>
              <a:rPr lang="ru-RU" sz="2400" i="1" dirty="0" smtClean="0"/>
            </a:br>
            <a:r>
              <a:rPr lang="ru-RU" sz="2400" i="1" dirty="0" smtClean="0"/>
              <a:t> английского языка СК СВУ </a:t>
            </a:r>
            <a:br>
              <a:rPr lang="ru-RU" sz="2400" i="1" dirty="0" smtClean="0"/>
            </a:br>
            <a:r>
              <a:rPr lang="ru-RU" sz="2400" i="1" dirty="0" err="1" smtClean="0"/>
              <a:t>Гуссаова</a:t>
            </a:r>
            <a:r>
              <a:rPr lang="ru-RU" sz="2400" i="1" dirty="0" smtClean="0"/>
              <a:t> Земфира Олеговна</a:t>
            </a:r>
            <a:endParaRPr lang="ru-RU" sz="2400" i="1" dirty="0"/>
          </a:p>
        </p:txBody>
      </p:sp>
    </p:spTree>
  </p:cSld>
  <p:clrMapOvr>
    <a:masterClrMapping/>
  </p:clrMapOvr>
  <p:transition advTm="7265">
    <p:diamond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60</Words>
  <Application>Microsoft Office PowerPoint</Application>
  <PresentationFormat>Экран (4:3)</PresentationFormat>
  <Paragraphs>71</Paragraphs>
  <Slides>9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Презентацию подготовила преподаватель  английского языка СК СВУ  Гуссаова Земфира Олеговна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Зифа</cp:lastModifiedBy>
  <cp:revision>12</cp:revision>
  <dcterms:created xsi:type="dcterms:W3CDTF">2010-10-18T20:28:42Z</dcterms:created>
  <dcterms:modified xsi:type="dcterms:W3CDTF">2013-02-13T19:43:37Z</dcterms:modified>
</cp:coreProperties>
</file>