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slideMasters/slideMaster7.xml" ContentType="application/vnd.openxmlformats-officedocument.presentationml.slideMaster+xml"/>
  <Override PartName="/ppt/diagrams/data3.xml" ContentType="application/vnd.openxmlformats-officedocument.drawingml.diagramData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diagrams/layout3.xml" ContentType="application/vnd.openxmlformats-officedocument.drawingml.diagram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</p:sldMasterIdLst>
  <p:notesMasterIdLst>
    <p:notesMasterId r:id="rId23"/>
  </p:notesMasterIdLst>
  <p:sldIdLst>
    <p:sldId id="256" r:id="rId8"/>
    <p:sldId id="257" r:id="rId9"/>
    <p:sldId id="258" r:id="rId10"/>
    <p:sldId id="269" r:id="rId11"/>
    <p:sldId id="265" r:id="rId12"/>
    <p:sldId id="267" r:id="rId13"/>
    <p:sldId id="268" r:id="rId14"/>
    <p:sldId id="264" r:id="rId15"/>
    <p:sldId id="270" r:id="rId16"/>
    <p:sldId id="266" r:id="rId17"/>
    <p:sldId id="259" r:id="rId18"/>
    <p:sldId id="260" r:id="rId19"/>
    <p:sldId id="261" r:id="rId20"/>
    <p:sldId id="262" r:id="rId21"/>
    <p:sldId id="26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 varScale="1">
        <p:scale>
          <a:sx n="68" d="100"/>
          <a:sy n="68" d="100"/>
        </p:scale>
        <p:origin x="-143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0869CC-B54F-44E5-9484-FB3B4C5E2C5C}" type="doc">
      <dgm:prSet loTypeId="urn:microsoft.com/office/officeart/2005/8/layout/lProcess3" loCatId="process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ru-RU"/>
        </a:p>
      </dgm:t>
    </dgm:pt>
    <dgm:pt modelId="{8238C75B-5EEA-47DA-AA0D-EEC452128137}">
      <dgm:prSet custT="1"/>
      <dgm:spPr/>
      <dgm:t>
        <a:bodyPr/>
        <a:lstStyle/>
        <a:p>
          <a:pPr rtl="0"/>
          <a:r>
            <a:rPr lang="ru-RU" sz="1400" dirty="0" smtClean="0">
              <a:solidFill>
                <a:schemeClr val="tx1"/>
              </a:solidFill>
              <a:latin typeface="Monotype Corsiva" pitchFamily="66" charset="0"/>
            </a:rPr>
            <a:t>Имеют более высокие по сравнению с большинством остальных сверстников интеллектуальные способности, восприимчивость  к учению, творческие возможности и проявления</a:t>
          </a:r>
          <a:endParaRPr lang="ru-RU" sz="1400" dirty="0">
            <a:solidFill>
              <a:schemeClr val="tx1"/>
            </a:solidFill>
            <a:latin typeface="Monotype Corsiva" pitchFamily="66" charset="0"/>
          </a:endParaRPr>
        </a:p>
      </dgm:t>
    </dgm:pt>
    <dgm:pt modelId="{09D10C2C-1A63-4DF9-BA87-C4A74C5BFEC7}" type="parTrans" cxnId="{7B4069E6-17CC-40D7-82BC-E06AAA67765E}">
      <dgm:prSet/>
      <dgm:spPr/>
      <dgm:t>
        <a:bodyPr/>
        <a:lstStyle/>
        <a:p>
          <a:endParaRPr lang="ru-RU"/>
        </a:p>
      </dgm:t>
    </dgm:pt>
    <dgm:pt modelId="{820F5E71-F8CE-47EC-A352-A98F2D23B36D}" type="sibTrans" cxnId="{7B4069E6-17CC-40D7-82BC-E06AAA67765E}">
      <dgm:prSet/>
      <dgm:spPr/>
      <dgm:t>
        <a:bodyPr/>
        <a:lstStyle/>
        <a:p>
          <a:endParaRPr lang="ru-RU"/>
        </a:p>
      </dgm:t>
    </dgm:pt>
    <dgm:pt modelId="{C0BC09D2-7855-4C99-A6E6-EA370199A497}">
      <dgm:prSet custT="1"/>
      <dgm:spPr/>
      <dgm:t>
        <a:bodyPr/>
        <a:lstStyle/>
        <a:p>
          <a:pPr rtl="0"/>
          <a:r>
            <a:rPr lang="ru-RU" sz="1800" dirty="0" smtClean="0">
              <a:solidFill>
                <a:schemeClr val="tx1"/>
              </a:solidFill>
              <a:latin typeface="Monotype Corsiva" pitchFamily="66" charset="0"/>
            </a:rPr>
            <a:t>Имеют активную, не насыщаемую познавательную потребность</a:t>
          </a:r>
          <a:endParaRPr lang="ru-RU" sz="1800" dirty="0">
            <a:solidFill>
              <a:schemeClr val="tx1"/>
            </a:solidFill>
            <a:latin typeface="Monotype Corsiva" pitchFamily="66" charset="0"/>
          </a:endParaRPr>
        </a:p>
      </dgm:t>
    </dgm:pt>
    <dgm:pt modelId="{3981B9FB-407C-41DE-A5B4-E557990C3D14}" type="parTrans" cxnId="{4E646A1E-4815-4A4C-BB6E-882BC0241E60}">
      <dgm:prSet/>
      <dgm:spPr/>
      <dgm:t>
        <a:bodyPr/>
        <a:lstStyle/>
        <a:p>
          <a:endParaRPr lang="ru-RU"/>
        </a:p>
      </dgm:t>
    </dgm:pt>
    <dgm:pt modelId="{9D96E452-7AB6-4DEE-B030-949694C5AD9E}" type="sibTrans" cxnId="{4E646A1E-4815-4A4C-BB6E-882BC0241E60}">
      <dgm:prSet/>
      <dgm:spPr/>
      <dgm:t>
        <a:bodyPr/>
        <a:lstStyle/>
        <a:p>
          <a:endParaRPr lang="ru-RU"/>
        </a:p>
      </dgm:t>
    </dgm:pt>
    <dgm:pt modelId="{D790DE51-1EC0-4CF4-89A6-F26215FCF0D2}">
      <dgm:prSet custT="1"/>
      <dgm:spPr/>
      <dgm:t>
        <a:bodyPr/>
        <a:lstStyle/>
        <a:p>
          <a:pPr rtl="0"/>
          <a:r>
            <a:rPr lang="ru-RU" sz="1800" dirty="0" smtClean="0">
              <a:solidFill>
                <a:schemeClr val="tx1"/>
              </a:solidFill>
              <a:latin typeface="Monotype Corsiva" pitchFamily="66" charset="0"/>
            </a:rPr>
            <a:t>Испытывают радость от умственного труда</a:t>
          </a:r>
          <a:endParaRPr lang="ru-RU" sz="1800" dirty="0">
            <a:solidFill>
              <a:schemeClr val="tx1"/>
            </a:solidFill>
            <a:latin typeface="Monotype Corsiva" pitchFamily="66" charset="0"/>
          </a:endParaRPr>
        </a:p>
      </dgm:t>
    </dgm:pt>
    <dgm:pt modelId="{D9449E13-D14D-4413-AC4C-C57E1E237285}" type="parTrans" cxnId="{1A13E63C-34AA-4404-8FA7-0E4063D2FADB}">
      <dgm:prSet/>
      <dgm:spPr/>
      <dgm:t>
        <a:bodyPr/>
        <a:lstStyle/>
        <a:p>
          <a:endParaRPr lang="ru-RU"/>
        </a:p>
      </dgm:t>
    </dgm:pt>
    <dgm:pt modelId="{4D64E8DE-B9ED-4906-B7F1-E8E330FCF34E}" type="sibTrans" cxnId="{1A13E63C-34AA-4404-8FA7-0E4063D2FADB}">
      <dgm:prSet/>
      <dgm:spPr/>
      <dgm:t>
        <a:bodyPr/>
        <a:lstStyle/>
        <a:p>
          <a:endParaRPr lang="ru-RU"/>
        </a:p>
      </dgm:t>
    </dgm:pt>
    <dgm:pt modelId="{3444419E-BCDE-4A72-82E5-B2B828852166}" type="pres">
      <dgm:prSet presAssocID="{210869CC-B54F-44E5-9484-FB3B4C5E2C5C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5505F46-540A-43AE-BDFC-0EA4C9631887}" type="pres">
      <dgm:prSet presAssocID="{8238C75B-5EEA-47DA-AA0D-EEC452128137}" presName="horFlow" presStyleCnt="0"/>
      <dgm:spPr/>
    </dgm:pt>
    <dgm:pt modelId="{DE8D92DD-1B06-404A-8621-3D5A701C1E45}" type="pres">
      <dgm:prSet presAssocID="{8238C75B-5EEA-47DA-AA0D-EEC452128137}" presName="bigChev" presStyleLbl="node1" presStyleIdx="0" presStyleCnt="3" custLinFactNeighborX="-54452" custLinFactNeighborY="1831"/>
      <dgm:spPr/>
      <dgm:t>
        <a:bodyPr/>
        <a:lstStyle/>
        <a:p>
          <a:endParaRPr lang="ru-RU"/>
        </a:p>
      </dgm:t>
    </dgm:pt>
    <dgm:pt modelId="{2ADB6A32-79E4-448E-9A8D-BB56FB473C78}" type="pres">
      <dgm:prSet presAssocID="{8238C75B-5EEA-47DA-AA0D-EEC452128137}" presName="vSp" presStyleCnt="0"/>
      <dgm:spPr/>
    </dgm:pt>
    <dgm:pt modelId="{9D0A5A33-A5FB-44CC-92E6-4406A560D6CC}" type="pres">
      <dgm:prSet presAssocID="{C0BC09D2-7855-4C99-A6E6-EA370199A497}" presName="horFlow" presStyleCnt="0"/>
      <dgm:spPr/>
    </dgm:pt>
    <dgm:pt modelId="{BA24B79E-3A66-4783-803F-8BAFACF67BB4}" type="pres">
      <dgm:prSet presAssocID="{C0BC09D2-7855-4C99-A6E6-EA370199A497}" presName="bigChev" presStyleLbl="node1" presStyleIdx="1" presStyleCnt="3"/>
      <dgm:spPr/>
      <dgm:t>
        <a:bodyPr/>
        <a:lstStyle/>
        <a:p>
          <a:endParaRPr lang="ru-RU"/>
        </a:p>
      </dgm:t>
    </dgm:pt>
    <dgm:pt modelId="{0A0470D7-79CB-40BD-9D23-9722EB6E4319}" type="pres">
      <dgm:prSet presAssocID="{C0BC09D2-7855-4C99-A6E6-EA370199A497}" presName="vSp" presStyleCnt="0"/>
      <dgm:spPr/>
    </dgm:pt>
    <dgm:pt modelId="{2B8D8542-3BD0-4C7E-8E30-14F428F6C98F}" type="pres">
      <dgm:prSet presAssocID="{D790DE51-1EC0-4CF4-89A6-F26215FCF0D2}" presName="horFlow" presStyleCnt="0"/>
      <dgm:spPr/>
    </dgm:pt>
    <dgm:pt modelId="{814A169E-B26A-43AF-8C47-F441EB4FFD8D}" type="pres">
      <dgm:prSet presAssocID="{D790DE51-1EC0-4CF4-89A6-F26215FCF0D2}" presName="bigChev" presStyleLbl="node1" presStyleIdx="2" presStyleCnt="3" custLinFactNeighborX="60693" custLinFactNeighborY="-5475"/>
      <dgm:spPr/>
      <dgm:t>
        <a:bodyPr/>
        <a:lstStyle/>
        <a:p>
          <a:endParaRPr lang="ru-RU"/>
        </a:p>
      </dgm:t>
    </dgm:pt>
  </dgm:ptLst>
  <dgm:cxnLst>
    <dgm:cxn modelId="{B67F2B32-2B29-4B2C-9942-E17C3FE24F39}" type="presOf" srcId="{D790DE51-1EC0-4CF4-89A6-F26215FCF0D2}" destId="{814A169E-B26A-43AF-8C47-F441EB4FFD8D}" srcOrd="0" destOrd="0" presId="urn:microsoft.com/office/officeart/2005/8/layout/lProcess3"/>
    <dgm:cxn modelId="{7B4069E6-17CC-40D7-82BC-E06AAA67765E}" srcId="{210869CC-B54F-44E5-9484-FB3B4C5E2C5C}" destId="{8238C75B-5EEA-47DA-AA0D-EEC452128137}" srcOrd="0" destOrd="0" parTransId="{09D10C2C-1A63-4DF9-BA87-C4A74C5BFEC7}" sibTransId="{820F5E71-F8CE-47EC-A352-A98F2D23B36D}"/>
    <dgm:cxn modelId="{0A6191C6-C3E5-4363-BFCF-10FA6FECCA6D}" type="presOf" srcId="{210869CC-B54F-44E5-9484-FB3B4C5E2C5C}" destId="{3444419E-BCDE-4A72-82E5-B2B828852166}" srcOrd="0" destOrd="0" presId="urn:microsoft.com/office/officeart/2005/8/layout/lProcess3"/>
    <dgm:cxn modelId="{AF16288A-CBF2-48A3-A5C3-56488DFA50AB}" type="presOf" srcId="{8238C75B-5EEA-47DA-AA0D-EEC452128137}" destId="{DE8D92DD-1B06-404A-8621-3D5A701C1E45}" srcOrd="0" destOrd="0" presId="urn:microsoft.com/office/officeart/2005/8/layout/lProcess3"/>
    <dgm:cxn modelId="{C0B2485A-F26D-4113-9D37-C7E6C7E26271}" type="presOf" srcId="{C0BC09D2-7855-4C99-A6E6-EA370199A497}" destId="{BA24B79E-3A66-4783-803F-8BAFACF67BB4}" srcOrd="0" destOrd="0" presId="urn:microsoft.com/office/officeart/2005/8/layout/lProcess3"/>
    <dgm:cxn modelId="{1A13E63C-34AA-4404-8FA7-0E4063D2FADB}" srcId="{210869CC-B54F-44E5-9484-FB3B4C5E2C5C}" destId="{D790DE51-1EC0-4CF4-89A6-F26215FCF0D2}" srcOrd="2" destOrd="0" parTransId="{D9449E13-D14D-4413-AC4C-C57E1E237285}" sibTransId="{4D64E8DE-B9ED-4906-B7F1-E8E330FCF34E}"/>
    <dgm:cxn modelId="{4E646A1E-4815-4A4C-BB6E-882BC0241E60}" srcId="{210869CC-B54F-44E5-9484-FB3B4C5E2C5C}" destId="{C0BC09D2-7855-4C99-A6E6-EA370199A497}" srcOrd="1" destOrd="0" parTransId="{3981B9FB-407C-41DE-A5B4-E557990C3D14}" sibTransId="{9D96E452-7AB6-4DEE-B030-949694C5AD9E}"/>
    <dgm:cxn modelId="{55F7A5AF-EFFD-42B4-8190-1349E341900E}" type="presParOf" srcId="{3444419E-BCDE-4A72-82E5-B2B828852166}" destId="{25505F46-540A-43AE-BDFC-0EA4C9631887}" srcOrd="0" destOrd="0" presId="urn:microsoft.com/office/officeart/2005/8/layout/lProcess3"/>
    <dgm:cxn modelId="{AE46D6C4-427E-4ED3-BF3B-64F484550333}" type="presParOf" srcId="{25505F46-540A-43AE-BDFC-0EA4C9631887}" destId="{DE8D92DD-1B06-404A-8621-3D5A701C1E45}" srcOrd="0" destOrd="0" presId="urn:microsoft.com/office/officeart/2005/8/layout/lProcess3"/>
    <dgm:cxn modelId="{D2DA0796-EE8C-432B-8544-61A8886EFC62}" type="presParOf" srcId="{3444419E-BCDE-4A72-82E5-B2B828852166}" destId="{2ADB6A32-79E4-448E-9A8D-BB56FB473C78}" srcOrd="1" destOrd="0" presId="urn:microsoft.com/office/officeart/2005/8/layout/lProcess3"/>
    <dgm:cxn modelId="{B49940E9-AAC8-4607-A81C-DD1E2D571CE5}" type="presParOf" srcId="{3444419E-BCDE-4A72-82E5-B2B828852166}" destId="{9D0A5A33-A5FB-44CC-92E6-4406A560D6CC}" srcOrd="2" destOrd="0" presId="urn:microsoft.com/office/officeart/2005/8/layout/lProcess3"/>
    <dgm:cxn modelId="{067CDDAF-AF2C-4C81-BA43-956EB9CE40CA}" type="presParOf" srcId="{9D0A5A33-A5FB-44CC-92E6-4406A560D6CC}" destId="{BA24B79E-3A66-4783-803F-8BAFACF67BB4}" srcOrd="0" destOrd="0" presId="urn:microsoft.com/office/officeart/2005/8/layout/lProcess3"/>
    <dgm:cxn modelId="{715CEBC6-9D2A-45EC-BDF6-08562A38DC90}" type="presParOf" srcId="{3444419E-BCDE-4A72-82E5-B2B828852166}" destId="{0A0470D7-79CB-40BD-9D23-9722EB6E4319}" srcOrd="3" destOrd="0" presId="urn:microsoft.com/office/officeart/2005/8/layout/lProcess3"/>
    <dgm:cxn modelId="{5CD87461-E653-4A62-B433-56F0F0ECC9E2}" type="presParOf" srcId="{3444419E-BCDE-4A72-82E5-B2B828852166}" destId="{2B8D8542-3BD0-4C7E-8E30-14F428F6C98F}" srcOrd="4" destOrd="0" presId="urn:microsoft.com/office/officeart/2005/8/layout/lProcess3"/>
    <dgm:cxn modelId="{95AB62D7-B243-4C6B-A056-3F8FEF54D43B}" type="presParOf" srcId="{2B8D8542-3BD0-4C7E-8E30-14F428F6C98F}" destId="{814A169E-B26A-43AF-8C47-F441EB4FFD8D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69057D-4A23-422A-8188-5329EA29A89C}" type="doc">
      <dgm:prSet loTypeId="urn:microsoft.com/office/officeart/2005/8/layout/venn1" loCatId="relationship" qsTypeId="urn:microsoft.com/office/officeart/2005/8/quickstyle/simple3" qsCatId="simple" csTypeId="urn:microsoft.com/office/officeart/2005/8/colors/accent4_5" csCatId="accent4"/>
      <dgm:spPr/>
      <dgm:t>
        <a:bodyPr/>
        <a:lstStyle/>
        <a:p>
          <a:endParaRPr lang="ru-RU"/>
        </a:p>
      </dgm:t>
    </dgm:pt>
    <dgm:pt modelId="{3AF9B7E5-0C5F-4F0A-8009-ECF7C20D7B60}">
      <dgm:prSet custT="1"/>
      <dgm:spPr/>
      <dgm:t>
        <a:bodyPr/>
        <a:lstStyle/>
        <a:p>
          <a:pPr rtl="0"/>
          <a:r>
            <a:rPr lang="ru-RU" sz="1800" b="0" dirty="0" smtClean="0">
              <a:latin typeface="Monotype Corsiva" pitchFamily="66" charset="0"/>
            </a:rPr>
            <a:t>Высокие интеллектуальные способности</a:t>
          </a:r>
          <a:endParaRPr lang="ru-RU" sz="1800" b="0" dirty="0">
            <a:latin typeface="Monotype Corsiva" pitchFamily="66" charset="0"/>
          </a:endParaRPr>
        </a:p>
      </dgm:t>
    </dgm:pt>
    <dgm:pt modelId="{1FA255C1-BD0F-4757-AAB6-D5A6C896C9A1}" type="parTrans" cxnId="{178F1F7D-D00A-48E1-9928-10521485D2FE}">
      <dgm:prSet/>
      <dgm:spPr/>
      <dgm:t>
        <a:bodyPr/>
        <a:lstStyle/>
        <a:p>
          <a:endParaRPr lang="ru-RU"/>
        </a:p>
      </dgm:t>
    </dgm:pt>
    <dgm:pt modelId="{5FBB5606-D2DA-4DBA-B7D9-8EADA71A63A3}" type="sibTrans" cxnId="{178F1F7D-D00A-48E1-9928-10521485D2FE}">
      <dgm:prSet/>
      <dgm:spPr/>
      <dgm:t>
        <a:bodyPr/>
        <a:lstStyle/>
        <a:p>
          <a:endParaRPr lang="ru-RU"/>
        </a:p>
      </dgm:t>
    </dgm:pt>
    <dgm:pt modelId="{4BF36268-4F2E-4450-A2C1-CD843E323C22}">
      <dgm:prSet custT="1"/>
      <dgm:spPr/>
      <dgm:t>
        <a:bodyPr/>
        <a:lstStyle/>
        <a:p>
          <a:pPr rtl="0"/>
          <a:r>
            <a:rPr lang="ru-RU" sz="1800" b="0" dirty="0" smtClean="0">
              <a:latin typeface="Monotype Corsiva" pitchFamily="66" charset="0"/>
            </a:rPr>
            <a:t>Высокие творческие способности</a:t>
          </a:r>
          <a:endParaRPr lang="ru-RU" sz="1800" b="0" dirty="0">
            <a:latin typeface="Monotype Corsiva" pitchFamily="66" charset="0"/>
          </a:endParaRPr>
        </a:p>
      </dgm:t>
    </dgm:pt>
    <dgm:pt modelId="{6FE6CF26-FFF2-441A-B96A-E44F6F23799B}" type="parTrans" cxnId="{DCDDCC33-E396-4159-BA38-389D84ECF49C}">
      <dgm:prSet/>
      <dgm:spPr/>
      <dgm:t>
        <a:bodyPr/>
        <a:lstStyle/>
        <a:p>
          <a:endParaRPr lang="ru-RU"/>
        </a:p>
      </dgm:t>
    </dgm:pt>
    <dgm:pt modelId="{456F44F8-6B63-4913-B3AD-A42C45CE50A5}" type="sibTrans" cxnId="{DCDDCC33-E396-4159-BA38-389D84ECF49C}">
      <dgm:prSet/>
      <dgm:spPr/>
      <dgm:t>
        <a:bodyPr/>
        <a:lstStyle/>
        <a:p>
          <a:endParaRPr lang="ru-RU"/>
        </a:p>
      </dgm:t>
    </dgm:pt>
    <dgm:pt modelId="{D08B1ADF-678E-46EB-80E2-247ABFA43902}">
      <dgm:prSet custT="1"/>
      <dgm:spPr/>
      <dgm:t>
        <a:bodyPr/>
        <a:lstStyle/>
        <a:p>
          <a:pPr rtl="0"/>
          <a:r>
            <a:rPr lang="ru-RU" sz="1800" b="0" dirty="0" smtClean="0">
              <a:latin typeface="Monotype Corsiva" pitchFamily="66" charset="0"/>
            </a:rPr>
            <a:t>Способность к быстрому усвоению материала и отличную память</a:t>
          </a:r>
          <a:endParaRPr lang="ru-RU" sz="1800" b="0" dirty="0">
            <a:latin typeface="Monotype Corsiva" pitchFamily="66" charset="0"/>
          </a:endParaRPr>
        </a:p>
      </dgm:t>
    </dgm:pt>
    <dgm:pt modelId="{66268C56-3C45-4C0B-A372-16BB26D80771}" type="parTrans" cxnId="{52B4EC29-50A9-4DDE-B68D-9373F88F60C3}">
      <dgm:prSet/>
      <dgm:spPr/>
      <dgm:t>
        <a:bodyPr/>
        <a:lstStyle/>
        <a:p>
          <a:endParaRPr lang="ru-RU"/>
        </a:p>
      </dgm:t>
    </dgm:pt>
    <dgm:pt modelId="{71F4A83F-DC19-4122-A651-E7F633909FB1}" type="sibTrans" cxnId="{52B4EC29-50A9-4DDE-B68D-9373F88F60C3}">
      <dgm:prSet/>
      <dgm:spPr/>
      <dgm:t>
        <a:bodyPr/>
        <a:lstStyle/>
        <a:p>
          <a:endParaRPr lang="ru-RU"/>
        </a:p>
      </dgm:t>
    </dgm:pt>
    <dgm:pt modelId="{83510978-D1FB-42CA-9DD5-5F6EC334EEBB}">
      <dgm:prSet custT="1"/>
      <dgm:spPr/>
      <dgm:t>
        <a:bodyPr/>
        <a:lstStyle/>
        <a:p>
          <a:pPr rtl="0"/>
          <a:r>
            <a:rPr lang="ru-RU" sz="1800" b="0" dirty="0" smtClean="0">
              <a:latin typeface="Monotype Corsiva" pitchFamily="66" charset="0"/>
            </a:rPr>
            <a:t>Любопытство, любознательность, стремление к знаниям</a:t>
          </a:r>
          <a:endParaRPr lang="ru-RU" sz="1800" b="0" dirty="0">
            <a:latin typeface="Monotype Corsiva" pitchFamily="66" charset="0"/>
          </a:endParaRPr>
        </a:p>
      </dgm:t>
    </dgm:pt>
    <dgm:pt modelId="{A5FF75D3-8F6E-43CA-8A11-63F63A8ED1C8}" type="parTrans" cxnId="{4EB3D6A8-70BA-45D6-8410-04FCA1E6BDEF}">
      <dgm:prSet/>
      <dgm:spPr/>
      <dgm:t>
        <a:bodyPr/>
        <a:lstStyle/>
        <a:p>
          <a:endParaRPr lang="ru-RU"/>
        </a:p>
      </dgm:t>
    </dgm:pt>
    <dgm:pt modelId="{020CBFA5-F1CF-4B6D-9C07-B1A25BC8C162}" type="sibTrans" cxnId="{4EB3D6A8-70BA-45D6-8410-04FCA1E6BDEF}">
      <dgm:prSet/>
      <dgm:spPr/>
      <dgm:t>
        <a:bodyPr/>
        <a:lstStyle/>
        <a:p>
          <a:endParaRPr lang="ru-RU"/>
        </a:p>
      </dgm:t>
    </dgm:pt>
    <dgm:pt modelId="{9AC8C5CE-CAE3-4525-93F4-2698A77AD610}">
      <dgm:prSet custT="1"/>
      <dgm:spPr/>
      <dgm:t>
        <a:bodyPr/>
        <a:lstStyle/>
        <a:p>
          <a:pPr rtl="0"/>
          <a:r>
            <a:rPr lang="ru-RU" sz="1800" b="0" dirty="0" smtClean="0">
              <a:latin typeface="Monotype Corsiva" pitchFamily="66" charset="0"/>
            </a:rPr>
            <a:t>Высокую личностную ответственность</a:t>
          </a:r>
          <a:endParaRPr lang="ru-RU" sz="1800" b="0" dirty="0">
            <a:latin typeface="Monotype Corsiva" pitchFamily="66" charset="0"/>
          </a:endParaRPr>
        </a:p>
      </dgm:t>
    </dgm:pt>
    <dgm:pt modelId="{FE6CFC75-CCF2-44E0-91F3-8239AE106962}" type="parTrans" cxnId="{A4CE2928-DA25-4987-A6AA-1D58E0932B7C}">
      <dgm:prSet/>
      <dgm:spPr/>
      <dgm:t>
        <a:bodyPr/>
        <a:lstStyle/>
        <a:p>
          <a:endParaRPr lang="ru-RU"/>
        </a:p>
      </dgm:t>
    </dgm:pt>
    <dgm:pt modelId="{271A1CDF-3F62-405C-B54A-3FC5275BF468}" type="sibTrans" cxnId="{A4CE2928-DA25-4987-A6AA-1D58E0932B7C}">
      <dgm:prSet/>
      <dgm:spPr/>
      <dgm:t>
        <a:bodyPr/>
        <a:lstStyle/>
        <a:p>
          <a:endParaRPr lang="ru-RU"/>
        </a:p>
      </dgm:t>
    </dgm:pt>
    <dgm:pt modelId="{9F0CF713-341D-4112-9CAC-3918F6F6B002}">
      <dgm:prSet custT="1"/>
      <dgm:spPr/>
      <dgm:t>
        <a:bodyPr/>
        <a:lstStyle/>
        <a:p>
          <a:pPr rtl="0"/>
          <a:r>
            <a:rPr lang="ru-RU" sz="1800" b="0" dirty="0" smtClean="0">
              <a:latin typeface="Monotype Corsiva" pitchFamily="66" charset="0"/>
            </a:rPr>
            <a:t>Самостоятельность суждений</a:t>
          </a:r>
          <a:endParaRPr lang="ru-RU" sz="1800" b="0" dirty="0">
            <a:latin typeface="Monotype Corsiva" pitchFamily="66" charset="0"/>
          </a:endParaRPr>
        </a:p>
      </dgm:t>
    </dgm:pt>
    <dgm:pt modelId="{CCB9A083-30B1-4A8E-BCE6-ADE8AA3F762F}" type="parTrans" cxnId="{29E54643-8EBA-4CBD-8088-1DBDAB263502}">
      <dgm:prSet/>
      <dgm:spPr/>
      <dgm:t>
        <a:bodyPr/>
        <a:lstStyle/>
        <a:p>
          <a:endParaRPr lang="ru-RU"/>
        </a:p>
      </dgm:t>
    </dgm:pt>
    <dgm:pt modelId="{1BD712B3-B499-44A1-9D16-98C67DF06291}" type="sibTrans" cxnId="{29E54643-8EBA-4CBD-8088-1DBDAB263502}">
      <dgm:prSet/>
      <dgm:spPr/>
      <dgm:t>
        <a:bodyPr/>
        <a:lstStyle/>
        <a:p>
          <a:endParaRPr lang="ru-RU"/>
        </a:p>
      </dgm:t>
    </dgm:pt>
    <dgm:pt modelId="{4717B4D3-E376-4E3C-8E89-43B2B2F823B4}">
      <dgm:prSet custT="1"/>
      <dgm:spPr/>
      <dgm:t>
        <a:bodyPr/>
        <a:lstStyle/>
        <a:p>
          <a:pPr rtl="0"/>
          <a:r>
            <a:rPr lang="ru-RU" sz="1800" b="0" dirty="0" smtClean="0">
              <a:latin typeface="Monotype Corsiva" pitchFamily="66" charset="0"/>
            </a:rPr>
            <a:t>Позитивную Я - концепцию, связанную с адекватной самооценкой</a:t>
          </a:r>
          <a:endParaRPr lang="ru-RU" sz="1800" b="0" dirty="0">
            <a:latin typeface="Monotype Corsiva" pitchFamily="66" charset="0"/>
          </a:endParaRPr>
        </a:p>
      </dgm:t>
    </dgm:pt>
    <dgm:pt modelId="{B2A0CEDB-C731-416A-9E43-844CCDBF9AF6}" type="parTrans" cxnId="{EF20A11B-84F7-4737-8C11-543B9C293314}">
      <dgm:prSet/>
      <dgm:spPr/>
      <dgm:t>
        <a:bodyPr/>
        <a:lstStyle/>
        <a:p>
          <a:endParaRPr lang="ru-RU"/>
        </a:p>
      </dgm:t>
    </dgm:pt>
    <dgm:pt modelId="{5B51BF49-B2EF-42FC-9894-A765087B4931}" type="sibTrans" cxnId="{EF20A11B-84F7-4737-8C11-543B9C293314}">
      <dgm:prSet/>
      <dgm:spPr/>
      <dgm:t>
        <a:bodyPr/>
        <a:lstStyle/>
        <a:p>
          <a:endParaRPr lang="ru-RU"/>
        </a:p>
      </dgm:t>
    </dgm:pt>
    <dgm:pt modelId="{697F2CCC-F6A5-4965-9525-DC52D034E514}" type="pres">
      <dgm:prSet presAssocID="{8469057D-4A23-422A-8188-5329EA29A89C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2FE887-6100-4A68-8DFF-2ED978B62093}" type="pres">
      <dgm:prSet presAssocID="{3AF9B7E5-0C5F-4F0A-8009-ECF7C20D7B60}" presName="circ1" presStyleLbl="vennNode1" presStyleIdx="0" presStyleCnt="7"/>
      <dgm:spPr/>
    </dgm:pt>
    <dgm:pt modelId="{56D5B268-67B7-4DB2-B17C-E1D81987FF98}" type="pres">
      <dgm:prSet presAssocID="{3AF9B7E5-0C5F-4F0A-8009-ECF7C20D7B6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30330E-3271-4A1F-99F2-F5616755F392}" type="pres">
      <dgm:prSet presAssocID="{4BF36268-4F2E-4450-A2C1-CD843E323C22}" presName="circ2" presStyleLbl="vennNode1" presStyleIdx="1" presStyleCnt="7"/>
      <dgm:spPr/>
    </dgm:pt>
    <dgm:pt modelId="{2B4DEDB8-C02C-416E-95F6-633950B1EF18}" type="pres">
      <dgm:prSet presAssocID="{4BF36268-4F2E-4450-A2C1-CD843E323C2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8592A4-AD12-4C17-9846-6632F368A910}" type="pres">
      <dgm:prSet presAssocID="{D08B1ADF-678E-46EB-80E2-247ABFA43902}" presName="circ3" presStyleLbl="vennNode1" presStyleIdx="2" presStyleCnt="7"/>
      <dgm:spPr/>
    </dgm:pt>
    <dgm:pt modelId="{E2956C48-79D6-4AD5-9D8A-D2CD30761AE2}" type="pres">
      <dgm:prSet presAssocID="{D08B1ADF-678E-46EB-80E2-247ABFA4390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4C7EEA-EE30-4D10-BBF3-38AE5940A8A3}" type="pres">
      <dgm:prSet presAssocID="{83510978-D1FB-42CA-9DD5-5F6EC334EEBB}" presName="circ4" presStyleLbl="vennNode1" presStyleIdx="3" presStyleCnt="7"/>
      <dgm:spPr/>
    </dgm:pt>
    <dgm:pt modelId="{20815A98-6249-45F3-A058-F379D870B534}" type="pres">
      <dgm:prSet presAssocID="{83510978-D1FB-42CA-9DD5-5F6EC334EEBB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08FAD4-13C9-4B4B-86D4-505A38C6DDFA}" type="pres">
      <dgm:prSet presAssocID="{9AC8C5CE-CAE3-4525-93F4-2698A77AD610}" presName="circ5" presStyleLbl="vennNode1" presStyleIdx="4" presStyleCnt="7"/>
      <dgm:spPr/>
    </dgm:pt>
    <dgm:pt modelId="{B19710BA-6B2B-4099-BA08-3E73F6306584}" type="pres">
      <dgm:prSet presAssocID="{9AC8C5CE-CAE3-4525-93F4-2698A77AD610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5899E7-368C-4112-90A6-A2C715E5622D}" type="pres">
      <dgm:prSet presAssocID="{9F0CF713-341D-4112-9CAC-3918F6F6B002}" presName="circ6" presStyleLbl="vennNode1" presStyleIdx="5" presStyleCnt="7"/>
      <dgm:spPr/>
    </dgm:pt>
    <dgm:pt modelId="{CCABE86B-DE67-4D8F-A9D4-8E806647629C}" type="pres">
      <dgm:prSet presAssocID="{9F0CF713-341D-4112-9CAC-3918F6F6B002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FDC0E2-7527-4B8B-A0AB-FB3530DF8CCB}" type="pres">
      <dgm:prSet presAssocID="{4717B4D3-E376-4E3C-8E89-43B2B2F823B4}" presName="circ7" presStyleLbl="vennNode1" presStyleIdx="6" presStyleCnt="7"/>
      <dgm:spPr/>
    </dgm:pt>
    <dgm:pt modelId="{8EBB16CB-9B93-40CA-BB6E-74DAEF46C2A8}" type="pres">
      <dgm:prSet presAssocID="{4717B4D3-E376-4E3C-8E89-43B2B2F823B4}" presName="circ7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20A11B-84F7-4737-8C11-543B9C293314}" srcId="{8469057D-4A23-422A-8188-5329EA29A89C}" destId="{4717B4D3-E376-4E3C-8E89-43B2B2F823B4}" srcOrd="6" destOrd="0" parTransId="{B2A0CEDB-C731-416A-9E43-844CCDBF9AF6}" sibTransId="{5B51BF49-B2EF-42FC-9894-A765087B4931}"/>
    <dgm:cxn modelId="{29E54643-8EBA-4CBD-8088-1DBDAB263502}" srcId="{8469057D-4A23-422A-8188-5329EA29A89C}" destId="{9F0CF713-341D-4112-9CAC-3918F6F6B002}" srcOrd="5" destOrd="0" parTransId="{CCB9A083-30B1-4A8E-BCE6-ADE8AA3F762F}" sibTransId="{1BD712B3-B499-44A1-9D16-98C67DF06291}"/>
    <dgm:cxn modelId="{382E4659-A2F9-444F-A2C2-F5100AE356A2}" type="presOf" srcId="{3AF9B7E5-0C5F-4F0A-8009-ECF7C20D7B60}" destId="{56D5B268-67B7-4DB2-B17C-E1D81987FF98}" srcOrd="0" destOrd="0" presId="urn:microsoft.com/office/officeart/2005/8/layout/venn1"/>
    <dgm:cxn modelId="{13273D77-D3D3-4CEC-A632-0DF84D65D4B8}" type="presOf" srcId="{83510978-D1FB-42CA-9DD5-5F6EC334EEBB}" destId="{20815A98-6249-45F3-A058-F379D870B534}" srcOrd="0" destOrd="0" presId="urn:microsoft.com/office/officeart/2005/8/layout/venn1"/>
    <dgm:cxn modelId="{3FD7183D-B7F6-4A2E-BD6B-3FA540F572AD}" type="presOf" srcId="{4717B4D3-E376-4E3C-8E89-43B2B2F823B4}" destId="{8EBB16CB-9B93-40CA-BB6E-74DAEF46C2A8}" srcOrd="0" destOrd="0" presId="urn:microsoft.com/office/officeart/2005/8/layout/venn1"/>
    <dgm:cxn modelId="{4EB3D6A8-70BA-45D6-8410-04FCA1E6BDEF}" srcId="{8469057D-4A23-422A-8188-5329EA29A89C}" destId="{83510978-D1FB-42CA-9DD5-5F6EC334EEBB}" srcOrd="3" destOrd="0" parTransId="{A5FF75D3-8F6E-43CA-8A11-63F63A8ED1C8}" sibTransId="{020CBFA5-F1CF-4B6D-9C07-B1A25BC8C162}"/>
    <dgm:cxn modelId="{178F1F7D-D00A-48E1-9928-10521485D2FE}" srcId="{8469057D-4A23-422A-8188-5329EA29A89C}" destId="{3AF9B7E5-0C5F-4F0A-8009-ECF7C20D7B60}" srcOrd="0" destOrd="0" parTransId="{1FA255C1-BD0F-4757-AAB6-D5A6C896C9A1}" sibTransId="{5FBB5606-D2DA-4DBA-B7D9-8EADA71A63A3}"/>
    <dgm:cxn modelId="{A4CE2928-DA25-4987-A6AA-1D58E0932B7C}" srcId="{8469057D-4A23-422A-8188-5329EA29A89C}" destId="{9AC8C5CE-CAE3-4525-93F4-2698A77AD610}" srcOrd="4" destOrd="0" parTransId="{FE6CFC75-CCF2-44E0-91F3-8239AE106962}" sibTransId="{271A1CDF-3F62-405C-B54A-3FC5275BF468}"/>
    <dgm:cxn modelId="{FF75C25C-8A28-441E-9CDF-C00F0AF5326F}" type="presOf" srcId="{4BF36268-4F2E-4450-A2C1-CD843E323C22}" destId="{2B4DEDB8-C02C-416E-95F6-633950B1EF18}" srcOrd="0" destOrd="0" presId="urn:microsoft.com/office/officeart/2005/8/layout/venn1"/>
    <dgm:cxn modelId="{52B4EC29-50A9-4DDE-B68D-9373F88F60C3}" srcId="{8469057D-4A23-422A-8188-5329EA29A89C}" destId="{D08B1ADF-678E-46EB-80E2-247ABFA43902}" srcOrd="2" destOrd="0" parTransId="{66268C56-3C45-4C0B-A372-16BB26D80771}" sibTransId="{71F4A83F-DC19-4122-A651-E7F633909FB1}"/>
    <dgm:cxn modelId="{6C57670D-5B76-40B0-AAE3-BB968024E979}" type="presOf" srcId="{9AC8C5CE-CAE3-4525-93F4-2698A77AD610}" destId="{B19710BA-6B2B-4099-BA08-3E73F6306584}" srcOrd="0" destOrd="0" presId="urn:microsoft.com/office/officeart/2005/8/layout/venn1"/>
    <dgm:cxn modelId="{2192D177-A36A-478E-9F71-DA9F7C78A127}" type="presOf" srcId="{8469057D-4A23-422A-8188-5329EA29A89C}" destId="{697F2CCC-F6A5-4965-9525-DC52D034E514}" srcOrd="0" destOrd="0" presId="urn:microsoft.com/office/officeart/2005/8/layout/venn1"/>
    <dgm:cxn modelId="{091D7622-30AF-4DBC-BA7F-15359DB1EC60}" type="presOf" srcId="{D08B1ADF-678E-46EB-80E2-247ABFA43902}" destId="{E2956C48-79D6-4AD5-9D8A-D2CD30761AE2}" srcOrd="0" destOrd="0" presId="urn:microsoft.com/office/officeart/2005/8/layout/venn1"/>
    <dgm:cxn modelId="{DCDDCC33-E396-4159-BA38-389D84ECF49C}" srcId="{8469057D-4A23-422A-8188-5329EA29A89C}" destId="{4BF36268-4F2E-4450-A2C1-CD843E323C22}" srcOrd="1" destOrd="0" parTransId="{6FE6CF26-FFF2-441A-B96A-E44F6F23799B}" sibTransId="{456F44F8-6B63-4913-B3AD-A42C45CE50A5}"/>
    <dgm:cxn modelId="{7A4E5B9E-113D-4D66-BC28-10955C5227E5}" type="presOf" srcId="{9F0CF713-341D-4112-9CAC-3918F6F6B002}" destId="{CCABE86B-DE67-4D8F-A9D4-8E806647629C}" srcOrd="0" destOrd="0" presId="urn:microsoft.com/office/officeart/2005/8/layout/venn1"/>
    <dgm:cxn modelId="{C30BDCAE-B140-4101-8F4B-5CA30DE00EC4}" type="presParOf" srcId="{697F2CCC-F6A5-4965-9525-DC52D034E514}" destId="{162FE887-6100-4A68-8DFF-2ED978B62093}" srcOrd="0" destOrd="0" presId="urn:microsoft.com/office/officeart/2005/8/layout/venn1"/>
    <dgm:cxn modelId="{9C740567-A457-4B47-A945-2D6354C9B5A8}" type="presParOf" srcId="{697F2CCC-F6A5-4965-9525-DC52D034E514}" destId="{56D5B268-67B7-4DB2-B17C-E1D81987FF98}" srcOrd="1" destOrd="0" presId="urn:microsoft.com/office/officeart/2005/8/layout/venn1"/>
    <dgm:cxn modelId="{9D23571D-8C23-4120-9864-0B7E790D5892}" type="presParOf" srcId="{697F2CCC-F6A5-4965-9525-DC52D034E514}" destId="{C830330E-3271-4A1F-99F2-F5616755F392}" srcOrd="2" destOrd="0" presId="urn:microsoft.com/office/officeart/2005/8/layout/venn1"/>
    <dgm:cxn modelId="{24F115AA-4E47-4820-BAE1-81AFFF840D56}" type="presParOf" srcId="{697F2CCC-F6A5-4965-9525-DC52D034E514}" destId="{2B4DEDB8-C02C-416E-95F6-633950B1EF18}" srcOrd="3" destOrd="0" presId="urn:microsoft.com/office/officeart/2005/8/layout/venn1"/>
    <dgm:cxn modelId="{A28A6520-7BFB-4634-AA3E-CFB47D5C787C}" type="presParOf" srcId="{697F2CCC-F6A5-4965-9525-DC52D034E514}" destId="{F18592A4-AD12-4C17-9846-6632F368A910}" srcOrd="4" destOrd="0" presId="urn:microsoft.com/office/officeart/2005/8/layout/venn1"/>
    <dgm:cxn modelId="{09A16989-1448-4146-93B4-63073EAA763E}" type="presParOf" srcId="{697F2CCC-F6A5-4965-9525-DC52D034E514}" destId="{E2956C48-79D6-4AD5-9D8A-D2CD30761AE2}" srcOrd="5" destOrd="0" presId="urn:microsoft.com/office/officeart/2005/8/layout/venn1"/>
    <dgm:cxn modelId="{0601213B-A68D-4340-853E-1F8A7CE2B037}" type="presParOf" srcId="{697F2CCC-F6A5-4965-9525-DC52D034E514}" destId="{474C7EEA-EE30-4D10-BBF3-38AE5940A8A3}" srcOrd="6" destOrd="0" presId="urn:microsoft.com/office/officeart/2005/8/layout/venn1"/>
    <dgm:cxn modelId="{29841E3B-0B2F-4CAF-B897-66C686D579DA}" type="presParOf" srcId="{697F2CCC-F6A5-4965-9525-DC52D034E514}" destId="{20815A98-6249-45F3-A058-F379D870B534}" srcOrd="7" destOrd="0" presId="urn:microsoft.com/office/officeart/2005/8/layout/venn1"/>
    <dgm:cxn modelId="{D097A0C4-477A-48F8-AE49-8D612E8FE0D3}" type="presParOf" srcId="{697F2CCC-F6A5-4965-9525-DC52D034E514}" destId="{A308FAD4-13C9-4B4B-86D4-505A38C6DDFA}" srcOrd="8" destOrd="0" presId="urn:microsoft.com/office/officeart/2005/8/layout/venn1"/>
    <dgm:cxn modelId="{ABD1B8E9-6F90-4CCE-B326-EE208067CD6F}" type="presParOf" srcId="{697F2CCC-F6A5-4965-9525-DC52D034E514}" destId="{B19710BA-6B2B-4099-BA08-3E73F6306584}" srcOrd="9" destOrd="0" presId="urn:microsoft.com/office/officeart/2005/8/layout/venn1"/>
    <dgm:cxn modelId="{3D05E51A-E432-465F-8455-C8ABF6EF8A1D}" type="presParOf" srcId="{697F2CCC-F6A5-4965-9525-DC52D034E514}" destId="{185899E7-368C-4112-90A6-A2C715E5622D}" srcOrd="10" destOrd="0" presId="urn:microsoft.com/office/officeart/2005/8/layout/venn1"/>
    <dgm:cxn modelId="{3162E4BB-30A0-4E87-AC6A-45958C60C3DA}" type="presParOf" srcId="{697F2CCC-F6A5-4965-9525-DC52D034E514}" destId="{CCABE86B-DE67-4D8F-A9D4-8E806647629C}" srcOrd="11" destOrd="0" presId="urn:microsoft.com/office/officeart/2005/8/layout/venn1"/>
    <dgm:cxn modelId="{0991A28C-A94A-43BA-B130-B97BE95FA649}" type="presParOf" srcId="{697F2CCC-F6A5-4965-9525-DC52D034E514}" destId="{59FDC0E2-7527-4B8B-A0AB-FB3530DF8CCB}" srcOrd="12" destOrd="0" presId="urn:microsoft.com/office/officeart/2005/8/layout/venn1"/>
    <dgm:cxn modelId="{8A9AF288-3A54-446A-A6A0-54CB50F20583}" type="presParOf" srcId="{697F2CCC-F6A5-4965-9525-DC52D034E514}" destId="{8EBB16CB-9B93-40CA-BB6E-74DAEF46C2A8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3639C0-2DDE-4E2F-99DC-8AF00A86CFA5}" type="doc">
      <dgm:prSet loTypeId="urn:microsoft.com/office/officeart/2005/8/layout/vList2" loCatId="list" qsTypeId="urn:microsoft.com/office/officeart/2005/8/quickstyle/3d1" qsCatId="3D" csTypeId="urn:microsoft.com/office/officeart/2005/8/colors/colorful5" csCatId="colorful"/>
      <dgm:spPr/>
      <dgm:t>
        <a:bodyPr/>
        <a:lstStyle/>
        <a:p>
          <a:endParaRPr lang="ru-RU"/>
        </a:p>
      </dgm:t>
    </dgm:pt>
    <dgm:pt modelId="{C6A6A23F-19D7-4C64-BCB1-C1426D062E05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  <a:latin typeface="Monotype Corsiva" pitchFamily="66" charset="0"/>
            </a:rPr>
            <a:t>Одаренность в практической деятельности</a:t>
          </a:r>
          <a:endParaRPr lang="ru-RU" dirty="0">
            <a:solidFill>
              <a:schemeClr val="tx1"/>
            </a:solidFill>
            <a:latin typeface="Monotype Corsiva" pitchFamily="66" charset="0"/>
          </a:endParaRPr>
        </a:p>
      </dgm:t>
    </dgm:pt>
    <dgm:pt modelId="{A8A3AE7A-4F9D-4B7B-8890-2A1A3D7406B9}" type="parTrans" cxnId="{9EA4B0B0-FBEC-48AF-8E25-A24D29A535F3}">
      <dgm:prSet/>
      <dgm:spPr/>
      <dgm:t>
        <a:bodyPr/>
        <a:lstStyle/>
        <a:p>
          <a:endParaRPr lang="ru-RU"/>
        </a:p>
      </dgm:t>
    </dgm:pt>
    <dgm:pt modelId="{AFEE52AA-17B6-4C22-9830-3139800DB26C}" type="sibTrans" cxnId="{9EA4B0B0-FBEC-48AF-8E25-A24D29A535F3}">
      <dgm:prSet/>
      <dgm:spPr/>
      <dgm:t>
        <a:bodyPr/>
        <a:lstStyle/>
        <a:p>
          <a:endParaRPr lang="ru-RU"/>
        </a:p>
      </dgm:t>
    </dgm:pt>
    <dgm:pt modelId="{671EA9FD-AD5B-4B1B-A316-88E97B5FDB6E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  <a:latin typeface="Monotype Corsiva" pitchFamily="66" charset="0"/>
            </a:rPr>
            <a:t>Одаренность в познавательной деятельности</a:t>
          </a:r>
          <a:endParaRPr lang="ru-RU" dirty="0">
            <a:solidFill>
              <a:schemeClr val="tx1"/>
            </a:solidFill>
            <a:latin typeface="Monotype Corsiva" pitchFamily="66" charset="0"/>
          </a:endParaRPr>
        </a:p>
      </dgm:t>
    </dgm:pt>
    <dgm:pt modelId="{EFF97288-16A6-46F6-8713-16E4B41214C8}" type="parTrans" cxnId="{0AE2C327-3E31-4D82-A5F7-F89E41A6741B}">
      <dgm:prSet/>
      <dgm:spPr/>
      <dgm:t>
        <a:bodyPr/>
        <a:lstStyle/>
        <a:p>
          <a:endParaRPr lang="ru-RU"/>
        </a:p>
      </dgm:t>
    </dgm:pt>
    <dgm:pt modelId="{1182E568-6144-4F34-897F-F26B676C89BF}" type="sibTrans" cxnId="{0AE2C327-3E31-4D82-A5F7-F89E41A6741B}">
      <dgm:prSet/>
      <dgm:spPr/>
      <dgm:t>
        <a:bodyPr/>
        <a:lstStyle/>
        <a:p>
          <a:endParaRPr lang="ru-RU"/>
        </a:p>
      </dgm:t>
    </dgm:pt>
    <dgm:pt modelId="{9A8AA582-E4DB-488F-854D-D3E02B3AFBC1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  <a:latin typeface="Monotype Corsiva" pitchFamily="66" charset="0"/>
            </a:rPr>
            <a:t>Одаренность в художественно-эстетической деятельности</a:t>
          </a:r>
          <a:endParaRPr lang="ru-RU" dirty="0">
            <a:solidFill>
              <a:schemeClr val="tx1"/>
            </a:solidFill>
            <a:latin typeface="Monotype Corsiva" pitchFamily="66" charset="0"/>
          </a:endParaRPr>
        </a:p>
      </dgm:t>
    </dgm:pt>
    <dgm:pt modelId="{EF3E5907-BFFC-4163-9920-5506FECE7D78}" type="parTrans" cxnId="{D1F9DA29-4117-491D-B8FD-BA4852283D50}">
      <dgm:prSet/>
      <dgm:spPr/>
      <dgm:t>
        <a:bodyPr/>
        <a:lstStyle/>
        <a:p>
          <a:endParaRPr lang="ru-RU"/>
        </a:p>
      </dgm:t>
    </dgm:pt>
    <dgm:pt modelId="{3987F4F8-0EA7-48CD-ADE6-0F1B5FC2945C}" type="sibTrans" cxnId="{D1F9DA29-4117-491D-B8FD-BA4852283D50}">
      <dgm:prSet/>
      <dgm:spPr/>
      <dgm:t>
        <a:bodyPr/>
        <a:lstStyle/>
        <a:p>
          <a:endParaRPr lang="ru-RU"/>
        </a:p>
      </dgm:t>
    </dgm:pt>
    <dgm:pt modelId="{27C5683D-170B-4102-94B2-8BCE4AF359A1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  <a:latin typeface="Monotype Corsiva" pitchFamily="66" charset="0"/>
            </a:rPr>
            <a:t>Одаренность в коммуникативной деятельности</a:t>
          </a:r>
          <a:endParaRPr lang="ru-RU" dirty="0">
            <a:solidFill>
              <a:schemeClr val="tx1"/>
            </a:solidFill>
            <a:latin typeface="Monotype Corsiva" pitchFamily="66" charset="0"/>
          </a:endParaRPr>
        </a:p>
      </dgm:t>
    </dgm:pt>
    <dgm:pt modelId="{6C23A2D3-AE88-4FBC-AE19-1AAC2E270FC5}" type="parTrans" cxnId="{709AE5E4-D11A-4691-8159-D24AF1E8B429}">
      <dgm:prSet/>
      <dgm:spPr/>
      <dgm:t>
        <a:bodyPr/>
        <a:lstStyle/>
        <a:p>
          <a:endParaRPr lang="ru-RU"/>
        </a:p>
      </dgm:t>
    </dgm:pt>
    <dgm:pt modelId="{7BF1E31A-B958-4A6A-B0D0-381C08EB0AF6}" type="sibTrans" cxnId="{709AE5E4-D11A-4691-8159-D24AF1E8B429}">
      <dgm:prSet/>
      <dgm:spPr/>
      <dgm:t>
        <a:bodyPr/>
        <a:lstStyle/>
        <a:p>
          <a:endParaRPr lang="ru-RU"/>
        </a:p>
      </dgm:t>
    </dgm:pt>
    <dgm:pt modelId="{CD24814F-8B89-4176-9FE9-24FB0FEBA496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  <a:latin typeface="Monotype Corsiva" pitchFamily="66" charset="0"/>
            </a:rPr>
            <a:t>Одаренность в духовно-ценностной деятельности</a:t>
          </a:r>
          <a:endParaRPr lang="ru-RU" dirty="0">
            <a:solidFill>
              <a:schemeClr val="tx1"/>
            </a:solidFill>
            <a:latin typeface="Monotype Corsiva" pitchFamily="66" charset="0"/>
          </a:endParaRPr>
        </a:p>
      </dgm:t>
    </dgm:pt>
    <dgm:pt modelId="{86ABA953-C9D2-4E68-8E22-1D2A53E30CD2}" type="parTrans" cxnId="{DE614139-04CC-4D20-A162-C72E48EA9114}">
      <dgm:prSet/>
      <dgm:spPr/>
      <dgm:t>
        <a:bodyPr/>
        <a:lstStyle/>
        <a:p>
          <a:endParaRPr lang="ru-RU"/>
        </a:p>
      </dgm:t>
    </dgm:pt>
    <dgm:pt modelId="{D51DAC59-2529-4498-A98B-EEBA4705B159}" type="sibTrans" cxnId="{DE614139-04CC-4D20-A162-C72E48EA9114}">
      <dgm:prSet/>
      <dgm:spPr/>
      <dgm:t>
        <a:bodyPr/>
        <a:lstStyle/>
        <a:p>
          <a:endParaRPr lang="ru-RU"/>
        </a:p>
      </dgm:t>
    </dgm:pt>
    <dgm:pt modelId="{2F7BAD9B-8571-4893-BFC5-73F09DDA3B7F}" type="pres">
      <dgm:prSet presAssocID="{033639C0-2DDE-4E2F-99DC-8AF00A86CF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2BD228-FBE7-471D-BA49-620625E8B56C}" type="pres">
      <dgm:prSet presAssocID="{C6A6A23F-19D7-4C64-BCB1-C1426D062E05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298B33-FD20-43DF-938A-EE00A70A9715}" type="pres">
      <dgm:prSet presAssocID="{AFEE52AA-17B6-4C22-9830-3139800DB26C}" presName="spacer" presStyleCnt="0"/>
      <dgm:spPr/>
    </dgm:pt>
    <dgm:pt modelId="{2A96281D-C754-490F-B239-4CD78E367021}" type="pres">
      <dgm:prSet presAssocID="{671EA9FD-AD5B-4B1B-A316-88E97B5FDB6E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7A1884-B860-46E8-BE16-739B6BEA9E8B}" type="pres">
      <dgm:prSet presAssocID="{1182E568-6144-4F34-897F-F26B676C89BF}" presName="spacer" presStyleCnt="0"/>
      <dgm:spPr/>
    </dgm:pt>
    <dgm:pt modelId="{089E7379-B342-4FC2-AC72-623355F1F085}" type="pres">
      <dgm:prSet presAssocID="{9A8AA582-E4DB-488F-854D-D3E02B3AFBC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B45550-1077-4EAD-8F36-CAC8E0CF5E4A}" type="pres">
      <dgm:prSet presAssocID="{3987F4F8-0EA7-48CD-ADE6-0F1B5FC2945C}" presName="spacer" presStyleCnt="0"/>
      <dgm:spPr/>
    </dgm:pt>
    <dgm:pt modelId="{D041A2BC-EC0D-4DC4-B330-105D82B420FB}" type="pres">
      <dgm:prSet presAssocID="{27C5683D-170B-4102-94B2-8BCE4AF359A1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4094DC-A4A7-41AB-B057-9B96C6FF6817}" type="pres">
      <dgm:prSet presAssocID="{7BF1E31A-B958-4A6A-B0D0-381C08EB0AF6}" presName="spacer" presStyleCnt="0"/>
      <dgm:spPr/>
    </dgm:pt>
    <dgm:pt modelId="{5081D6A9-5300-4837-A990-E00DB751713D}" type="pres">
      <dgm:prSet presAssocID="{CD24814F-8B89-4176-9FE9-24FB0FEBA496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F9DA29-4117-491D-B8FD-BA4852283D50}" srcId="{033639C0-2DDE-4E2F-99DC-8AF00A86CFA5}" destId="{9A8AA582-E4DB-488F-854D-D3E02B3AFBC1}" srcOrd="2" destOrd="0" parTransId="{EF3E5907-BFFC-4163-9920-5506FECE7D78}" sibTransId="{3987F4F8-0EA7-48CD-ADE6-0F1B5FC2945C}"/>
    <dgm:cxn modelId="{AE93FFA2-F268-4FB7-B5DF-CF271E7E2CC1}" type="presOf" srcId="{C6A6A23F-19D7-4C64-BCB1-C1426D062E05}" destId="{832BD228-FBE7-471D-BA49-620625E8B56C}" srcOrd="0" destOrd="0" presId="urn:microsoft.com/office/officeart/2005/8/layout/vList2"/>
    <dgm:cxn modelId="{35045A6B-C9AE-47F4-9192-116B3A627F51}" type="presOf" srcId="{033639C0-2DDE-4E2F-99DC-8AF00A86CFA5}" destId="{2F7BAD9B-8571-4893-BFC5-73F09DDA3B7F}" srcOrd="0" destOrd="0" presId="urn:microsoft.com/office/officeart/2005/8/layout/vList2"/>
    <dgm:cxn modelId="{5163C372-6233-40A2-88F5-0CBD13CD0CF4}" type="presOf" srcId="{671EA9FD-AD5B-4B1B-A316-88E97B5FDB6E}" destId="{2A96281D-C754-490F-B239-4CD78E367021}" srcOrd="0" destOrd="0" presId="urn:microsoft.com/office/officeart/2005/8/layout/vList2"/>
    <dgm:cxn modelId="{9EA4B0B0-FBEC-48AF-8E25-A24D29A535F3}" srcId="{033639C0-2DDE-4E2F-99DC-8AF00A86CFA5}" destId="{C6A6A23F-19D7-4C64-BCB1-C1426D062E05}" srcOrd="0" destOrd="0" parTransId="{A8A3AE7A-4F9D-4B7B-8890-2A1A3D7406B9}" sibTransId="{AFEE52AA-17B6-4C22-9830-3139800DB26C}"/>
    <dgm:cxn modelId="{0AE2C327-3E31-4D82-A5F7-F89E41A6741B}" srcId="{033639C0-2DDE-4E2F-99DC-8AF00A86CFA5}" destId="{671EA9FD-AD5B-4B1B-A316-88E97B5FDB6E}" srcOrd="1" destOrd="0" parTransId="{EFF97288-16A6-46F6-8713-16E4B41214C8}" sibTransId="{1182E568-6144-4F34-897F-F26B676C89BF}"/>
    <dgm:cxn modelId="{FF45CBC7-8B56-4F03-8E23-67CB736F68F9}" type="presOf" srcId="{27C5683D-170B-4102-94B2-8BCE4AF359A1}" destId="{D041A2BC-EC0D-4DC4-B330-105D82B420FB}" srcOrd="0" destOrd="0" presId="urn:microsoft.com/office/officeart/2005/8/layout/vList2"/>
    <dgm:cxn modelId="{709AE5E4-D11A-4691-8159-D24AF1E8B429}" srcId="{033639C0-2DDE-4E2F-99DC-8AF00A86CFA5}" destId="{27C5683D-170B-4102-94B2-8BCE4AF359A1}" srcOrd="3" destOrd="0" parTransId="{6C23A2D3-AE88-4FBC-AE19-1AAC2E270FC5}" sibTransId="{7BF1E31A-B958-4A6A-B0D0-381C08EB0AF6}"/>
    <dgm:cxn modelId="{DE614139-04CC-4D20-A162-C72E48EA9114}" srcId="{033639C0-2DDE-4E2F-99DC-8AF00A86CFA5}" destId="{CD24814F-8B89-4176-9FE9-24FB0FEBA496}" srcOrd="4" destOrd="0" parTransId="{86ABA953-C9D2-4E68-8E22-1D2A53E30CD2}" sibTransId="{D51DAC59-2529-4498-A98B-EEBA4705B159}"/>
    <dgm:cxn modelId="{95E89286-F7CA-4F43-88E9-C82B86C88F75}" type="presOf" srcId="{CD24814F-8B89-4176-9FE9-24FB0FEBA496}" destId="{5081D6A9-5300-4837-A990-E00DB751713D}" srcOrd="0" destOrd="0" presId="urn:microsoft.com/office/officeart/2005/8/layout/vList2"/>
    <dgm:cxn modelId="{72494CF5-BFFC-4615-82AE-BD2DA37F85D4}" type="presOf" srcId="{9A8AA582-E4DB-488F-854D-D3E02B3AFBC1}" destId="{089E7379-B342-4FC2-AC72-623355F1F085}" srcOrd="0" destOrd="0" presId="urn:microsoft.com/office/officeart/2005/8/layout/vList2"/>
    <dgm:cxn modelId="{B304A83C-2266-4184-B351-4B554FE94305}" type="presParOf" srcId="{2F7BAD9B-8571-4893-BFC5-73F09DDA3B7F}" destId="{832BD228-FBE7-471D-BA49-620625E8B56C}" srcOrd="0" destOrd="0" presId="urn:microsoft.com/office/officeart/2005/8/layout/vList2"/>
    <dgm:cxn modelId="{B5980689-8850-4505-8345-9497BEA56D07}" type="presParOf" srcId="{2F7BAD9B-8571-4893-BFC5-73F09DDA3B7F}" destId="{D2298B33-FD20-43DF-938A-EE00A70A9715}" srcOrd="1" destOrd="0" presId="urn:microsoft.com/office/officeart/2005/8/layout/vList2"/>
    <dgm:cxn modelId="{7799EB82-356C-464E-9749-3E8F7198BF28}" type="presParOf" srcId="{2F7BAD9B-8571-4893-BFC5-73F09DDA3B7F}" destId="{2A96281D-C754-490F-B239-4CD78E367021}" srcOrd="2" destOrd="0" presId="urn:microsoft.com/office/officeart/2005/8/layout/vList2"/>
    <dgm:cxn modelId="{9D6A553F-0695-46DB-B4E8-ED5B3304CFA9}" type="presParOf" srcId="{2F7BAD9B-8571-4893-BFC5-73F09DDA3B7F}" destId="{787A1884-B860-46E8-BE16-739B6BEA9E8B}" srcOrd="3" destOrd="0" presId="urn:microsoft.com/office/officeart/2005/8/layout/vList2"/>
    <dgm:cxn modelId="{66444D39-2E1D-410F-B529-A346AF5B7AEE}" type="presParOf" srcId="{2F7BAD9B-8571-4893-BFC5-73F09DDA3B7F}" destId="{089E7379-B342-4FC2-AC72-623355F1F085}" srcOrd="4" destOrd="0" presId="urn:microsoft.com/office/officeart/2005/8/layout/vList2"/>
    <dgm:cxn modelId="{5362536A-8229-4C11-8E09-C81533CFD70E}" type="presParOf" srcId="{2F7BAD9B-8571-4893-BFC5-73F09DDA3B7F}" destId="{7EB45550-1077-4EAD-8F36-CAC8E0CF5E4A}" srcOrd="5" destOrd="0" presId="urn:microsoft.com/office/officeart/2005/8/layout/vList2"/>
    <dgm:cxn modelId="{1A913962-8643-43A0-9725-534DDCA03395}" type="presParOf" srcId="{2F7BAD9B-8571-4893-BFC5-73F09DDA3B7F}" destId="{D041A2BC-EC0D-4DC4-B330-105D82B420FB}" srcOrd="6" destOrd="0" presId="urn:microsoft.com/office/officeart/2005/8/layout/vList2"/>
    <dgm:cxn modelId="{EB899083-5292-4116-BB1F-137E74BE657B}" type="presParOf" srcId="{2F7BAD9B-8571-4893-BFC5-73F09DDA3B7F}" destId="{554094DC-A4A7-41AB-B057-9B96C6FF6817}" srcOrd="7" destOrd="0" presId="urn:microsoft.com/office/officeart/2005/8/layout/vList2"/>
    <dgm:cxn modelId="{4D368615-0307-423A-8C2B-0BD826CC98EB}" type="presParOf" srcId="{2F7BAD9B-8571-4893-BFC5-73F09DDA3B7F}" destId="{5081D6A9-5300-4837-A990-E00DB751713D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E8D92DD-1B06-404A-8621-3D5A701C1E45}">
      <dsp:nvSpPr>
        <dsp:cNvPr id="0" name=""/>
        <dsp:cNvSpPr/>
      </dsp:nvSpPr>
      <dsp:spPr>
        <a:xfrm>
          <a:off x="298374" y="28598"/>
          <a:ext cx="3752216" cy="1500886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Monotype Corsiva" pitchFamily="66" charset="0"/>
            </a:rPr>
            <a:t>Имеют более высокие по сравнению с большинством остальных сверстников интеллектуальные способности, восприимчивость  к учению, творческие возможности и проявления</a:t>
          </a:r>
          <a:endParaRPr lang="ru-RU" sz="1400" kern="1200" dirty="0">
            <a:solidFill>
              <a:schemeClr val="tx1"/>
            </a:solidFill>
            <a:latin typeface="Monotype Corsiva" pitchFamily="66" charset="0"/>
          </a:endParaRPr>
        </a:p>
      </dsp:txBody>
      <dsp:txXfrm>
        <a:off x="298374" y="28598"/>
        <a:ext cx="3752216" cy="1500886"/>
      </dsp:txXfrm>
    </dsp:sp>
    <dsp:sp modelId="{BA24B79E-3A66-4783-803F-8BAFACF67BB4}">
      <dsp:nvSpPr>
        <dsp:cNvPr id="0" name=""/>
        <dsp:cNvSpPr/>
      </dsp:nvSpPr>
      <dsp:spPr>
        <a:xfrm>
          <a:off x="2341531" y="1712128"/>
          <a:ext cx="3752216" cy="1500886"/>
        </a:xfrm>
        <a:prstGeom prst="chevron">
          <a:avLst/>
        </a:prstGeom>
        <a:solidFill>
          <a:schemeClr val="accent4">
            <a:hueOff val="-1759972"/>
            <a:satOff val="-18065"/>
            <a:lumOff val="755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Monotype Corsiva" pitchFamily="66" charset="0"/>
            </a:rPr>
            <a:t>Имеют активную, не насыщаемую познавательную потребность</a:t>
          </a:r>
          <a:endParaRPr lang="ru-RU" sz="1800" kern="1200" dirty="0">
            <a:solidFill>
              <a:schemeClr val="tx1"/>
            </a:solidFill>
            <a:latin typeface="Monotype Corsiva" pitchFamily="66" charset="0"/>
          </a:endParaRPr>
        </a:p>
      </dsp:txBody>
      <dsp:txXfrm>
        <a:off x="2341531" y="1712128"/>
        <a:ext cx="3752216" cy="1500886"/>
      </dsp:txXfrm>
    </dsp:sp>
    <dsp:sp modelId="{814A169E-B26A-43AF-8C47-F441EB4FFD8D}">
      <dsp:nvSpPr>
        <dsp:cNvPr id="0" name=""/>
        <dsp:cNvSpPr/>
      </dsp:nvSpPr>
      <dsp:spPr>
        <a:xfrm>
          <a:off x="4618864" y="3340965"/>
          <a:ext cx="3752216" cy="1500886"/>
        </a:xfrm>
        <a:prstGeom prst="chevron">
          <a:avLst/>
        </a:prstGeom>
        <a:solidFill>
          <a:schemeClr val="accent4">
            <a:hueOff val="-3519944"/>
            <a:satOff val="-36129"/>
            <a:lumOff val="1509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Monotype Corsiva" pitchFamily="66" charset="0"/>
            </a:rPr>
            <a:t>Испытывают радость от умственного труда</a:t>
          </a:r>
          <a:endParaRPr lang="ru-RU" sz="1800" kern="1200" dirty="0">
            <a:solidFill>
              <a:schemeClr val="tx1"/>
            </a:solidFill>
            <a:latin typeface="Monotype Corsiva" pitchFamily="66" charset="0"/>
          </a:endParaRPr>
        </a:p>
      </dsp:txBody>
      <dsp:txXfrm>
        <a:off x="4618864" y="3340965"/>
        <a:ext cx="3752216" cy="150088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D1CE6C-0151-47AF-8470-BFDEEBB2C744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B78AE-D521-43F2-9A19-7A3DDB5641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B78AE-D521-43F2-9A19-7A3DDB56419C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мара\Desktop\anne_geddes_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12576" y="0"/>
            <a:ext cx="10523472" cy="7893496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412776"/>
            <a:ext cx="7016824" cy="5445224"/>
          </a:xfrm>
          <a:effectLst>
            <a:reflection blurRad="6350" stA="52000" endA="300" endPos="35000" dir="5400000" sy="-100000" algn="bl" rotWithShape="0"/>
          </a:effectLst>
        </p:spPr>
        <p:txBody>
          <a:bodyPr>
            <a:normAutofit lnSpcReduction="10000"/>
          </a:bodyPr>
          <a:lstStyle/>
          <a:p>
            <a:endParaRPr lang="ru-RU" sz="1800" dirty="0" smtClean="0">
              <a:solidFill>
                <a:schemeClr val="tx1"/>
              </a:solidFill>
            </a:endParaRP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endParaRPr lang="ru-RU" sz="65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sz="65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Н.С. </a:t>
            </a:r>
            <a:r>
              <a:rPr lang="ru-RU" sz="65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Лейтес</a:t>
            </a:r>
            <a:r>
              <a:rPr lang="ru-RU" sz="65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</a:p>
          <a:p>
            <a:r>
              <a:rPr lang="ru-RU" sz="65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Одаренные дети </a:t>
            </a: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endParaRPr lang="ru-RU" sz="1800" dirty="0" smtClean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11560" y="260648"/>
            <a:ext cx="8352928" cy="648072"/>
          </a:xfrm>
          <a:prstGeom prst="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 Российский Государственный Университет им. А.И. Герцена. </a:t>
            </a:r>
            <a:endParaRPr kumimoji="0" lang="ru-RU" sz="24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reflection blurRad="6350" stA="55000" endA="300" endPos="45500" dir="5400000" sy="-100000" algn="bl" rotWithShape="0"/>
                </a:effectLst>
              </a:rPr>
              <a:t>Виды одаренности:</a:t>
            </a:r>
            <a:endParaRPr lang="ru-RU" b="1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7696" y="1484784"/>
            <a:ext cx="2736304" cy="2952328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Пять самых умных детей на планете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3573016"/>
            <a:ext cx="6264696" cy="252028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algn="r">
              <a:buNone/>
            </a:pPr>
            <a:endParaRPr lang="ru-RU" sz="2900" i="1" dirty="0" smtClean="0"/>
          </a:p>
          <a:p>
            <a:pPr algn="r">
              <a:buNone/>
            </a:pPr>
            <a:r>
              <a:rPr lang="ru-RU" sz="3400" b="1" i="1" dirty="0" smtClean="0"/>
              <a:t>Ким </a:t>
            </a:r>
            <a:r>
              <a:rPr lang="ru-RU" sz="3400" b="1" i="1" dirty="0" err="1" smtClean="0"/>
              <a:t>Ун</a:t>
            </a:r>
            <a:r>
              <a:rPr lang="ru-RU" sz="3400" b="1" i="1" dirty="0" smtClean="0"/>
              <a:t> </a:t>
            </a:r>
            <a:r>
              <a:rPr lang="ru-RU" sz="3400" b="1" i="1" dirty="0" err="1" smtClean="0"/>
              <a:t>Ен</a:t>
            </a:r>
            <a:r>
              <a:rPr lang="ru-RU" sz="3400" b="1" i="1" dirty="0" smtClean="0"/>
              <a:t>: учился в университете в 4 года, самый высокий в мире IQ</a:t>
            </a:r>
          </a:p>
          <a:p>
            <a:pPr algn="r">
              <a:buNone/>
            </a:pPr>
            <a:endParaRPr lang="ru-RU" sz="2900" i="1" dirty="0" smtClean="0">
              <a:latin typeface="Monotype Corsiva" pitchFamily="66" charset="0"/>
            </a:endParaRPr>
          </a:p>
          <a:p>
            <a:pPr algn="ctr">
              <a:buNone/>
            </a:pPr>
            <a:r>
              <a:rPr lang="ru-RU" sz="2900" i="1" dirty="0" smtClean="0">
                <a:latin typeface="Monotype Corsiva" pitchFamily="66" charset="0"/>
              </a:rPr>
              <a:t>Этот корейский </a:t>
            </a:r>
            <a:r>
              <a:rPr lang="ru-RU" sz="2900" i="1" dirty="0" err="1" smtClean="0">
                <a:latin typeface="Monotype Corsiva" pitchFamily="66" charset="0"/>
              </a:rPr>
              <a:t>супер-гений</a:t>
            </a:r>
            <a:r>
              <a:rPr lang="ru-RU" sz="2900" i="1" dirty="0" smtClean="0">
                <a:latin typeface="Monotype Corsiva" pitchFamily="66" charset="0"/>
              </a:rPr>
              <a:t> родился в 1962 году. К четырем годам он уже был в состоянии читать книги на японском, корейском, немецком и английском языках. На свой пятый день рождения, он решил сложную проблему дифференциального и интегрального исчисления. Позже, по японскому телевидению, он продемонстрировал свои знания в китайском, испанском, вьетнамском, </a:t>
            </a:r>
            <a:r>
              <a:rPr lang="ru-RU" sz="2900" i="1" dirty="0" err="1" smtClean="0">
                <a:latin typeface="Monotype Corsiva" pitchFamily="66" charset="0"/>
              </a:rPr>
              <a:t>тагальском</a:t>
            </a:r>
            <a:r>
              <a:rPr lang="ru-RU" sz="2900" i="1" dirty="0" smtClean="0">
                <a:latin typeface="Monotype Corsiva" pitchFamily="66" charset="0"/>
              </a:rPr>
              <a:t>, немецком, английском, японском и корейском языках. Ким был включен в Книгу рекордов под «самым высоким IQ» (210).</a:t>
            </a:r>
            <a:endParaRPr lang="ru-RU" sz="2900" i="1" dirty="0">
              <a:latin typeface="Monotype Corsiva" pitchFamily="66" charset="0"/>
            </a:endParaRPr>
          </a:p>
        </p:txBody>
      </p:sp>
      <p:pic>
        <p:nvPicPr>
          <p:cNvPr id="3074" name="Picture 2" descr="C:\Users\Тамара\Desktop\wwwx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345704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0312" y="1196752"/>
            <a:ext cx="1162472" cy="2362274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Грегори Смит: номинирован на Нобелевскую премию мира в возрасте 12 лет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2780928"/>
            <a:ext cx="4824536" cy="3384375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>
                <a:latin typeface="Monotype Corsiva" pitchFamily="66" charset="0"/>
              </a:rPr>
              <a:t>Родился в 1990 году. Грегори Смит мог читать в возрасте двух лет и был зачислен в университет в 10. Но «гений» это только половина достоинств </a:t>
            </a:r>
            <a:r>
              <a:rPr lang="ru-RU" dirty="0" err="1" smtClean="0">
                <a:latin typeface="Monotype Corsiva" pitchFamily="66" charset="0"/>
              </a:rPr>
              <a:t>Грегора</a:t>
            </a:r>
            <a:r>
              <a:rPr lang="ru-RU" dirty="0" smtClean="0">
                <a:latin typeface="Monotype Corsiva" pitchFamily="66" charset="0"/>
              </a:rPr>
              <a:t> Смита. Этот молодой человек путешествует по миру, как правозащитник детей.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4098" name="Picture 2" descr="C:\Users\Тамара\Desktop\10-extraordinary-child-prodigies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88640"/>
            <a:ext cx="5715000" cy="2171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20272" y="836712"/>
            <a:ext cx="1948768" cy="1656184"/>
          </a:xfrm>
        </p:spPr>
        <p:txBody>
          <a:bodyPr>
            <a:normAutofit fontScale="90000"/>
          </a:bodyPr>
          <a:lstStyle/>
          <a:p>
            <a:r>
              <a:rPr lang="ru-RU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Акрит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Джасвал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семилетний хирург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212976"/>
            <a:ext cx="5800688" cy="3035424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dirty="0" err="1" smtClean="0">
                <a:latin typeface="Monotype Corsiva" pitchFamily="66" charset="0"/>
              </a:rPr>
              <a:t>Акрит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Джасвал</a:t>
            </a:r>
            <a:r>
              <a:rPr lang="ru-RU" dirty="0" smtClean="0">
                <a:latin typeface="Monotype Corsiva" pitchFamily="66" charset="0"/>
              </a:rPr>
              <a:t> является «самым умным мальчиком в мире». Его IQ — 146 и  он считается самым умным человеком своего времени в Индии, в стране из более чем миллиарда людей. Он сосредоточил свои феноменальные знания на медицине. В возрасте двенадцати лет он утверждал, что на пороге открытия лечения рака. Сейчас он учится на ученую степень в колледже.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5123" name="Picture 3" descr="C:\Users\Тамара\Desktop\10-extraordinary-child-prodigies_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476672"/>
            <a:ext cx="5715000" cy="215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692696"/>
            <a:ext cx="2848360" cy="1138138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/>
              </a:rPr>
              <a:t>Клеопатра </a:t>
            </a:r>
            <a:r>
              <a:rPr lang="ru-RU" sz="27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/>
              </a:rPr>
              <a:t>Стратан</a:t>
            </a:r>
            <a:r>
              <a:rPr lang="ru-RU" sz="27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/>
              </a:rPr>
              <a:t>: 3-х летняя певица, которая зарабатывает 1000 евро за песню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348880"/>
            <a:ext cx="2200288" cy="389952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>
                <a:latin typeface="Monotype Corsiva" pitchFamily="66" charset="0"/>
              </a:rPr>
              <a:t>Клеопатра родилась 6 октября 2002 года в Кишиневе, Молдова. Она является самой молодой певицей.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6146" name="Picture 2" descr="C:\Users\Тамара\Desktop\498241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0"/>
            <a:ext cx="4716016" cy="71015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5229200"/>
            <a:ext cx="2808312" cy="1296144"/>
          </a:xfrm>
        </p:spPr>
        <p:txBody>
          <a:bodyPr>
            <a:normAutofit fontScale="90000"/>
          </a:bodyPr>
          <a:lstStyle/>
          <a:p>
            <a:r>
              <a:rPr lang="ru-RU" sz="31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Аэлита</a:t>
            </a:r>
            <a:r>
              <a:rPr lang="ru-RU" sz="3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Андре: 2-летний художник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1960" y="5085184"/>
            <a:ext cx="4608512" cy="158417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>
                <a:latin typeface="Monotype Corsiva" pitchFamily="66" charset="0"/>
              </a:rPr>
              <a:t>Абстрактные картины возникающие из под кисти </a:t>
            </a:r>
            <a:r>
              <a:rPr lang="ru-RU" dirty="0" err="1" smtClean="0">
                <a:latin typeface="Monotype Corsiva" pitchFamily="66" charset="0"/>
              </a:rPr>
              <a:t>Аэлита</a:t>
            </a:r>
            <a:r>
              <a:rPr lang="ru-RU" dirty="0" smtClean="0">
                <a:latin typeface="Monotype Corsiva" pitchFamily="66" charset="0"/>
              </a:rPr>
              <a:t> Андре восхитили мировое  искусство. 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7171" name="Picture 3" descr="C:\Users\Тамара\Desktop\millioner_creativing.net_0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4100" y="0"/>
            <a:ext cx="6819900" cy="46767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Натан Семенович </a:t>
            </a:r>
            <a:r>
              <a:rPr lang="ru-RU" dirty="0" err="1" smtClean="0"/>
              <a:t>Лейтес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3600400" cy="5328592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ru-RU" sz="2900" b="1" i="1" dirty="0" err="1" smtClean="0"/>
              <a:t>Биография.</a:t>
            </a:r>
            <a:r>
              <a:rPr lang="ru-RU" sz="2900" i="1" dirty="0" err="1" smtClean="0"/>
              <a:t>В</a:t>
            </a:r>
            <a:r>
              <a:rPr lang="ru-RU" sz="2900" i="1" dirty="0" smtClean="0"/>
              <a:t> 1945 г. окончил филологический факультет Московского университета, учился в аспирантуре Института психологии АПН РСФСР. Ученик и сотрудник Б.М.Теплова. В 1948 г. защитил кандидатскую диссертацию на тему "Склонность к труду как фактор одаренности". В 1970 г. защитил докторскую диссертацию на тему "Умственные способности и возраст". Работал в НИИ общей и педагогической психологии.</a:t>
            </a:r>
          </a:p>
          <a:p>
            <a:pPr algn="r"/>
            <a:r>
              <a:rPr lang="ru-RU" sz="2900" b="1" i="1" dirty="0" err="1" smtClean="0"/>
              <a:t>Исследования.</a:t>
            </a:r>
            <a:r>
              <a:rPr lang="ru-RU" sz="2900" i="1" dirty="0" err="1" smtClean="0"/>
              <a:t>Специалист</a:t>
            </a:r>
            <a:r>
              <a:rPr lang="ru-RU" sz="2900" i="1" dirty="0" smtClean="0"/>
              <a:t> в области дифференциальной и возрастной психологии. Разработал концепцию детской одаренности и развития способностей ребенка, в которой одну из ведущих ролей отдавал собственной активности ребенка. Провел исследования индивидуальных стилей умственной деятельности школьника. Показал, что возрастное развитие происходит неравномерно.</a:t>
            </a:r>
          </a:p>
          <a:p>
            <a:endParaRPr lang="ru-RU" dirty="0"/>
          </a:p>
        </p:txBody>
      </p:sp>
      <p:pic>
        <p:nvPicPr>
          <p:cNvPr id="2050" name="Picture 2" descr="C:\Users\Тамара\Desktop\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628800"/>
            <a:ext cx="4552950" cy="3619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Тамара\Desktop\Pochemu-detyam-nelzya-pokazivat-zerkal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972798" cy="6858000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en-US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Одарённые </a:t>
            </a:r>
            <a:r>
              <a:rPr lang="ru-RU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де́ти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или </a:t>
            </a:r>
            <a:r>
              <a:rPr lang="ru-RU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вундерки́нды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(от нем. </a:t>
            </a:r>
            <a:r>
              <a:rPr lang="ru-RU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Wunderkind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дословно —чудесное дитя) — дети, которые признаны образовательной системой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превосходящими уровень интеллектуального развития других детей своего возраста.</a:t>
            </a:r>
            <a:endParaRPr lang="ru-RU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Тамара\Desktop\Pochemu-detyam-nelzya-pokazivat-zerkal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972800" cy="6858000"/>
          </a:xfrm>
          <a:prstGeom prst="rect">
            <a:avLst/>
          </a:prstGeom>
          <a:noFill/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7544" y="476673"/>
            <a:ext cx="8352928" cy="6381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ru-RU" sz="4000" i="1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Н.С. </a:t>
            </a:r>
            <a:r>
              <a:rPr kumimoji="0" lang="ru-RU" sz="4000" i="1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Лейтес</a:t>
            </a:r>
            <a:r>
              <a:rPr kumimoji="0" lang="ru-RU" sz="40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выделяет три группы вундеркиндов: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40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 ранним интеллектуальным развитием;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40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 ранним проявлением способностей к отдельным видам деятельности;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40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 потенциальными признаками одаренности.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>
                  <a:reflection blurRad="6350" stA="55000" endA="300" endPos="45500" dir="5400000" sy="-100000" algn="bl" rotWithShape="0"/>
                </a:effectLst>
              </a:rPr>
              <a:t>Признаки одаренных детей:</a:t>
            </a:r>
            <a:endParaRPr lang="ru-RU" b="1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435280" cy="4925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Восприимчивость к усвоению языка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i="1" dirty="0" smtClean="0"/>
              <a:t>ДОШКОЛЬНЫЕ И РАННИЕ ШКОЛЬНЫЕ ГОДЫ обнаруживаются особая яркость, острота образных впечатлений</a:t>
            </a:r>
          </a:p>
          <a:p>
            <a:r>
              <a:rPr lang="ru-RU" i="1" dirty="0" smtClean="0"/>
              <a:t>В ГОДЫ НАСТУПЛЕНИЯ РАННЕЙ ЮНОСТИ - подъем нравственной чувствительности и активности обобщающего, теоретического мышления  и т.п.</a:t>
            </a:r>
            <a:endParaRPr lang="ru-RU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Уровни Одаренности: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/>
              <a:t>1. Потребность в новых впечатлениях </a:t>
            </a:r>
            <a:r>
              <a:rPr lang="ru-RU" dirty="0" smtClean="0"/>
              <a:t>(дошкольное детство)</a:t>
            </a:r>
          </a:p>
          <a:p>
            <a:r>
              <a:rPr lang="ru-RU" i="1" dirty="0" smtClean="0"/>
              <a:t>2. Развитие любознательности, выраженной в интересе к определенным занятиям,  изучению конкретного предмета </a:t>
            </a:r>
            <a:r>
              <a:rPr lang="ru-RU" dirty="0" smtClean="0"/>
              <a:t>(младший школьный возраст)</a:t>
            </a:r>
          </a:p>
          <a:p>
            <a:r>
              <a:rPr lang="ru-RU" i="1" dirty="0" smtClean="0"/>
              <a:t>3. Познавательная деятельность, направленная на проведение научного исследования, профессиональное определение </a:t>
            </a:r>
            <a:r>
              <a:rPr lang="ru-RU" dirty="0" smtClean="0"/>
              <a:t>(наблюдается у старшеклассников)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</a:rPr>
              <a:t>Качества одаренных детей:</a:t>
            </a:r>
            <a:endParaRPr lang="ru-RU" b="1" i="1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340768"/>
          <a:ext cx="914400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Одаренность содержит в себе большой потенциал </a:t>
            </a:r>
            <a:r>
              <a:rPr lang="ru-RU" sz="2800" b="1" i="1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личностных и социальных проблем. </a:t>
            </a:r>
            <a:r>
              <a:rPr lang="ru-RU" sz="2400" b="1" i="1" dirty="0" smtClean="0"/>
              <a:t/>
            </a:r>
            <a:br>
              <a:rPr lang="ru-RU" sz="2400" b="1" i="1" dirty="0" smtClean="0"/>
            </a:br>
            <a:endParaRPr lang="ru-RU" sz="2400" b="1" i="1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lnSpc>
                <a:spcPct val="80000"/>
              </a:lnSpc>
            </a:pPr>
            <a:r>
              <a:rPr lang="ru-RU" sz="3200" dirty="0" smtClean="0"/>
              <a:t>Гармоничность в развитии отдельных сторон психики одаренного человека — относительная редкость; часто наблюдается «</a:t>
            </a:r>
            <a:r>
              <a:rPr lang="ru-RU" sz="3200" dirty="0" err="1" smtClean="0"/>
              <a:t>внутреннюя</a:t>
            </a:r>
            <a:r>
              <a:rPr lang="ru-RU" sz="3200" dirty="0" smtClean="0"/>
              <a:t>» или «</a:t>
            </a:r>
            <a:r>
              <a:rPr lang="ru-RU" sz="3200" dirty="0" err="1" smtClean="0"/>
              <a:t>внешнюя</a:t>
            </a:r>
            <a:r>
              <a:rPr lang="ru-RU" sz="3200" dirty="0" smtClean="0"/>
              <a:t>» </a:t>
            </a:r>
            <a:r>
              <a:rPr lang="ru-RU" sz="3200" dirty="0" err="1" smtClean="0"/>
              <a:t>асинхрония</a:t>
            </a:r>
            <a:r>
              <a:rPr lang="ru-RU" sz="3200" dirty="0" smtClean="0"/>
              <a:t> развития.</a:t>
            </a:r>
          </a:p>
          <a:p>
            <a:pPr algn="ctr">
              <a:lnSpc>
                <a:spcPct val="80000"/>
              </a:lnSpc>
            </a:pPr>
            <a:endParaRPr lang="ru-RU" sz="3200" dirty="0" smtClean="0"/>
          </a:p>
          <a:p>
            <a:pPr algn="ctr">
              <a:lnSpc>
                <a:spcPct val="80000"/>
              </a:lnSpc>
            </a:pPr>
            <a:r>
              <a:rPr lang="ru-RU" sz="3200" dirty="0" smtClean="0"/>
              <a:t> Затухание одаренности (возможно, связано с переживаниями различных кризисов одаренности: кризиса </a:t>
            </a:r>
            <a:r>
              <a:rPr lang="ru-RU" sz="3200" dirty="0" err="1" smtClean="0"/>
              <a:t>креативности</a:t>
            </a:r>
            <a:r>
              <a:rPr lang="ru-RU" sz="3200" dirty="0" smtClean="0"/>
              <a:t>, </a:t>
            </a:r>
            <a:r>
              <a:rPr lang="ru-RU" sz="3200" dirty="0" err="1" smtClean="0"/>
              <a:t>кризиса</a:t>
            </a:r>
            <a:r>
              <a:rPr lang="ru-RU" sz="3200" dirty="0" smtClean="0"/>
              <a:t> интеллектуальности, кризиса мотивации достижения или кризиса молчания).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Началь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Солнцестояние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Обыч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Пото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Метро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257</TotalTime>
  <Words>601</Words>
  <Application>Microsoft Office PowerPoint</Application>
  <PresentationFormat>Экран (4:3)</PresentationFormat>
  <Paragraphs>70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7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Тема Office</vt:lpstr>
      <vt:lpstr>Начальная</vt:lpstr>
      <vt:lpstr>Солнцестояние</vt:lpstr>
      <vt:lpstr>Техническая</vt:lpstr>
      <vt:lpstr>Обычная</vt:lpstr>
      <vt:lpstr>Поток</vt:lpstr>
      <vt:lpstr>Метро</vt:lpstr>
      <vt:lpstr>Слайд 1</vt:lpstr>
      <vt:lpstr>Натан Семенович Лейтес</vt:lpstr>
      <vt:lpstr>Слайд 3</vt:lpstr>
      <vt:lpstr>Слайд 4</vt:lpstr>
      <vt:lpstr>Признаки одаренных детей:</vt:lpstr>
      <vt:lpstr>Восприимчивость к усвоению языка</vt:lpstr>
      <vt:lpstr>Уровни Одаренности:</vt:lpstr>
      <vt:lpstr>Качества одаренных детей:</vt:lpstr>
      <vt:lpstr>Одаренность содержит в себе большой потенциал личностных и социальных проблем.  </vt:lpstr>
      <vt:lpstr>Виды одаренности:</vt:lpstr>
      <vt:lpstr>Пять самых умных детей на планете </vt:lpstr>
      <vt:lpstr>Грегори Смит: номинирован на Нобелевскую премию мира в возрасте 12 лет </vt:lpstr>
      <vt:lpstr>Акрит Джасвал: семилетний хирург </vt:lpstr>
      <vt:lpstr>Клеопатра Стратан: 3-х летняя певица, которая зарабатывает 1000 евро за песню </vt:lpstr>
      <vt:lpstr>Аэлита Андре: 2-летний художник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Snake</dc:creator>
  <cp:lastModifiedBy>Snake</cp:lastModifiedBy>
  <cp:revision>31</cp:revision>
  <dcterms:created xsi:type="dcterms:W3CDTF">2013-03-30T14:46:27Z</dcterms:created>
  <dcterms:modified xsi:type="dcterms:W3CDTF">2013-11-19T13:26:23Z</dcterms:modified>
</cp:coreProperties>
</file>