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74" r:id="rId7"/>
    <p:sldId id="272" r:id="rId8"/>
    <p:sldId id="273" r:id="rId9"/>
    <p:sldId id="275" r:id="rId10"/>
    <p:sldId id="276" r:id="rId11"/>
    <p:sldId id="277" r:id="rId12"/>
    <p:sldId id="262" r:id="rId13"/>
    <p:sldId id="265" r:id="rId14"/>
    <p:sldId id="266" r:id="rId15"/>
    <p:sldId id="267" r:id="rId16"/>
    <p:sldId id="264" r:id="rId17"/>
    <p:sldId id="268" r:id="rId18"/>
    <p:sldId id="269" r:id="rId19"/>
    <p:sldId id="270" r:id="rId20"/>
    <p:sldId id="271" r:id="rId21"/>
    <p:sldId id="25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659F42-881D-464D-9F58-C0AF3658EADF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190A814-1DF1-41BC-BC91-7D718D81B1C9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РАСТЕНИЯ ВОДОЁМА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CE3CF9B3-0A06-470B-BBEF-EEDD06BD3BFF}" type="parTrans" cxnId="{A7E46CF1-77D3-4FF7-9E6F-9FBB495C3537}">
      <dgm:prSet/>
      <dgm:spPr/>
      <dgm:t>
        <a:bodyPr/>
        <a:lstStyle/>
        <a:p>
          <a:endParaRPr lang="ru-RU" sz="3200" b="1">
            <a:latin typeface="Times New Roman" pitchFamily="18" charset="0"/>
            <a:cs typeface="Times New Roman" pitchFamily="18" charset="0"/>
          </a:endParaRPr>
        </a:p>
      </dgm:t>
    </dgm:pt>
    <dgm:pt modelId="{2A83249C-6253-4270-B00D-ED944982AAE4}" type="sibTrans" cxnId="{A7E46CF1-77D3-4FF7-9E6F-9FBB495C3537}">
      <dgm:prSet/>
      <dgm:spPr/>
      <dgm:t>
        <a:bodyPr/>
        <a:lstStyle/>
        <a:p>
          <a:endParaRPr lang="ru-RU" sz="3200" b="1">
            <a:latin typeface="Times New Roman" pitchFamily="18" charset="0"/>
            <a:cs typeface="Times New Roman" pitchFamily="18" charset="0"/>
          </a:endParaRPr>
        </a:p>
      </dgm:t>
    </dgm:pt>
    <dgm:pt modelId="{FDCE39E2-CCBD-415A-998E-D5ADCFDE3A8E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В ВОДОЁМЕ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5C2B77AB-88E5-4A7A-BF4E-721ADD657D9A}" type="parTrans" cxnId="{4C4FA03C-9440-49A2-8AB7-C4446DFFDEAE}">
      <dgm:prSet/>
      <dgm:spPr/>
      <dgm:t>
        <a:bodyPr/>
        <a:lstStyle/>
        <a:p>
          <a:endParaRPr lang="ru-RU" sz="3200" b="1">
            <a:latin typeface="Times New Roman" pitchFamily="18" charset="0"/>
            <a:cs typeface="Times New Roman" pitchFamily="18" charset="0"/>
          </a:endParaRPr>
        </a:p>
      </dgm:t>
    </dgm:pt>
    <dgm:pt modelId="{203352D3-A16B-4DCF-8397-8B2BCF8F4CC6}" type="sibTrans" cxnId="{4C4FA03C-9440-49A2-8AB7-C4446DFFDEAE}">
      <dgm:prSet/>
      <dgm:spPr/>
      <dgm:t>
        <a:bodyPr/>
        <a:lstStyle/>
        <a:p>
          <a:endParaRPr lang="ru-RU" sz="3200" b="1">
            <a:latin typeface="Times New Roman" pitchFamily="18" charset="0"/>
            <a:cs typeface="Times New Roman" pitchFamily="18" charset="0"/>
          </a:endParaRPr>
        </a:p>
      </dgm:t>
    </dgm:pt>
    <dgm:pt modelId="{E63D59EB-18B6-434F-8A17-8EE17D05E0C0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ЦЕЛИКОМ ПОГРУЖЁННЫЕ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F4A5D0DC-6AA0-4A21-9B2A-E5EA354E00A7}" type="parTrans" cxnId="{D7514D85-FFA9-49CC-A52A-273BCE5989C5}">
      <dgm:prSet/>
      <dgm:spPr/>
      <dgm:t>
        <a:bodyPr/>
        <a:lstStyle/>
        <a:p>
          <a:endParaRPr lang="ru-RU" sz="3200" b="1">
            <a:latin typeface="Times New Roman" pitchFamily="18" charset="0"/>
            <a:cs typeface="Times New Roman" pitchFamily="18" charset="0"/>
          </a:endParaRPr>
        </a:p>
      </dgm:t>
    </dgm:pt>
    <dgm:pt modelId="{97136F2D-3B67-4DE0-900F-47FB3E5096C7}" type="sibTrans" cxnId="{D7514D85-FFA9-49CC-A52A-273BCE5989C5}">
      <dgm:prSet/>
      <dgm:spPr/>
      <dgm:t>
        <a:bodyPr/>
        <a:lstStyle/>
        <a:p>
          <a:endParaRPr lang="ru-RU" sz="3200" b="1">
            <a:latin typeface="Times New Roman" pitchFamily="18" charset="0"/>
            <a:cs typeface="Times New Roman" pitchFamily="18" charset="0"/>
          </a:endParaRPr>
        </a:p>
      </dgm:t>
    </dgm:pt>
    <dgm:pt modelId="{F3BD5FEF-8AC6-4332-AA60-FFE11E662FDB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НА</a:t>
          </a:r>
        </a:p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ПОВЕРХНОСТИ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152EE6C6-0D5D-42C6-8B36-FA9C0423B347}" type="parTrans" cxnId="{BFC2961C-E8CD-4338-8EEC-CA30D1751DCB}">
      <dgm:prSet/>
      <dgm:spPr/>
      <dgm:t>
        <a:bodyPr/>
        <a:lstStyle/>
        <a:p>
          <a:endParaRPr lang="ru-RU" sz="3200" b="1">
            <a:latin typeface="Times New Roman" pitchFamily="18" charset="0"/>
            <a:cs typeface="Times New Roman" pitchFamily="18" charset="0"/>
          </a:endParaRPr>
        </a:p>
      </dgm:t>
    </dgm:pt>
    <dgm:pt modelId="{C694D496-A4B4-4C71-B2DD-C3F8B5032669}" type="sibTrans" cxnId="{BFC2961C-E8CD-4338-8EEC-CA30D1751DCB}">
      <dgm:prSet/>
      <dgm:spPr/>
      <dgm:t>
        <a:bodyPr/>
        <a:lstStyle/>
        <a:p>
          <a:endParaRPr lang="ru-RU" sz="3200" b="1">
            <a:latin typeface="Times New Roman" pitchFamily="18" charset="0"/>
            <a:cs typeface="Times New Roman" pitchFamily="18" charset="0"/>
          </a:endParaRPr>
        </a:p>
      </dgm:t>
    </dgm:pt>
    <dgm:pt modelId="{2BBE469C-39E5-4C3E-8C83-3B553400D255}">
      <dgm:prSet phldrT="[Текст]" custT="1"/>
      <dgm:spPr/>
      <dgm:t>
        <a:bodyPr/>
        <a:lstStyle/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НА БЕРЕГУ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2369B65E-2F18-496D-85F0-FE6F2D4FDBE2}" type="parTrans" cxnId="{92EFABD8-B20D-4648-8093-3F20B3DCAA99}">
      <dgm:prSet/>
      <dgm:spPr/>
      <dgm:t>
        <a:bodyPr/>
        <a:lstStyle/>
        <a:p>
          <a:endParaRPr lang="ru-RU" sz="3200" b="1">
            <a:latin typeface="Times New Roman" pitchFamily="18" charset="0"/>
            <a:cs typeface="Times New Roman" pitchFamily="18" charset="0"/>
          </a:endParaRPr>
        </a:p>
      </dgm:t>
    </dgm:pt>
    <dgm:pt modelId="{CFA405A1-AA67-4A54-B825-22761B8A1DB3}" type="sibTrans" cxnId="{92EFABD8-B20D-4648-8093-3F20B3DCAA99}">
      <dgm:prSet/>
      <dgm:spPr/>
      <dgm:t>
        <a:bodyPr/>
        <a:lstStyle/>
        <a:p>
          <a:endParaRPr lang="ru-RU" sz="3200" b="1">
            <a:latin typeface="Times New Roman" pitchFamily="18" charset="0"/>
            <a:cs typeface="Times New Roman" pitchFamily="18" charset="0"/>
          </a:endParaRPr>
        </a:p>
      </dgm:t>
    </dgm:pt>
    <dgm:pt modelId="{F03CB9BD-E87F-46B9-A945-72C53980A315}" type="pres">
      <dgm:prSet presAssocID="{FD659F42-881D-464D-9F58-C0AF3658EAD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4BB7204-FC46-401C-91AD-12D816DE14F4}" type="pres">
      <dgm:prSet presAssocID="{5190A814-1DF1-41BC-BC91-7D718D81B1C9}" presName="hierRoot1" presStyleCnt="0"/>
      <dgm:spPr/>
    </dgm:pt>
    <dgm:pt modelId="{62DF8CA3-FA5F-46CB-8767-E0B26F304C87}" type="pres">
      <dgm:prSet presAssocID="{5190A814-1DF1-41BC-BC91-7D718D81B1C9}" presName="composite" presStyleCnt="0"/>
      <dgm:spPr/>
    </dgm:pt>
    <dgm:pt modelId="{A69A1FB3-5849-49E8-A99B-6BE021AACFAB}" type="pres">
      <dgm:prSet presAssocID="{5190A814-1DF1-41BC-BC91-7D718D81B1C9}" presName="background" presStyleLbl="node0" presStyleIdx="0" presStyleCnt="1"/>
      <dgm:spPr/>
    </dgm:pt>
    <dgm:pt modelId="{765BCFDA-A9A6-4ADC-B3BA-D7413DC8D61E}" type="pres">
      <dgm:prSet presAssocID="{5190A814-1DF1-41BC-BC91-7D718D81B1C9}" presName="text" presStyleLbl="fgAcc0" presStyleIdx="0" presStyleCnt="1" custScaleX="25627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ACCF1A3-6456-4001-B532-CB6552269EC6}" type="pres">
      <dgm:prSet presAssocID="{5190A814-1DF1-41BC-BC91-7D718D81B1C9}" presName="hierChild2" presStyleCnt="0"/>
      <dgm:spPr/>
    </dgm:pt>
    <dgm:pt modelId="{62AECC32-E280-4C8D-BBBC-D35F4441EA89}" type="pres">
      <dgm:prSet presAssocID="{5C2B77AB-88E5-4A7A-BF4E-721ADD657D9A}" presName="Name10" presStyleLbl="parChTrans1D2" presStyleIdx="0" presStyleCnt="2"/>
      <dgm:spPr/>
      <dgm:t>
        <a:bodyPr/>
        <a:lstStyle/>
        <a:p>
          <a:endParaRPr lang="ru-RU"/>
        </a:p>
      </dgm:t>
    </dgm:pt>
    <dgm:pt modelId="{0E283A2E-956F-47B7-A1C2-2991C7CA4CB5}" type="pres">
      <dgm:prSet presAssocID="{FDCE39E2-CCBD-415A-998E-D5ADCFDE3A8E}" presName="hierRoot2" presStyleCnt="0"/>
      <dgm:spPr/>
    </dgm:pt>
    <dgm:pt modelId="{5A47B4BE-574C-4049-90E1-97C020129A78}" type="pres">
      <dgm:prSet presAssocID="{FDCE39E2-CCBD-415A-998E-D5ADCFDE3A8E}" presName="composite2" presStyleCnt="0"/>
      <dgm:spPr/>
    </dgm:pt>
    <dgm:pt modelId="{769B3A25-D51F-4895-B3EF-A608B8DED19A}" type="pres">
      <dgm:prSet presAssocID="{FDCE39E2-CCBD-415A-998E-D5ADCFDE3A8E}" presName="background2" presStyleLbl="node2" presStyleIdx="0" presStyleCnt="2"/>
      <dgm:spPr/>
    </dgm:pt>
    <dgm:pt modelId="{656F847C-F906-490C-A544-5E7C8DD188F0}" type="pres">
      <dgm:prSet presAssocID="{FDCE39E2-CCBD-415A-998E-D5ADCFDE3A8E}" presName="text2" presStyleLbl="fgAcc2" presStyleIdx="0" presStyleCnt="2" custScaleX="1315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E14B5D3-3675-4AFF-8E38-113F9DC9EDC8}" type="pres">
      <dgm:prSet presAssocID="{FDCE39E2-CCBD-415A-998E-D5ADCFDE3A8E}" presName="hierChild3" presStyleCnt="0"/>
      <dgm:spPr/>
    </dgm:pt>
    <dgm:pt modelId="{E7319ED7-B548-4016-8C20-6D54CEB7755C}" type="pres">
      <dgm:prSet presAssocID="{F4A5D0DC-6AA0-4A21-9B2A-E5EA354E00A7}" presName="Name17" presStyleLbl="parChTrans1D3" presStyleIdx="0" presStyleCnt="2"/>
      <dgm:spPr/>
      <dgm:t>
        <a:bodyPr/>
        <a:lstStyle/>
        <a:p>
          <a:endParaRPr lang="ru-RU"/>
        </a:p>
      </dgm:t>
    </dgm:pt>
    <dgm:pt modelId="{3EBEB866-6E62-497F-AE41-27D29D92C0BD}" type="pres">
      <dgm:prSet presAssocID="{E63D59EB-18B6-434F-8A17-8EE17D05E0C0}" presName="hierRoot3" presStyleCnt="0"/>
      <dgm:spPr/>
    </dgm:pt>
    <dgm:pt modelId="{9936BCA5-9969-462E-BC1C-D8F6F2754C88}" type="pres">
      <dgm:prSet presAssocID="{E63D59EB-18B6-434F-8A17-8EE17D05E0C0}" presName="composite3" presStyleCnt="0"/>
      <dgm:spPr/>
    </dgm:pt>
    <dgm:pt modelId="{B2D5A10B-0544-4706-90BC-08C58B602F28}" type="pres">
      <dgm:prSet presAssocID="{E63D59EB-18B6-434F-8A17-8EE17D05E0C0}" presName="background3" presStyleLbl="node3" presStyleIdx="0" presStyleCnt="2"/>
      <dgm:spPr/>
    </dgm:pt>
    <dgm:pt modelId="{CA524C62-6CCD-444D-8FEF-CC6C8010006A}" type="pres">
      <dgm:prSet presAssocID="{E63D59EB-18B6-434F-8A17-8EE17D05E0C0}" presName="text3" presStyleLbl="fgAcc3" presStyleIdx="0" presStyleCnt="2" custScaleX="15921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2002B1-9053-4105-A394-83591370E7FC}" type="pres">
      <dgm:prSet presAssocID="{E63D59EB-18B6-434F-8A17-8EE17D05E0C0}" presName="hierChild4" presStyleCnt="0"/>
      <dgm:spPr/>
    </dgm:pt>
    <dgm:pt modelId="{02F3BA8E-06C2-4FAB-B41F-C04DCAE232AA}" type="pres">
      <dgm:prSet presAssocID="{152EE6C6-0D5D-42C6-8B36-FA9C0423B347}" presName="Name17" presStyleLbl="parChTrans1D3" presStyleIdx="1" presStyleCnt="2"/>
      <dgm:spPr/>
      <dgm:t>
        <a:bodyPr/>
        <a:lstStyle/>
        <a:p>
          <a:endParaRPr lang="ru-RU"/>
        </a:p>
      </dgm:t>
    </dgm:pt>
    <dgm:pt modelId="{7566ED95-08F6-4806-9656-6D38DE64687A}" type="pres">
      <dgm:prSet presAssocID="{F3BD5FEF-8AC6-4332-AA60-FFE11E662FDB}" presName="hierRoot3" presStyleCnt="0"/>
      <dgm:spPr/>
    </dgm:pt>
    <dgm:pt modelId="{84CABB22-D428-4D73-A0DF-8D453955662E}" type="pres">
      <dgm:prSet presAssocID="{F3BD5FEF-8AC6-4332-AA60-FFE11E662FDB}" presName="composite3" presStyleCnt="0"/>
      <dgm:spPr/>
    </dgm:pt>
    <dgm:pt modelId="{E1528D4B-3AAA-4AFF-AF3E-B116FD72C40F}" type="pres">
      <dgm:prSet presAssocID="{F3BD5FEF-8AC6-4332-AA60-FFE11E662FDB}" presName="background3" presStyleLbl="node3" presStyleIdx="1" presStyleCnt="2"/>
      <dgm:spPr/>
    </dgm:pt>
    <dgm:pt modelId="{E24B91EC-9B66-40C7-9284-C40C6F4CFF24}" type="pres">
      <dgm:prSet presAssocID="{F3BD5FEF-8AC6-4332-AA60-FFE11E662FDB}" presName="text3" presStyleLbl="fgAcc3" presStyleIdx="1" presStyleCnt="2" custScaleX="1561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3F0826-F81F-4490-8170-28B00B21B1B6}" type="pres">
      <dgm:prSet presAssocID="{F3BD5FEF-8AC6-4332-AA60-FFE11E662FDB}" presName="hierChild4" presStyleCnt="0"/>
      <dgm:spPr/>
    </dgm:pt>
    <dgm:pt modelId="{3DF69153-0D43-4A0E-9A64-656823920E9F}" type="pres">
      <dgm:prSet presAssocID="{2369B65E-2F18-496D-85F0-FE6F2D4FDBE2}" presName="Name10" presStyleLbl="parChTrans1D2" presStyleIdx="1" presStyleCnt="2"/>
      <dgm:spPr/>
      <dgm:t>
        <a:bodyPr/>
        <a:lstStyle/>
        <a:p>
          <a:endParaRPr lang="ru-RU"/>
        </a:p>
      </dgm:t>
    </dgm:pt>
    <dgm:pt modelId="{94519A0F-18E5-42AD-82B3-FD36AB2E1309}" type="pres">
      <dgm:prSet presAssocID="{2BBE469C-39E5-4C3E-8C83-3B553400D255}" presName="hierRoot2" presStyleCnt="0"/>
      <dgm:spPr/>
    </dgm:pt>
    <dgm:pt modelId="{7D6E5267-904B-451B-B4FC-5757B5D3CEE2}" type="pres">
      <dgm:prSet presAssocID="{2BBE469C-39E5-4C3E-8C83-3B553400D255}" presName="composite2" presStyleCnt="0"/>
      <dgm:spPr/>
    </dgm:pt>
    <dgm:pt modelId="{4B17E87A-DFE3-4E9F-BCB7-C5C48EC1AE18}" type="pres">
      <dgm:prSet presAssocID="{2BBE469C-39E5-4C3E-8C83-3B553400D255}" presName="background2" presStyleLbl="node2" presStyleIdx="1" presStyleCnt="2"/>
      <dgm:spPr/>
    </dgm:pt>
    <dgm:pt modelId="{D8E8BFEC-F6C3-45D7-A093-ECBB46DC9588}" type="pres">
      <dgm:prSet presAssocID="{2BBE469C-39E5-4C3E-8C83-3B553400D255}" presName="text2" presStyleLbl="fgAcc2" presStyleIdx="1" presStyleCnt="2" custScaleX="1376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3256480-BC54-4685-9788-8E39DFFB239E}" type="pres">
      <dgm:prSet presAssocID="{2BBE469C-39E5-4C3E-8C83-3B553400D255}" presName="hierChild3" presStyleCnt="0"/>
      <dgm:spPr/>
    </dgm:pt>
  </dgm:ptLst>
  <dgm:cxnLst>
    <dgm:cxn modelId="{D7514D85-FFA9-49CC-A52A-273BCE5989C5}" srcId="{FDCE39E2-CCBD-415A-998E-D5ADCFDE3A8E}" destId="{E63D59EB-18B6-434F-8A17-8EE17D05E0C0}" srcOrd="0" destOrd="0" parTransId="{F4A5D0DC-6AA0-4A21-9B2A-E5EA354E00A7}" sibTransId="{97136F2D-3B67-4DE0-900F-47FB3E5096C7}"/>
    <dgm:cxn modelId="{7E56231A-9E9D-49B1-80BD-35D7055D789D}" type="presOf" srcId="{5190A814-1DF1-41BC-BC91-7D718D81B1C9}" destId="{765BCFDA-A9A6-4ADC-B3BA-D7413DC8D61E}" srcOrd="0" destOrd="0" presId="urn:microsoft.com/office/officeart/2005/8/layout/hierarchy1"/>
    <dgm:cxn modelId="{57D36996-4929-4962-8605-3B2DA1F663F8}" type="presOf" srcId="{FDCE39E2-CCBD-415A-998E-D5ADCFDE3A8E}" destId="{656F847C-F906-490C-A544-5E7C8DD188F0}" srcOrd="0" destOrd="0" presId="urn:microsoft.com/office/officeart/2005/8/layout/hierarchy1"/>
    <dgm:cxn modelId="{A7E46CF1-77D3-4FF7-9E6F-9FBB495C3537}" srcId="{FD659F42-881D-464D-9F58-C0AF3658EADF}" destId="{5190A814-1DF1-41BC-BC91-7D718D81B1C9}" srcOrd="0" destOrd="0" parTransId="{CE3CF9B3-0A06-470B-BBEF-EEDD06BD3BFF}" sibTransId="{2A83249C-6253-4270-B00D-ED944982AAE4}"/>
    <dgm:cxn modelId="{92EFABD8-B20D-4648-8093-3F20B3DCAA99}" srcId="{5190A814-1DF1-41BC-BC91-7D718D81B1C9}" destId="{2BBE469C-39E5-4C3E-8C83-3B553400D255}" srcOrd="1" destOrd="0" parTransId="{2369B65E-2F18-496D-85F0-FE6F2D4FDBE2}" sibTransId="{CFA405A1-AA67-4A54-B825-22761B8A1DB3}"/>
    <dgm:cxn modelId="{11407663-D79C-49ED-A734-6CCA36C32224}" type="presOf" srcId="{E63D59EB-18B6-434F-8A17-8EE17D05E0C0}" destId="{CA524C62-6CCD-444D-8FEF-CC6C8010006A}" srcOrd="0" destOrd="0" presId="urn:microsoft.com/office/officeart/2005/8/layout/hierarchy1"/>
    <dgm:cxn modelId="{570774C3-A985-4FC1-8912-C36E0EEA1CFE}" type="presOf" srcId="{2369B65E-2F18-496D-85F0-FE6F2D4FDBE2}" destId="{3DF69153-0D43-4A0E-9A64-656823920E9F}" srcOrd="0" destOrd="0" presId="urn:microsoft.com/office/officeart/2005/8/layout/hierarchy1"/>
    <dgm:cxn modelId="{1C800C4E-3E0C-4E9B-A61D-7177C1A60142}" type="presOf" srcId="{F3BD5FEF-8AC6-4332-AA60-FFE11E662FDB}" destId="{E24B91EC-9B66-40C7-9284-C40C6F4CFF24}" srcOrd="0" destOrd="0" presId="urn:microsoft.com/office/officeart/2005/8/layout/hierarchy1"/>
    <dgm:cxn modelId="{3569193E-3A76-406E-895F-9F036C91BCF0}" type="presOf" srcId="{152EE6C6-0D5D-42C6-8B36-FA9C0423B347}" destId="{02F3BA8E-06C2-4FAB-B41F-C04DCAE232AA}" srcOrd="0" destOrd="0" presId="urn:microsoft.com/office/officeart/2005/8/layout/hierarchy1"/>
    <dgm:cxn modelId="{8477949B-E51C-443D-9908-84AB7CD5EA36}" type="presOf" srcId="{F4A5D0DC-6AA0-4A21-9B2A-E5EA354E00A7}" destId="{E7319ED7-B548-4016-8C20-6D54CEB7755C}" srcOrd="0" destOrd="0" presId="urn:microsoft.com/office/officeart/2005/8/layout/hierarchy1"/>
    <dgm:cxn modelId="{BFC2961C-E8CD-4338-8EEC-CA30D1751DCB}" srcId="{FDCE39E2-CCBD-415A-998E-D5ADCFDE3A8E}" destId="{F3BD5FEF-8AC6-4332-AA60-FFE11E662FDB}" srcOrd="1" destOrd="0" parTransId="{152EE6C6-0D5D-42C6-8B36-FA9C0423B347}" sibTransId="{C694D496-A4B4-4C71-B2DD-C3F8B5032669}"/>
    <dgm:cxn modelId="{FDC965E4-C6CC-4A1D-9F62-6835A10E33F4}" type="presOf" srcId="{FD659F42-881D-464D-9F58-C0AF3658EADF}" destId="{F03CB9BD-E87F-46B9-A945-72C53980A315}" srcOrd="0" destOrd="0" presId="urn:microsoft.com/office/officeart/2005/8/layout/hierarchy1"/>
    <dgm:cxn modelId="{FEBCED12-771D-4714-A9DE-63FBE490B010}" type="presOf" srcId="{2BBE469C-39E5-4C3E-8C83-3B553400D255}" destId="{D8E8BFEC-F6C3-45D7-A093-ECBB46DC9588}" srcOrd="0" destOrd="0" presId="urn:microsoft.com/office/officeart/2005/8/layout/hierarchy1"/>
    <dgm:cxn modelId="{4C4FA03C-9440-49A2-8AB7-C4446DFFDEAE}" srcId="{5190A814-1DF1-41BC-BC91-7D718D81B1C9}" destId="{FDCE39E2-CCBD-415A-998E-D5ADCFDE3A8E}" srcOrd="0" destOrd="0" parTransId="{5C2B77AB-88E5-4A7A-BF4E-721ADD657D9A}" sibTransId="{203352D3-A16B-4DCF-8397-8B2BCF8F4CC6}"/>
    <dgm:cxn modelId="{88DA0A72-6B99-418C-B076-F5950251393D}" type="presOf" srcId="{5C2B77AB-88E5-4A7A-BF4E-721ADD657D9A}" destId="{62AECC32-E280-4C8D-BBBC-D35F4441EA89}" srcOrd="0" destOrd="0" presId="urn:microsoft.com/office/officeart/2005/8/layout/hierarchy1"/>
    <dgm:cxn modelId="{10EEC66E-8E02-4531-BF66-7FE74DCC794B}" type="presParOf" srcId="{F03CB9BD-E87F-46B9-A945-72C53980A315}" destId="{94BB7204-FC46-401C-91AD-12D816DE14F4}" srcOrd="0" destOrd="0" presId="urn:microsoft.com/office/officeart/2005/8/layout/hierarchy1"/>
    <dgm:cxn modelId="{183A9A01-28D1-464D-BD70-E9DD89ADE53A}" type="presParOf" srcId="{94BB7204-FC46-401C-91AD-12D816DE14F4}" destId="{62DF8CA3-FA5F-46CB-8767-E0B26F304C87}" srcOrd="0" destOrd="0" presId="urn:microsoft.com/office/officeart/2005/8/layout/hierarchy1"/>
    <dgm:cxn modelId="{86472A8C-A911-426B-8838-C90E3FCF2BD0}" type="presParOf" srcId="{62DF8CA3-FA5F-46CB-8767-E0B26F304C87}" destId="{A69A1FB3-5849-49E8-A99B-6BE021AACFAB}" srcOrd="0" destOrd="0" presId="urn:microsoft.com/office/officeart/2005/8/layout/hierarchy1"/>
    <dgm:cxn modelId="{D6D91C0F-FA95-4D96-9F70-FB5521A46B0A}" type="presParOf" srcId="{62DF8CA3-FA5F-46CB-8767-E0B26F304C87}" destId="{765BCFDA-A9A6-4ADC-B3BA-D7413DC8D61E}" srcOrd="1" destOrd="0" presId="urn:microsoft.com/office/officeart/2005/8/layout/hierarchy1"/>
    <dgm:cxn modelId="{C37C0540-299F-44C5-BBD6-C152A7C8DCEF}" type="presParOf" srcId="{94BB7204-FC46-401C-91AD-12D816DE14F4}" destId="{9ACCF1A3-6456-4001-B532-CB6552269EC6}" srcOrd="1" destOrd="0" presId="urn:microsoft.com/office/officeart/2005/8/layout/hierarchy1"/>
    <dgm:cxn modelId="{7744CD78-2776-414C-8752-D1A6EDAA1E5F}" type="presParOf" srcId="{9ACCF1A3-6456-4001-B532-CB6552269EC6}" destId="{62AECC32-E280-4C8D-BBBC-D35F4441EA89}" srcOrd="0" destOrd="0" presId="urn:microsoft.com/office/officeart/2005/8/layout/hierarchy1"/>
    <dgm:cxn modelId="{0AF05D32-FF45-44D1-A6AB-DC5960729066}" type="presParOf" srcId="{9ACCF1A3-6456-4001-B532-CB6552269EC6}" destId="{0E283A2E-956F-47B7-A1C2-2991C7CA4CB5}" srcOrd="1" destOrd="0" presId="urn:microsoft.com/office/officeart/2005/8/layout/hierarchy1"/>
    <dgm:cxn modelId="{90E8EDAC-BDE6-453A-A3FD-E00CD1201F3E}" type="presParOf" srcId="{0E283A2E-956F-47B7-A1C2-2991C7CA4CB5}" destId="{5A47B4BE-574C-4049-90E1-97C020129A78}" srcOrd="0" destOrd="0" presId="urn:microsoft.com/office/officeart/2005/8/layout/hierarchy1"/>
    <dgm:cxn modelId="{75E248AB-760D-48C9-A23D-B8252D8D3BB9}" type="presParOf" srcId="{5A47B4BE-574C-4049-90E1-97C020129A78}" destId="{769B3A25-D51F-4895-B3EF-A608B8DED19A}" srcOrd="0" destOrd="0" presId="urn:microsoft.com/office/officeart/2005/8/layout/hierarchy1"/>
    <dgm:cxn modelId="{E6D8A69F-F66F-4C9A-9F0B-5561A0C3F402}" type="presParOf" srcId="{5A47B4BE-574C-4049-90E1-97C020129A78}" destId="{656F847C-F906-490C-A544-5E7C8DD188F0}" srcOrd="1" destOrd="0" presId="urn:microsoft.com/office/officeart/2005/8/layout/hierarchy1"/>
    <dgm:cxn modelId="{2D504976-AD32-4F19-82D6-2E572CEBF23F}" type="presParOf" srcId="{0E283A2E-956F-47B7-A1C2-2991C7CA4CB5}" destId="{6E14B5D3-3675-4AFF-8E38-113F9DC9EDC8}" srcOrd="1" destOrd="0" presId="urn:microsoft.com/office/officeart/2005/8/layout/hierarchy1"/>
    <dgm:cxn modelId="{425DB91F-7C8C-4600-AF59-6694AF151463}" type="presParOf" srcId="{6E14B5D3-3675-4AFF-8E38-113F9DC9EDC8}" destId="{E7319ED7-B548-4016-8C20-6D54CEB7755C}" srcOrd="0" destOrd="0" presId="urn:microsoft.com/office/officeart/2005/8/layout/hierarchy1"/>
    <dgm:cxn modelId="{C8D8011F-615A-415E-ADBC-99DC4B939180}" type="presParOf" srcId="{6E14B5D3-3675-4AFF-8E38-113F9DC9EDC8}" destId="{3EBEB866-6E62-497F-AE41-27D29D92C0BD}" srcOrd="1" destOrd="0" presId="urn:microsoft.com/office/officeart/2005/8/layout/hierarchy1"/>
    <dgm:cxn modelId="{038228FA-6D2E-4DC0-95E1-943F642A1B10}" type="presParOf" srcId="{3EBEB866-6E62-497F-AE41-27D29D92C0BD}" destId="{9936BCA5-9969-462E-BC1C-D8F6F2754C88}" srcOrd="0" destOrd="0" presId="urn:microsoft.com/office/officeart/2005/8/layout/hierarchy1"/>
    <dgm:cxn modelId="{BBD0DC76-1B7B-4263-B26F-F090746ED22F}" type="presParOf" srcId="{9936BCA5-9969-462E-BC1C-D8F6F2754C88}" destId="{B2D5A10B-0544-4706-90BC-08C58B602F28}" srcOrd="0" destOrd="0" presId="urn:microsoft.com/office/officeart/2005/8/layout/hierarchy1"/>
    <dgm:cxn modelId="{14B8258D-5ABF-4D1F-B501-3BD664F43DD4}" type="presParOf" srcId="{9936BCA5-9969-462E-BC1C-D8F6F2754C88}" destId="{CA524C62-6CCD-444D-8FEF-CC6C8010006A}" srcOrd="1" destOrd="0" presId="urn:microsoft.com/office/officeart/2005/8/layout/hierarchy1"/>
    <dgm:cxn modelId="{FA919CF2-A0D1-426B-BBDA-60F77A8F5A20}" type="presParOf" srcId="{3EBEB866-6E62-497F-AE41-27D29D92C0BD}" destId="{C92002B1-9053-4105-A394-83591370E7FC}" srcOrd="1" destOrd="0" presId="urn:microsoft.com/office/officeart/2005/8/layout/hierarchy1"/>
    <dgm:cxn modelId="{BA241F76-C16A-4F33-AC72-6A3FF27BA71C}" type="presParOf" srcId="{6E14B5D3-3675-4AFF-8E38-113F9DC9EDC8}" destId="{02F3BA8E-06C2-4FAB-B41F-C04DCAE232AA}" srcOrd="2" destOrd="0" presId="urn:microsoft.com/office/officeart/2005/8/layout/hierarchy1"/>
    <dgm:cxn modelId="{DF78F06D-FE6E-4E85-A643-B5327E803DBE}" type="presParOf" srcId="{6E14B5D3-3675-4AFF-8E38-113F9DC9EDC8}" destId="{7566ED95-08F6-4806-9656-6D38DE64687A}" srcOrd="3" destOrd="0" presId="urn:microsoft.com/office/officeart/2005/8/layout/hierarchy1"/>
    <dgm:cxn modelId="{9F93CCDE-33DF-4F16-8045-32CF04773944}" type="presParOf" srcId="{7566ED95-08F6-4806-9656-6D38DE64687A}" destId="{84CABB22-D428-4D73-A0DF-8D453955662E}" srcOrd="0" destOrd="0" presId="urn:microsoft.com/office/officeart/2005/8/layout/hierarchy1"/>
    <dgm:cxn modelId="{8208F5DD-2647-4B34-982F-3BED712B4E24}" type="presParOf" srcId="{84CABB22-D428-4D73-A0DF-8D453955662E}" destId="{E1528D4B-3AAA-4AFF-AF3E-B116FD72C40F}" srcOrd="0" destOrd="0" presId="urn:microsoft.com/office/officeart/2005/8/layout/hierarchy1"/>
    <dgm:cxn modelId="{835E0425-09BF-422A-B642-552BB9EED84E}" type="presParOf" srcId="{84CABB22-D428-4D73-A0DF-8D453955662E}" destId="{E24B91EC-9B66-40C7-9284-C40C6F4CFF24}" srcOrd="1" destOrd="0" presId="urn:microsoft.com/office/officeart/2005/8/layout/hierarchy1"/>
    <dgm:cxn modelId="{A2723672-CB59-4FA7-ABE0-919361A6AD59}" type="presParOf" srcId="{7566ED95-08F6-4806-9656-6D38DE64687A}" destId="{ED3F0826-F81F-4490-8170-28B00B21B1B6}" srcOrd="1" destOrd="0" presId="urn:microsoft.com/office/officeart/2005/8/layout/hierarchy1"/>
    <dgm:cxn modelId="{C9CE7FE4-FE95-4DFD-B752-BA169E1D51E6}" type="presParOf" srcId="{9ACCF1A3-6456-4001-B532-CB6552269EC6}" destId="{3DF69153-0D43-4A0E-9A64-656823920E9F}" srcOrd="2" destOrd="0" presId="urn:microsoft.com/office/officeart/2005/8/layout/hierarchy1"/>
    <dgm:cxn modelId="{9B72129A-1A7E-4C6C-8D3F-7EFD4A3FDFA4}" type="presParOf" srcId="{9ACCF1A3-6456-4001-B532-CB6552269EC6}" destId="{94519A0F-18E5-42AD-82B3-FD36AB2E1309}" srcOrd="3" destOrd="0" presId="urn:microsoft.com/office/officeart/2005/8/layout/hierarchy1"/>
    <dgm:cxn modelId="{B984CF7A-11E7-466A-A97C-B599F12CD84C}" type="presParOf" srcId="{94519A0F-18E5-42AD-82B3-FD36AB2E1309}" destId="{7D6E5267-904B-451B-B4FC-5757B5D3CEE2}" srcOrd="0" destOrd="0" presId="urn:microsoft.com/office/officeart/2005/8/layout/hierarchy1"/>
    <dgm:cxn modelId="{8245AFF8-73E6-4E28-A627-097AB9147A5D}" type="presParOf" srcId="{7D6E5267-904B-451B-B4FC-5757B5D3CEE2}" destId="{4B17E87A-DFE3-4E9F-BCB7-C5C48EC1AE18}" srcOrd="0" destOrd="0" presId="urn:microsoft.com/office/officeart/2005/8/layout/hierarchy1"/>
    <dgm:cxn modelId="{9D67E66A-1EE4-488B-B68A-B5F18B6C81EE}" type="presParOf" srcId="{7D6E5267-904B-451B-B4FC-5757B5D3CEE2}" destId="{D8E8BFEC-F6C3-45D7-A093-ECBB46DC9588}" srcOrd="1" destOrd="0" presId="urn:microsoft.com/office/officeart/2005/8/layout/hierarchy1"/>
    <dgm:cxn modelId="{7C40762E-5A6E-4813-857D-6F1A3741DA3D}" type="presParOf" srcId="{94519A0F-18E5-42AD-82B3-FD36AB2E1309}" destId="{D3256480-BC54-4685-9788-8E39DFFB239E}" srcOrd="1" destOrd="0" presId="urn:microsoft.com/office/officeart/2005/8/layout/hierarchy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A2D993-BF17-418C-88BB-098A49B3024C}" type="doc">
      <dgm:prSet loTypeId="urn:microsoft.com/office/officeart/2005/8/layout/radial1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DFF92F73-7A23-401E-86DE-F9840EAABA8A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РАСТЕНИЯ ВОДОЁМОВ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8A764ED6-2C16-498D-8F7D-9A44F998BE81}" type="parTrans" cxnId="{C51C0745-4E59-4D55-84DF-BF36672DA2E7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6812030E-65D8-4D1B-916E-6D6B862F3218}" type="sibTrans" cxnId="{C51C0745-4E59-4D55-84DF-BF36672DA2E7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54ADEA88-5527-442D-8482-DEE68DA59569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ДАЮТ КИСЛОРОД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D7549103-A27B-46CA-80E8-12388FDA29BB}" type="parTrans" cxnId="{8FA9FF9E-C0D5-487C-A445-1B9CCD6D88BA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B61D526E-9810-4F40-9AAE-E7CC6F19F089}" type="sibTrans" cxnId="{8FA9FF9E-C0D5-487C-A445-1B9CCD6D88BA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E6A780B3-B5CE-4C7A-ACC7-14112E3C4244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ДОМ ДЛЯ ЖИВОТНЫХ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0C34EF24-9F74-4BB4-898C-F29C233ACF29}" type="parTrans" cxnId="{64DD48D1-3F51-4016-AEE7-E3614644F966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2185079C-729F-4FBA-AF92-325688AB310C}" type="sibTrans" cxnId="{64DD48D1-3F51-4016-AEE7-E3614644F966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A2EBDBC4-EC32-4329-9100-0AB8894E48D4}">
      <dgm:prSet phldrT="[Текст]"/>
      <dgm:spPr/>
      <dgm:t>
        <a:bodyPr/>
        <a:lstStyle/>
        <a:p>
          <a:r>
            <a:rPr lang="ru-RU" b="1" dirty="0" smtClean="0">
              <a:latin typeface="Times New Roman" pitchFamily="18" charset="0"/>
              <a:cs typeface="Times New Roman" pitchFamily="18" charset="0"/>
            </a:rPr>
            <a:t>ПИЩА ДЛЯ ЖИВОТНЫХ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B4727426-7504-464F-83DA-79DB4F9D6691}" type="parTrans" cxnId="{F6749A21-AA3A-41F2-9500-8701113EE26A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FC3EDC21-26DA-4DF7-BD97-7AC95195EDC0}" type="sibTrans" cxnId="{F6749A21-AA3A-41F2-9500-8701113EE26A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8F496E44-047C-46E5-8D6E-8970FCE8BC77}" type="pres">
      <dgm:prSet presAssocID="{7CA2D993-BF17-418C-88BB-098A49B3024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BCE74A-2B1E-4BAA-AA96-8CF4D6BEE39A}" type="pres">
      <dgm:prSet presAssocID="{DFF92F73-7A23-401E-86DE-F9840EAABA8A}" presName="centerShape" presStyleLbl="node0" presStyleIdx="0" presStyleCnt="1" custLinFactNeighborX="296" custLinFactNeighborY="-3927"/>
      <dgm:spPr/>
      <dgm:t>
        <a:bodyPr/>
        <a:lstStyle/>
        <a:p>
          <a:endParaRPr lang="ru-RU"/>
        </a:p>
      </dgm:t>
    </dgm:pt>
    <dgm:pt modelId="{01FDE393-72D7-4BF7-88E2-07BDF362796B}" type="pres">
      <dgm:prSet presAssocID="{D7549103-A27B-46CA-80E8-12388FDA29BB}" presName="Name9" presStyleLbl="parChTrans1D2" presStyleIdx="0" presStyleCnt="3"/>
      <dgm:spPr/>
      <dgm:t>
        <a:bodyPr/>
        <a:lstStyle/>
        <a:p>
          <a:endParaRPr lang="ru-RU"/>
        </a:p>
      </dgm:t>
    </dgm:pt>
    <dgm:pt modelId="{94BE9994-FA44-4BC9-A793-DF322696715E}" type="pres">
      <dgm:prSet presAssocID="{D7549103-A27B-46CA-80E8-12388FDA29BB}" presName="connTx" presStyleLbl="parChTrans1D2" presStyleIdx="0" presStyleCnt="3"/>
      <dgm:spPr/>
      <dgm:t>
        <a:bodyPr/>
        <a:lstStyle/>
        <a:p>
          <a:endParaRPr lang="ru-RU"/>
        </a:p>
      </dgm:t>
    </dgm:pt>
    <dgm:pt modelId="{256BDA3F-2E8D-44F7-8470-261428BE7E2C}" type="pres">
      <dgm:prSet presAssocID="{54ADEA88-5527-442D-8482-DEE68DA59569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EF19AC-0758-4B5A-8AE5-152ACC5E4E76}" type="pres">
      <dgm:prSet presAssocID="{0C34EF24-9F74-4BB4-898C-F29C233ACF29}" presName="Name9" presStyleLbl="parChTrans1D2" presStyleIdx="1" presStyleCnt="3"/>
      <dgm:spPr/>
      <dgm:t>
        <a:bodyPr/>
        <a:lstStyle/>
        <a:p>
          <a:endParaRPr lang="ru-RU"/>
        </a:p>
      </dgm:t>
    </dgm:pt>
    <dgm:pt modelId="{95D081DD-574B-4A87-8451-F553069D282B}" type="pres">
      <dgm:prSet presAssocID="{0C34EF24-9F74-4BB4-898C-F29C233ACF29}" presName="connTx" presStyleLbl="parChTrans1D2" presStyleIdx="1" presStyleCnt="3"/>
      <dgm:spPr/>
      <dgm:t>
        <a:bodyPr/>
        <a:lstStyle/>
        <a:p>
          <a:endParaRPr lang="ru-RU"/>
        </a:p>
      </dgm:t>
    </dgm:pt>
    <dgm:pt modelId="{918E920B-A6CB-47D7-AEDB-FEB4CEA15593}" type="pres">
      <dgm:prSet presAssocID="{E6A780B3-B5CE-4C7A-ACC7-14112E3C4244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F32647-5EA0-4829-8980-CB020574E18A}" type="pres">
      <dgm:prSet presAssocID="{B4727426-7504-464F-83DA-79DB4F9D6691}" presName="Name9" presStyleLbl="parChTrans1D2" presStyleIdx="2" presStyleCnt="3"/>
      <dgm:spPr/>
      <dgm:t>
        <a:bodyPr/>
        <a:lstStyle/>
        <a:p>
          <a:endParaRPr lang="ru-RU"/>
        </a:p>
      </dgm:t>
    </dgm:pt>
    <dgm:pt modelId="{297974CE-8950-4BCD-AB3F-51F3D3ECB6A9}" type="pres">
      <dgm:prSet presAssocID="{B4727426-7504-464F-83DA-79DB4F9D6691}" presName="connTx" presStyleLbl="parChTrans1D2" presStyleIdx="2" presStyleCnt="3"/>
      <dgm:spPr/>
      <dgm:t>
        <a:bodyPr/>
        <a:lstStyle/>
        <a:p>
          <a:endParaRPr lang="ru-RU"/>
        </a:p>
      </dgm:t>
    </dgm:pt>
    <dgm:pt modelId="{480A58FF-5405-42F2-854C-22DA8003E75E}" type="pres">
      <dgm:prSet presAssocID="{A2EBDBC4-EC32-4329-9100-0AB8894E48D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A9FF9E-C0D5-487C-A445-1B9CCD6D88BA}" srcId="{DFF92F73-7A23-401E-86DE-F9840EAABA8A}" destId="{54ADEA88-5527-442D-8482-DEE68DA59569}" srcOrd="0" destOrd="0" parTransId="{D7549103-A27B-46CA-80E8-12388FDA29BB}" sibTransId="{B61D526E-9810-4F40-9AAE-E7CC6F19F089}"/>
    <dgm:cxn modelId="{A62BD870-D6D6-4D21-9E73-FA4ED6670E4D}" type="presOf" srcId="{0C34EF24-9F74-4BB4-898C-F29C233ACF29}" destId="{83EF19AC-0758-4B5A-8AE5-152ACC5E4E76}" srcOrd="0" destOrd="0" presId="urn:microsoft.com/office/officeart/2005/8/layout/radial1"/>
    <dgm:cxn modelId="{A82D9B51-0A3C-464D-AD00-9608BCF8E0BA}" type="presOf" srcId="{7CA2D993-BF17-418C-88BB-098A49B3024C}" destId="{8F496E44-047C-46E5-8D6E-8970FCE8BC77}" srcOrd="0" destOrd="0" presId="urn:microsoft.com/office/officeart/2005/8/layout/radial1"/>
    <dgm:cxn modelId="{53756FDD-4EF4-4991-BB80-0C26FB20AC33}" type="presOf" srcId="{0C34EF24-9F74-4BB4-898C-F29C233ACF29}" destId="{95D081DD-574B-4A87-8451-F553069D282B}" srcOrd="1" destOrd="0" presId="urn:microsoft.com/office/officeart/2005/8/layout/radial1"/>
    <dgm:cxn modelId="{F6749A21-AA3A-41F2-9500-8701113EE26A}" srcId="{DFF92F73-7A23-401E-86DE-F9840EAABA8A}" destId="{A2EBDBC4-EC32-4329-9100-0AB8894E48D4}" srcOrd="2" destOrd="0" parTransId="{B4727426-7504-464F-83DA-79DB4F9D6691}" sibTransId="{FC3EDC21-26DA-4DF7-BD97-7AC95195EDC0}"/>
    <dgm:cxn modelId="{22E875C1-1D18-437D-95FF-E58C6988B52D}" type="presOf" srcId="{A2EBDBC4-EC32-4329-9100-0AB8894E48D4}" destId="{480A58FF-5405-42F2-854C-22DA8003E75E}" srcOrd="0" destOrd="0" presId="urn:microsoft.com/office/officeart/2005/8/layout/radial1"/>
    <dgm:cxn modelId="{C2D583D7-74FF-45FE-831D-40E49FF9DEA4}" type="presOf" srcId="{DFF92F73-7A23-401E-86DE-F9840EAABA8A}" destId="{DCBCE74A-2B1E-4BAA-AA96-8CF4D6BEE39A}" srcOrd="0" destOrd="0" presId="urn:microsoft.com/office/officeart/2005/8/layout/radial1"/>
    <dgm:cxn modelId="{55A811DC-278D-4252-A6BE-DD5277089D86}" type="presOf" srcId="{54ADEA88-5527-442D-8482-DEE68DA59569}" destId="{256BDA3F-2E8D-44F7-8470-261428BE7E2C}" srcOrd="0" destOrd="0" presId="urn:microsoft.com/office/officeart/2005/8/layout/radial1"/>
    <dgm:cxn modelId="{BE999C59-905B-4F7C-9594-D735BFE23243}" type="presOf" srcId="{B4727426-7504-464F-83DA-79DB4F9D6691}" destId="{0CF32647-5EA0-4829-8980-CB020574E18A}" srcOrd="0" destOrd="0" presId="urn:microsoft.com/office/officeart/2005/8/layout/radial1"/>
    <dgm:cxn modelId="{F5FC19D5-78FD-44F1-8AD6-F1C2852992A0}" type="presOf" srcId="{D7549103-A27B-46CA-80E8-12388FDA29BB}" destId="{94BE9994-FA44-4BC9-A793-DF322696715E}" srcOrd="1" destOrd="0" presId="urn:microsoft.com/office/officeart/2005/8/layout/radial1"/>
    <dgm:cxn modelId="{C51C0745-4E59-4D55-84DF-BF36672DA2E7}" srcId="{7CA2D993-BF17-418C-88BB-098A49B3024C}" destId="{DFF92F73-7A23-401E-86DE-F9840EAABA8A}" srcOrd="0" destOrd="0" parTransId="{8A764ED6-2C16-498D-8F7D-9A44F998BE81}" sibTransId="{6812030E-65D8-4D1B-916E-6D6B862F3218}"/>
    <dgm:cxn modelId="{F20184BB-16FB-48CD-AD84-D5C7A1713332}" type="presOf" srcId="{D7549103-A27B-46CA-80E8-12388FDA29BB}" destId="{01FDE393-72D7-4BF7-88E2-07BDF362796B}" srcOrd="0" destOrd="0" presId="urn:microsoft.com/office/officeart/2005/8/layout/radial1"/>
    <dgm:cxn modelId="{64DD48D1-3F51-4016-AEE7-E3614644F966}" srcId="{DFF92F73-7A23-401E-86DE-F9840EAABA8A}" destId="{E6A780B3-B5CE-4C7A-ACC7-14112E3C4244}" srcOrd="1" destOrd="0" parTransId="{0C34EF24-9F74-4BB4-898C-F29C233ACF29}" sibTransId="{2185079C-729F-4FBA-AF92-325688AB310C}"/>
    <dgm:cxn modelId="{B91A52D2-D0F1-4FA2-93D6-FCA224A732FC}" type="presOf" srcId="{B4727426-7504-464F-83DA-79DB4F9D6691}" destId="{297974CE-8950-4BCD-AB3F-51F3D3ECB6A9}" srcOrd="1" destOrd="0" presId="urn:microsoft.com/office/officeart/2005/8/layout/radial1"/>
    <dgm:cxn modelId="{627A57C7-6953-48F5-8020-1E8E564690A0}" type="presOf" srcId="{E6A780B3-B5CE-4C7A-ACC7-14112E3C4244}" destId="{918E920B-A6CB-47D7-AEDB-FEB4CEA15593}" srcOrd="0" destOrd="0" presId="urn:microsoft.com/office/officeart/2005/8/layout/radial1"/>
    <dgm:cxn modelId="{333A6E0D-60AC-4B74-B90A-C7331DC38151}" type="presParOf" srcId="{8F496E44-047C-46E5-8D6E-8970FCE8BC77}" destId="{DCBCE74A-2B1E-4BAA-AA96-8CF4D6BEE39A}" srcOrd="0" destOrd="0" presId="urn:microsoft.com/office/officeart/2005/8/layout/radial1"/>
    <dgm:cxn modelId="{A993FA2A-E396-471E-BB1B-AB8CAC9B21C8}" type="presParOf" srcId="{8F496E44-047C-46E5-8D6E-8970FCE8BC77}" destId="{01FDE393-72D7-4BF7-88E2-07BDF362796B}" srcOrd="1" destOrd="0" presId="urn:microsoft.com/office/officeart/2005/8/layout/radial1"/>
    <dgm:cxn modelId="{0389556A-7AA4-4FA2-A2CD-AD3D5E1E7F9D}" type="presParOf" srcId="{01FDE393-72D7-4BF7-88E2-07BDF362796B}" destId="{94BE9994-FA44-4BC9-A793-DF322696715E}" srcOrd="0" destOrd="0" presId="urn:microsoft.com/office/officeart/2005/8/layout/radial1"/>
    <dgm:cxn modelId="{4BC49641-918E-4C99-839C-32ACA95DB1A5}" type="presParOf" srcId="{8F496E44-047C-46E5-8D6E-8970FCE8BC77}" destId="{256BDA3F-2E8D-44F7-8470-261428BE7E2C}" srcOrd="2" destOrd="0" presId="urn:microsoft.com/office/officeart/2005/8/layout/radial1"/>
    <dgm:cxn modelId="{2AD204F7-8651-4D56-8CE2-299125CABA18}" type="presParOf" srcId="{8F496E44-047C-46E5-8D6E-8970FCE8BC77}" destId="{83EF19AC-0758-4B5A-8AE5-152ACC5E4E76}" srcOrd="3" destOrd="0" presId="urn:microsoft.com/office/officeart/2005/8/layout/radial1"/>
    <dgm:cxn modelId="{26F10D9E-3536-4473-B665-69DE71A1CFDD}" type="presParOf" srcId="{83EF19AC-0758-4B5A-8AE5-152ACC5E4E76}" destId="{95D081DD-574B-4A87-8451-F553069D282B}" srcOrd="0" destOrd="0" presId="urn:microsoft.com/office/officeart/2005/8/layout/radial1"/>
    <dgm:cxn modelId="{A5172FEA-215D-48E9-A302-74520F88BC0D}" type="presParOf" srcId="{8F496E44-047C-46E5-8D6E-8970FCE8BC77}" destId="{918E920B-A6CB-47D7-AEDB-FEB4CEA15593}" srcOrd="4" destOrd="0" presId="urn:microsoft.com/office/officeart/2005/8/layout/radial1"/>
    <dgm:cxn modelId="{27468612-7DAB-4789-9D87-FA6B32F2BF34}" type="presParOf" srcId="{8F496E44-047C-46E5-8D6E-8970FCE8BC77}" destId="{0CF32647-5EA0-4829-8980-CB020574E18A}" srcOrd="5" destOrd="0" presId="urn:microsoft.com/office/officeart/2005/8/layout/radial1"/>
    <dgm:cxn modelId="{CA3F059B-C1CD-429C-B539-FF21A8D7C5E1}" type="presParOf" srcId="{0CF32647-5EA0-4829-8980-CB020574E18A}" destId="{297974CE-8950-4BCD-AB3F-51F3D3ECB6A9}" srcOrd="0" destOrd="0" presId="urn:microsoft.com/office/officeart/2005/8/layout/radial1"/>
    <dgm:cxn modelId="{1180FBAE-F0E1-45D6-85E0-F471C049945D}" type="presParOf" srcId="{8F496E44-047C-46E5-8D6E-8970FCE8BC77}" destId="{480A58FF-5405-42F2-854C-22DA8003E75E}" srcOrd="6" destOrd="0" presId="urn:microsoft.com/office/officeart/2005/8/layout/radia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F155-CA1F-4733-A9AC-485982940703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1B86-B8E5-4446-ACEF-3F4C10BC8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F155-CA1F-4733-A9AC-485982940703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1B86-B8E5-4446-ACEF-3F4C10BC8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F155-CA1F-4733-A9AC-485982940703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1B86-B8E5-4446-ACEF-3F4C10BC8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F155-CA1F-4733-A9AC-485982940703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1B86-B8E5-4446-ACEF-3F4C10BC8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F155-CA1F-4733-A9AC-485982940703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1B86-B8E5-4446-ACEF-3F4C10BC8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F155-CA1F-4733-A9AC-485982940703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1B86-B8E5-4446-ACEF-3F4C10BC8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F155-CA1F-4733-A9AC-485982940703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1B86-B8E5-4446-ACEF-3F4C10BC8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F155-CA1F-4733-A9AC-485982940703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1B86-B8E5-4446-ACEF-3F4C10BC8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F155-CA1F-4733-A9AC-485982940703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1B86-B8E5-4446-ACEF-3F4C10BC8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F155-CA1F-4733-A9AC-485982940703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1B86-B8E5-4446-ACEF-3F4C10BC8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6F155-CA1F-4733-A9AC-485982940703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E1B86-B8E5-4446-ACEF-3F4C10BC8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6F155-CA1F-4733-A9AC-485982940703}" type="datetimeFigureOut">
              <a:rPr lang="ru-RU" smtClean="0"/>
              <a:pPr/>
              <a:t>07.12.2012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E1B86-B8E5-4446-ACEF-3F4C10BC80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trips dir="r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www.goldsazan.ru/files/news/or/lovlya_soma__v_mae_aktivizirovalas.jpg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://900igr.net/kartinki/okruzhajuschij-mir/Presnye-vodojomy/071-Zveri-presnogo-vodoema-bobry-nutrii-ondatry-vydry.html" TargetMode="External"/><Relationship Id="rId13" Type="http://schemas.openxmlformats.org/officeDocument/2006/relationships/hyperlink" Target="http://vyazanie-4you.info/article/ulitka-88c074db318e77b23ec04fd0d6e9162c.php" TargetMode="External"/><Relationship Id="rId18" Type="http://schemas.openxmlformats.org/officeDocument/2006/relationships/hyperlink" Target="http://totalrating.ru/catalog/&#8230;" TargetMode="External"/><Relationship Id="rId3" Type="http://schemas.openxmlformats.org/officeDocument/2006/relationships/hyperlink" Target="http://900igr.net/kartinki/okruzhajuschij-mir/Presnye-vodojomy/026-Kuvshinka.html" TargetMode="External"/><Relationship Id="rId21" Type="http://schemas.openxmlformats.org/officeDocument/2006/relationships/hyperlink" Target="http://www.aquatoria.by/rastenia/" TargetMode="External"/><Relationship Id="rId7" Type="http://schemas.openxmlformats.org/officeDocument/2006/relationships/hyperlink" Target="http://900igr.net/kartinki/okruzhajuschij-mir/Presnye-vodojomy/004-ZHizn-presnogo-vodoema.html" TargetMode="External"/><Relationship Id="rId12" Type="http://schemas.openxmlformats.org/officeDocument/2006/relationships/hyperlink" Target="http://summer-fishing.narod.ru/som.htm" TargetMode="External"/><Relationship Id="rId17" Type="http://schemas.openxmlformats.org/officeDocument/2006/relationships/hyperlink" Target="http://totalrating.ru/catalog/page19104.html" TargetMode="External"/><Relationship Id="rId2" Type="http://schemas.openxmlformats.org/officeDocument/2006/relationships/hyperlink" Target="http://detirisuyut.ru/raspisanie-urokov-v-kartinkah-po-teme-mchs.html" TargetMode="External"/><Relationship Id="rId16" Type="http://schemas.openxmlformats.org/officeDocument/2006/relationships/hyperlink" Target="http://fisher-fan.ru/?p=599" TargetMode="External"/><Relationship Id="rId20" Type="http://schemas.openxmlformats.org/officeDocument/2006/relationships/hyperlink" Target="http://affeeacol.ucoz.ru/news/chereda_trekhrazdelnaja/2012-08-25-11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esik.su/2011/01/presnye-vody/" TargetMode="External"/><Relationship Id="rId11" Type="http://schemas.openxmlformats.org/officeDocument/2006/relationships/hyperlink" Target="http://otbrosi-on.ru/?rup=quatro&amp;des=%D0%AD%D0%BD%D1%86%D0%B8%D0%BA%D0%BB%D0%BE%D0%BF%D0%B5%D0%B4%D0%B8%D1%8F+%D1%80%D1%8B%D0%B1+gt+%D0%A9%D1%83%D0%BA%D0%B0+Esox" TargetMode="External"/><Relationship Id="rId5" Type="http://schemas.openxmlformats.org/officeDocument/2006/relationships/hyperlink" Target="http://krasozera.narod.ru/sharipovo/big.htm" TargetMode="External"/><Relationship Id="rId15" Type="http://schemas.openxmlformats.org/officeDocument/2006/relationships/hyperlink" Target="http://www.airflightstpeterspb.ru/-/aviabilety-iz-spb-v-turciyu-e2df7dec49ab1cf3abb14fec3a123967.html" TargetMode="External"/><Relationship Id="rId10" Type="http://schemas.openxmlformats.org/officeDocument/2006/relationships/hyperlink" Target="http://nobivac.ru.com/?ru=tagged&amp;search=%D0%B3%D0%B4%D0%B5+%D1%80%D0%B0%D0%BA%D0%B8+%D0%B7%D0%B8%D0%BC%D1%83%D1%8E%D1%82" TargetMode="External"/><Relationship Id="rId19" Type="http://schemas.openxmlformats.org/officeDocument/2006/relationships/hyperlink" Target="http://animalworld.com.ua/news/Vodjanaja-lilija-ocharovatel-naja-i-nezhnaja-belaja-kuvshinka" TargetMode="External"/><Relationship Id="rId4" Type="http://schemas.openxmlformats.org/officeDocument/2006/relationships/hyperlink" Target="http://vredno.com.ua/2010/08/19/" TargetMode="External"/><Relationship Id="rId9" Type="http://schemas.openxmlformats.org/officeDocument/2006/relationships/hyperlink" Target="http://smotret-mir.ru/page/106" TargetMode="External"/><Relationship Id="rId14" Type="http://schemas.openxmlformats.org/officeDocument/2006/relationships/hyperlink" Target="http://raskrashkirus.ru/strekoza-foto-kartinki.html" TargetMode="External"/><Relationship Id="rId22" Type="http://schemas.openxmlformats.org/officeDocument/2006/relationships/hyperlink" Target="http://www.uzaok.ru/viewtopic.php?f=9&amp;p=16558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agroatlas.ru/content/weeds/Bidens_tripartita/Bidens_tripartita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gorod48.ru/upload/iblock/bbd/bbdaa5230af8d339c8482140a3d34c6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643174" y="214290"/>
            <a:ext cx="3929090" cy="36933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Подозёрская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СОШ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57356" y="5429264"/>
            <a:ext cx="5715040" cy="9233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Урок по курсу ОКРУЖАЮЩИЙ МИР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 класс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Учитель: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авелёва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Ольга Александровна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1428736"/>
            <a:ext cx="85725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atin typeface="Comic Sans MS" pitchFamily="66" charset="0"/>
              </a:rPr>
              <a:t>Жизнь </a:t>
            </a:r>
          </a:p>
          <a:p>
            <a:pPr algn="ctr"/>
            <a:r>
              <a:rPr lang="ru-RU" sz="7200" b="1" dirty="0" smtClean="0">
                <a:solidFill>
                  <a:schemeClr val="bg1"/>
                </a:solidFill>
                <a:latin typeface="Comic Sans MS" pitchFamily="66" charset="0"/>
              </a:rPr>
              <a:t>пресного водоёма</a:t>
            </a:r>
            <a:endParaRPr lang="ru-RU" sz="3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strips dir="r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43504" y="142852"/>
            <a:ext cx="37862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Стрелолист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можно узнать по листьям, которые похожи на стрелы с большими широкими наконечниками. В высоту растение достигает одного метра.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http://leit.ru/for_content/garden/russian_garden_plant_2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1" y="214290"/>
            <a:ext cx="4822065" cy="642942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ise.wellnet.me/attachments/Image/Vision/1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57158" y="4786322"/>
            <a:ext cx="864399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толще воды плавают </a:t>
            </a:r>
            <a:r>
              <a:rPr lang="ru-RU" sz="28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водоросли. </a:t>
            </a: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Целиком погруженные в воду растения получают кислород для дыхания и углекислый газ для создания органических веществ из воды. </a:t>
            </a:r>
            <a:endParaRPr lang="ru-RU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pesik.su/wp-content/uploads/2011/01/11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Схема 2"/>
          <p:cNvGraphicFramePr/>
          <p:nvPr/>
        </p:nvGraphicFramePr>
        <p:xfrm>
          <a:off x="0" y="214290"/>
          <a:ext cx="9144000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357298"/>
            <a:ext cx="81439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  Под водой живет народ,</a:t>
            </a: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	Ходит задом наперед.</a:t>
            </a: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http://www.lsdn.ru/img/NI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1000108"/>
            <a:ext cx="792961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Длинным клювом тонким</a:t>
            </a: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	Схватит лягушонка –</a:t>
            </a: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	Капнет с клюва капля.</a:t>
            </a: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	Кто же это?.. 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http://www.free-lancers.net/posted_files/939BD5BCE88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85860"/>
            <a:ext cx="850112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 У нее во рту пила.</a:t>
            </a: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	Под водой она жила.</a:t>
            </a: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	Всех пугала, всех глотала,</a:t>
            </a: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	А теперь – в котел попала.</a:t>
            </a:r>
          </a:p>
        </p:txBody>
      </p:sp>
      <p:pic>
        <p:nvPicPr>
          <p:cNvPr id="24578" name="Picture 2" descr="http://vsadke.ru/uploads/posts/2010-07/1279449996_esox_lucius03.jpg"/>
          <p:cNvPicPr>
            <a:picLocks noChangeAspect="1" noChangeArrowheads="1"/>
          </p:cNvPicPr>
          <p:nvPr/>
        </p:nvPicPr>
        <p:blipFill>
          <a:blip r:embed="rId2"/>
          <a:srcRect b="137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1285860"/>
            <a:ext cx="750099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Водяные мастера</a:t>
            </a: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	Строят дом без топора,</a:t>
            </a: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	Дом из хвороста и тины</a:t>
            </a: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	И плотину.</a:t>
            </a:r>
          </a:p>
        </p:txBody>
      </p:sp>
      <p:pic>
        <p:nvPicPr>
          <p:cNvPr id="21506" name="Picture 2" descr="http://900igr.net/datai/okruzhajuschij-mir/Presnye-vodojomy/0023-048-Zveri-presnogo-vodoema-bobry-nutrii-ondatry-vydry.jpg"/>
          <p:cNvPicPr>
            <a:picLocks noChangeAspect="1" noChangeArrowheads="1"/>
          </p:cNvPicPr>
          <p:nvPr/>
        </p:nvPicPr>
        <p:blipFill>
          <a:blip r:embed="rId2"/>
          <a:srcRect b="208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00174"/>
            <a:ext cx="864399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     На дне, где тихо и темно,</a:t>
            </a: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	Лежит усатое бревно.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 descr="http://www.goldsazan.ru/files/news/or/lovlya_soma__v_mae_aktivizirovalas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71612"/>
            <a:ext cx="84296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   У кого глаза на рогах,</a:t>
            </a:r>
          </a:p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	А дом на спине?</a:t>
            </a:r>
          </a:p>
        </p:txBody>
      </p:sp>
      <p:pic>
        <p:nvPicPr>
          <p:cNvPr id="26626" name="Picture 2" descr="http://img-fotki.yandex.ru/get/6100/98935166.275/0_891c2_90e7aa22_XL"/>
          <p:cNvPicPr>
            <a:picLocks noChangeAspect="1" noChangeArrowheads="1"/>
          </p:cNvPicPr>
          <p:nvPr/>
        </p:nvPicPr>
        <p:blipFill>
          <a:blip r:embed="rId2"/>
          <a:srcRect t="15038" b="789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43050"/>
            <a:ext cx="878687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Голубой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аэропланчик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	Сел на белый одуванчик.</a:t>
            </a:r>
          </a:p>
        </p:txBody>
      </p:sp>
      <p:pic>
        <p:nvPicPr>
          <p:cNvPr id="25602" name="Picture 2" descr="http://kolyan.net/uploads/posts/2010-04/1272027809_06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nature.baikal.ru/phs/norm/19/198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714876" y="142852"/>
            <a:ext cx="42148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Лежит кувшинка на листке,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 на плоту упругом,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поплыла бы по реке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 приветливым подругам,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 вот беда: привязан плот –</a:t>
            </a:r>
          </a:p>
          <a:p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Он никуда не поплывет.</a:t>
            </a:r>
          </a:p>
        </p:txBody>
      </p:sp>
    </p:spTree>
  </p:cSld>
  <p:clrMapOvr>
    <a:masterClrMapping/>
  </p:clrMapOvr>
  <p:transition>
    <p:strips dir="r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14422"/>
            <a:ext cx="850112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 Пестрая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крякушка</a:t>
            </a:r>
            <a:endParaRPr lang="ru-RU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	Ловит лягушек,</a:t>
            </a: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	Ходит вразвалочку –</a:t>
            </a:r>
          </a:p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Спотыкалочку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8674" name="Picture 2" descr="http://i1.i.ua/prikol/pic/5/5/383655_368247.jpg"/>
          <p:cNvPicPr>
            <a:picLocks noChangeAspect="1" noChangeArrowheads="1"/>
          </p:cNvPicPr>
          <p:nvPr/>
        </p:nvPicPr>
        <p:blipFill>
          <a:blip r:embed="rId2"/>
          <a:srcRect r="2750" b="1562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Интернет-источники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4500594" cy="5643602"/>
          </a:xfrm>
        </p:spPr>
        <p:txBody>
          <a:bodyPr>
            <a:noAutofit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http://detirisuyut.ru/raspisan…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http://900igr.net/kartinki/okr…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http://vredno.com.ua/2010/08/1…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http://krasozera.narod.ru/shar…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http://pesik.su/2011/01/presny…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7"/>
              </a:rPr>
              <a:t>http://900igr.net/kartinki/okr…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8"/>
              </a:rPr>
              <a:t>http://900igr.net/kartinki/okr…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9"/>
              </a:rPr>
              <a:t>http://smotret-mir.ru/page/106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10"/>
              </a:rPr>
              <a:t>http://nobivac.ru.com/?ru=tagg…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11"/>
              </a:rPr>
              <a:t>http://otbrosi-on.ru/?rup=quat…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12"/>
              </a:rPr>
              <a:t>http://summer-fishing.narod.ru…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13"/>
              </a:rPr>
              <a:t>http://vyazanie-4you.info/arti…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14"/>
              </a:rPr>
              <a:t>http://raskrashkirus.ru/streko…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15"/>
              </a:rPr>
              <a:t>http://www.airflightstpeterspb…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16"/>
              </a:rPr>
              <a:t>http://fisher-fan.ru/?p=599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17"/>
              </a:rPr>
              <a:t>http://totalrating.ru/catalog/…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43438" y="1000108"/>
            <a:ext cx="42862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18"/>
              </a:rPr>
              <a:t>http://totalrating.ru/catalog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18"/>
              </a:rPr>
              <a:t>/…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hlinkClick r:id="rId19"/>
              </a:rPr>
              <a:t>http://animalworld.com.ua/news…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hlinkClick r:id="rId20"/>
              </a:rPr>
              <a:t>http://affeeacol.ucoz.ru/news/…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hlinkClick r:id="rId21"/>
              </a:rPr>
              <a:t>http://www.aquatoria.by/rasten…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hlinkClick r:id="rId22"/>
              </a:rPr>
              <a:t>http://www.uzaok.ru/viewtopic.…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3857620" y="2214530"/>
            <a:ext cx="428628" cy="3571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85852" y="2214530"/>
            <a:ext cx="428628" cy="3571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257172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185734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14480" y="2214530"/>
            <a:ext cx="428628" cy="3571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85852" y="292891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3108" y="2214530"/>
            <a:ext cx="428628" cy="3571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85852" y="328610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85852" y="364329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00364" y="2214530"/>
            <a:ext cx="428628" cy="3571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571736" y="2214530"/>
            <a:ext cx="428628" cy="3571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428992" y="2214530"/>
            <a:ext cx="428628" cy="3571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072198" y="2214530"/>
            <a:ext cx="428628" cy="3571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86248" y="2214530"/>
            <a:ext cx="428628" cy="3571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643570" y="2214530"/>
            <a:ext cx="428628" cy="3571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929454" y="2214530"/>
            <a:ext cx="428628" cy="3571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500826" y="2214530"/>
            <a:ext cx="428628" cy="3571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714480" y="114296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714480" y="150015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714480" y="257172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714480" y="185734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714480" y="78577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143108" y="150015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714480" y="328610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714480" y="292891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143108" y="292891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143108" y="257172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143108" y="185734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143108" y="435767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2143108" y="328610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2571736" y="400048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2571736" y="364329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143108" y="400048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143108" y="364329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2571736" y="328610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2571736" y="292891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2571736" y="257172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571736" y="185734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428992" y="185734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000364" y="42858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000364" y="78577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000364" y="114296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000364" y="150015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000364" y="185734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000364" y="364329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000364" y="328610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000364" y="292891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3000364" y="257172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3857620" y="150015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3857620" y="185734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3428992" y="328610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3428992" y="292891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3428992" y="257172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428992" y="114296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428992" y="150015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286248" y="150015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4286248" y="185734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3857620" y="364329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3857620" y="328610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3857620" y="292891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3857620" y="257172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857620" y="114296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5643570" y="114296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5643570" y="150015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5643570" y="185734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4286248" y="364329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4286248" y="328610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4286248" y="292891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4286248" y="257172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6072198" y="400048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6929454" y="257172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6072198" y="185734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5643570" y="292891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5643570" y="257172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6072198" y="507205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6072198" y="471486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6072198" y="435767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6072198" y="364329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6072198" y="328610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6072198" y="257172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6500826" y="185734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6072198" y="578643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6072198" y="542924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6500826" y="257172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6929454" y="185734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6500826" y="150015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6929454" y="292891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Прямоугольник 90"/>
          <p:cNvSpPr/>
          <p:nvPr/>
        </p:nvSpPr>
        <p:spPr>
          <a:xfrm>
            <a:off x="6929454" y="328610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Прямоугольник 91"/>
          <p:cNvSpPr/>
          <p:nvPr/>
        </p:nvSpPr>
        <p:spPr>
          <a:xfrm>
            <a:off x="6500826" y="364329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6500826" y="328610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Прямоугольник 93"/>
          <p:cNvSpPr/>
          <p:nvPr/>
        </p:nvSpPr>
        <p:spPr>
          <a:xfrm>
            <a:off x="6500826" y="292891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6929454" y="364329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1285852" y="185734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1285852" y="2214530"/>
            <a:ext cx="428628" cy="3571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1285852" y="292891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1285852" y="257172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1285852" y="328610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3000364" y="364329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1285852" y="364329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1285852" y="150015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1500174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1714480" y="328610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1714480" y="292891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1714480" y="257172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1714480" y="2214530"/>
            <a:ext cx="428628" cy="3571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Прямоугольник 112"/>
          <p:cNvSpPr/>
          <p:nvPr/>
        </p:nvSpPr>
        <p:spPr>
          <a:xfrm>
            <a:off x="1714480" y="185734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1714480" y="150015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1714480" y="114296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1714480" y="785794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7" name="Прямоугольник 116"/>
          <p:cNvSpPr/>
          <p:nvPr/>
        </p:nvSpPr>
        <p:spPr>
          <a:xfrm>
            <a:off x="2143108" y="364329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2143108" y="328610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Прямоугольник 118"/>
          <p:cNvSpPr/>
          <p:nvPr/>
        </p:nvSpPr>
        <p:spPr>
          <a:xfrm>
            <a:off x="2143108" y="2214530"/>
            <a:ext cx="428628" cy="3571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2143108" y="185734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2143108" y="292891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Прямоугольник 121"/>
          <p:cNvSpPr/>
          <p:nvPr/>
        </p:nvSpPr>
        <p:spPr>
          <a:xfrm>
            <a:off x="2143108" y="257172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Прямоугольник 122"/>
          <p:cNvSpPr/>
          <p:nvPr/>
        </p:nvSpPr>
        <p:spPr>
          <a:xfrm>
            <a:off x="2143108" y="1500174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2571736" y="1857364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Прямоугольник 124"/>
          <p:cNvSpPr/>
          <p:nvPr/>
        </p:nvSpPr>
        <p:spPr>
          <a:xfrm>
            <a:off x="2143108" y="435767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Прямоугольник 125"/>
          <p:cNvSpPr/>
          <p:nvPr/>
        </p:nvSpPr>
        <p:spPr>
          <a:xfrm>
            <a:off x="2143108" y="400048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2571736" y="328610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Прямоугольник 127"/>
          <p:cNvSpPr/>
          <p:nvPr/>
        </p:nvSpPr>
        <p:spPr>
          <a:xfrm>
            <a:off x="2571736" y="292891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Прямоугольник 128"/>
          <p:cNvSpPr/>
          <p:nvPr/>
        </p:nvSpPr>
        <p:spPr>
          <a:xfrm>
            <a:off x="2571736" y="257172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2571736" y="2214530"/>
            <a:ext cx="428628" cy="3571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3000364" y="428604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Прямоугольник 131"/>
          <p:cNvSpPr/>
          <p:nvPr/>
        </p:nvSpPr>
        <p:spPr>
          <a:xfrm>
            <a:off x="2571736" y="400048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Прямоугольник 132"/>
          <p:cNvSpPr/>
          <p:nvPr/>
        </p:nvSpPr>
        <p:spPr>
          <a:xfrm>
            <a:off x="2571736" y="364329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3000364" y="2214530"/>
            <a:ext cx="428628" cy="3571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Прямоугольник 134"/>
          <p:cNvSpPr/>
          <p:nvPr/>
        </p:nvSpPr>
        <p:spPr>
          <a:xfrm>
            <a:off x="3000364" y="185734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3000364" y="150015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3000364" y="114296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Прямоугольник 137"/>
          <p:cNvSpPr/>
          <p:nvPr/>
        </p:nvSpPr>
        <p:spPr>
          <a:xfrm>
            <a:off x="3000364" y="78577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Прямоугольник 138"/>
          <p:cNvSpPr/>
          <p:nvPr/>
        </p:nvSpPr>
        <p:spPr>
          <a:xfrm>
            <a:off x="3000364" y="328610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Прямоугольник 139"/>
          <p:cNvSpPr/>
          <p:nvPr/>
        </p:nvSpPr>
        <p:spPr>
          <a:xfrm>
            <a:off x="3000364" y="292891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1" name="Прямоугольник 140"/>
          <p:cNvSpPr/>
          <p:nvPr/>
        </p:nvSpPr>
        <p:spPr>
          <a:xfrm>
            <a:off x="3000364" y="257172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Прямоугольник 141"/>
          <p:cNvSpPr/>
          <p:nvPr/>
        </p:nvSpPr>
        <p:spPr>
          <a:xfrm>
            <a:off x="3428992" y="292891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Ё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Прямоугольник 142"/>
          <p:cNvSpPr/>
          <p:nvPr/>
        </p:nvSpPr>
        <p:spPr>
          <a:xfrm>
            <a:off x="3428992" y="257172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Прямоугольник 143"/>
          <p:cNvSpPr/>
          <p:nvPr/>
        </p:nvSpPr>
        <p:spPr>
          <a:xfrm>
            <a:off x="3428992" y="2214530"/>
            <a:ext cx="428628" cy="3571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Прямоугольник 144"/>
          <p:cNvSpPr/>
          <p:nvPr/>
        </p:nvSpPr>
        <p:spPr>
          <a:xfrm>
            <a:off x="3428992" y="185734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Прямоугольник 145"/>
          <p:cNvSpPr/>
          <p:nvPr/>
        </p:nvSpPr>
        <p:spPr>
          <a:xfrm>
            <a:off x="3428992" y="150015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Прямоугольник 146"/>
          <p:cNvSpPr/>
          <p:nvPr/>
        </p:nvSpPr>
        <p:spPr>
          <a:xfrm>
            <a:off x="3428992" y="1142984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Прямоугольник 147"/>
          <p:cNvSpPr/>
          <p:nvPr/>
        </p:nvSpPr>
        <p:spPr>
          <a:xfrm>
            <a:off x="3857620" y="185734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" name="Прямоугольник 148"/>
          <p:cNvSpPr/>
          <p:nvPr/>
        </p:nvSpPr>
        <p:spPr>
          <a:xfrm>
            <a:off x="3857620" y="150015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857620" y="1142984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428992" y="328610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3857620" y="471486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3857620" y="364329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Прямоугольник 154"/>
          <p:cNvSpPr/>
          <p:nvPr/>
        </p:nvSpPr>
        <p:spPr>
          <a:xfrm>
            <a:off x="3857620" y="328610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Прямоугольник 155"/>
          <p:cNvSpPr/>
          <p:nvPr/>
        </p:nvSpPr>
        <p:spPr>
          <a:xfrm>
            <a:off x="3857620" y="292891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7" name="Прямоугольник 156"/>
          <p:cNvSpPr/>
          <p:nvPr/>
        </p:nvSpPr>
        <p:spPr>
          <a:xfrm>
            <a:off x="3857620" y="257172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" name="Прямоугольник 157"/>
          <p:cNvSpPr/>
          <p:nvPr/>
        </p:nvSpPr>
        <p:spPr>
          <a:xfrm>
            <a:off x="3857620" y="542924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3857620" y="507205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3857620" y="471486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" name="Прямоугольник 160"/>
          <p:cNvSpPr/>
          <p:nvPr/>
        </p:nvSpPr>
        <p:spPr>
          <a:xfrm>
            <a:off x="3857620" y="435767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2" name="Прямоугольник 161"/>
          <p:cNvSpPr/>
          <p:nvPr/>
        </p:nvSpPr>
        <p:spPr>
          <a:xfrm>
            <a:off x="3857620" y="5786430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" name="Прямоугольник 162"/>
          <p:cNvSpPr/>
          <p:nvPr/>
        </p:nvSpPr>
        <p:spPr>
          <a:xfrm>
            <a:off x="3857620" y="435767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3857620" y="471486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" name="Прямоугольник 163"/>
          <p:cNvSpPr/>
          <p:nvPr/>
        </p:nvSpPr>
        <p:spPr>
          <a:xfrm>
            <a:off x="4286248" y="1500174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5" name="Прямоугольник 164"/>
          <p:cNvSpPr/>
          <p:nvPr/>
        </p:nvSpPr>
        <p:spPr>
          <a:xfrm>
            <a:off x="3857620" y="2214530"/>
            <a:ext cx="428628" cy="3571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6" name="Прямоугольник 165"/>
          <p:cNvSpPr/>
          <p:nvPr/>
        </p:nvSpPr>
        <p:spPr>
          <a:xfrm>
            <a:off x="3857620" y="578643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7" name="Прямоугольник 166"/>
          <p:cNvSpPr/>
          <p:nvPr/>
        </p:nvSpPr>
        <p:spPr>
          <a:xfrm>
            <a:off x="3857620" y="542924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8" name="Прямоугольник 167"/>
          <p:cNvSpPr/>
          <p:nvPr/>
        </p:nvSpPr>
        <p:spPr>
          <a:xfrm>
            <a:off x="3857620" y="507205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4286248" y="364329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2" name="Прямоугольник 171"/>
          <p:cNvSpPr/>
          <p:nvPr/>
        </p:nvSpPr>
        <p:spPr>
          <a:xfrm>
            <a:off x="4286248" y="328610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3" name="Прямоугольник 172"/>
          <p:cNvSpPr/>
          <p:nvPr/>
        </p:nvSpPr>
        <p:spPr>
          <a:xfrm>
            <a:off x="4286248" y="292891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" name="Прямоугольник 173"/>
          <p:cNvSpPr/>
          <p:nvPr/>
        </p:nvSpPr>
        <p:spPr>
          <a:xfrm>
            <a:off x="4286248" y="257172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5" name="Прямоугольник 174"/>
          <p:cNvSpPr/>
          <p:nvPr/>
        </p:nvSpPr>
        <p:spPr>
          <a:xfrm>
            <a:off x="4286248" y="2214530"/>
            <a:ext cx="428628" cy="3571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6" name="Прямоугольник 175"/>
          <p:cNvSpPr/>
          <p:nvPr/>
        </p:nvSpPr>
        <p:spPr>
          <a:xfrm>
            <a:off x="4286248" y="185734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7" name="Прямоугольник 176"/>
          <p:cNvSpPr/>
          <p:nvPr/>
        </p:nvSpPr>
        <p:spPr>
          <a:xfrm>
            <a:off x="5643570" y="292891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8" name="Прямоугольник 177"/>
          <p:cNvSpPr/>
          <p:nvPr/>
        </p:nvSpPr>
        <p:spPr>
          <a:xfrm>
            <a:off x="5643570" y="257172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Прямоугольник 178"/>
          <p:cNvSpPr/>
          <p:nvPr/>
        </p:nvSpPr>
        <p:spPr>
          <a:xfrm>
            <a:off x="5643570" y="2214530"/>
            <a:ext cx="428628" cy="3571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0" name="Прямоугольник 179"/>
          <p:cNvSpPr/>
          <p:nvPr/>
        </p:nvSpPr>
        <p:spPr>
          <a:xfrm>
            <a:off x="5643570" y="185734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1" name="Прямоугольник 180"/>
          <p:cNvSpPr/>
          <p:nvPr/>
        </p:nvSpPr>
        <p:spPr>
          <a:xfrm>
            <a:off x="5643570" y="150015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2" name="Прямоугольник 181"/>
          <p:cNvSpPr/>
          <p:nvPr/>
        </p:nvSpPr>
        <p:spPr>
          <a:xfrm>
            <a:off x="5643570" y="1142984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3" name="Прямоугольник 182"/>
          <p:cNvSpPr/>
          <p:nvPr/>
        </p:nvSpPr>
        <p:spPr>
          <a:xfrm>
            <a:off x="6072198" y="400048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" name="Прямоугольник 183"/>
          <p:cNvSpPr/>
          <p:nvPr/>
        </p:nvSpPr>
        <p:spPr>
          <a:xfrm>
            <a:off x="6072198" y="364329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5" name="Прямоугольник 184"/>
          <p:cNvSpPr/>
          <p:nvPr/>
        </p:nvSpPr>
        <p:spPr>
          <a:xfrm>
            <a:off x="6072198" y="328610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6" name="Прямоугольник 185"/>
          <p:cNvSpPr/>
          <p:nvPr/>
        </p:nvSpPr>
        <p:spPr>
          <a:xfrm>
            <a:off x="6072198" y="257172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7" name="Прямоугольник 186"/>
          <p:cNvSpPr/>
          <p:nvPr/>
        </p:nvSpPr>
        <p:spPr>
          <a:xfrm>
            <a:off x="6072198" y="2214530"/>
            <a:ext cx="428628" cy="3571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8" name="Прямоугольник 187"/>
          <p:cNvSpPr/>
          <p:nvPr/>
        </p:nvSpPr>
        <p:spPr>
          <a:xfrm>
            <a:off x="6072198" y="1857364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9" name="Прямоугольник 188"/>
          <p:cNvSpPr/>
          <p:nvPr/>
        </p:nvSpPr>
        <p:spPr>
          <a:xfrm>
            <a:off x="6072198" y="578643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0" name="Прямоугольник 189"/>
          <p:cNvSpPr/>
          <p:nvPr/>
        </p:nvSpPr>
        <p:spPr>
          <a:xfrm>
            <a:off x="6072198" y="542924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1" name="Прямоугольник 190"/>
          <p:cNvSpPr/>
          <p:nvPr/>
        </p:nvSpPr>
        <p:spPr>
          <a:xfrm>
            <a:off x="6072198" y="507205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Ь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2" name="Прямоугольник 191"/>
          <p:cNvSpPr/>
          <p:nvPr/>
        </p:nvSpPr>
        <p:spPr>
          <a:xfrm>
            <a:off x="6072198" y="471486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3" name="Прямоугольник 192"/>
          <p:cNvSpPr/>
          <p:nvPr/>
        </p:nvSpPr>
        <p:spPr>
          <a:xfrm>
            <a:off x="6072198" y="4357670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" name="Прямоугольник 193"/>
          <p:cNvSpPr/>
          <p:nvPr/>
        </p:nvSpPr>
        <p:spPr>
          <a:xfrm>
            <a:off x="6072198" y="6143644"/>
            <a:ext cx="428628" cy="35719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5" name="Прямоугольник 194"/>
          <p:cNvSpPr/>
          <p:nvPr/>
        </p:nvSpPr>
        <p:spPr>
          <a:xfrm>
            <a:off x="6500826" y="1500174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6" name="Прямоугольник 195"/>
          <p:cNvSpPr/>
          <p:nvPr/>
        </p:nvSpPr>
        <p:spPr>
          <a:xfrm>
            <a:off x="6072198" y="6143644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7" name="Прямоугольник 196"/>
          <p:cNvSpPr/>
          <p:nvPr/>
        </p:nvSpPr>
        <p:spPr>
          <a:xfrm>
            <a:off x="6500826" y="3286124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8" name="Прямоугольник 197"/>
          <p:cNvSpPr/>
          <p:nvPr/>
        </p:nvSpPr>
        <p:spPr>
          <a:xfrm>
            <a:off x="6500826" y="2928934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6500826" y="2571744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0" name="Прямоугольник 199"/>
          <p:cNvSpPr/>
          <p:nvPr/>
        </p:nvSpPr>
        <p:spPr>
          <a:xfrm>
            <a:off x="6500826" y="2214554"/>
            <a:ext cx="428628" cy="3571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1" name="Прямоугольник 200"/>
          <p:cNvSpPr/>
          <p:nvPr/>
        </p:nvSpPr>
        <p:spPr>
          <a:xfrm>
            <a:off x="6500826" y="1857364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2" name="Прямоугольник 201"/>
          <p:cNvSpPr/>
          <p:nvPr/>
        </p:nvSpPr>
        <p:spPr>
          <a:xfrm>
            <a:off x="6929454" y="2571744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3" name="Прямоугольник 202"/>
          <p:cNvSpPr/>
          <p:nvPr/>
        </p:nvSpPr>
        <p:spPr>
          <a:xfrm>
            <a:off x="6929454" y="2214554"/>
            <a:ext cx="428628" cy="35719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" name="Прямоугольник 203"/>
          <p:cNvSpPr/>
          <p:nvPr/>
        </p:nvSpPr>
        <p:spPr>
          <a:xfrm>
            <a:off x="6929454" y="1857364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" name="Прямоугольник 204"/>
          <p:cNvSpPr/>
          <p:nvPr/>
        </p:nvSpPr>
        <p:spPr>
          <a:xfrm>
            <a:off x="6500826" y="3643314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" name="Прямоугольник 205"/>
          <p:cNvSpPr/>
          <p:nvPr/>
        </p:nvSpPr>
        <p:spPr>
          <a:xfrm>
            <a:off x="6929454" y="3643314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7" name="Прямоугольник 206"/>
          <p:cNvSpPr/>
          <p:nvPr/>
        </p:nvSpPr>
        <p:spPr>
          <a:xfrm>
            <a:off x="6929454" y="3286124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8" name="Прямоугольник 207"/>
          <p:cNvSpPr/>
          <p:nvPr/>
        </p:nvSpPr>
        <p:spPr>
          <a:xfrm>
            <a:off x="6929454" y="2928934"/>
            <a:ext cx="428628" cy="35719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9" name="Рисунок 208" descr="346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7143768" y="214290"/>
            <a:ext cx="1643074" cy="1419225"/>
          </a:xfrm>
          <a:prstGeom prst="rect">
            <a:avLst/>
          </a:prstGeom>
        </p:spPr>
      </p:pic>
      <p:pic>
        <p:nvPicPr>
          <p:cNvPr id="210" name="Рисунок 209" descr="6422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4929198"/>
            <a:ext cx="1533525" cy="1657350"/>
          </a:xfrm>
          <a:prstGeom prst="rect">
            <a:avLst/>
          </a:prstGeo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8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6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9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3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6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9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2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5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8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1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4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7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0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5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8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1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4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7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0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3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8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1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4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7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0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3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6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1" grpId="0" animBg="1"/>
      <p:bldP spid="142" grpId="0" animBg="1"/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1" grpId="0" animBg="1"/>
      <p:bldP spid="154" grpId="0" animBg="1"/>
      <p:bldP spid="155" grpId="0" animBg="1"/>
      <p:bldP spid="156" grpId="0" animBg="1"/>
      <p:bldP spid="157" grpId="0" animBg="1"/>
      <p:bldP spid="163" grpId="0" animBg="1"/>
      <p:bldP spid="152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1" grpId="0" animBg="1"/>
      <p:bldP spid="182" grpId="0" animBg="1"/>
      <p:bldP spid="183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0" grpId="0" animBg="1"/>
      <p:bldP spid="201" grpId="0" animBg="1"/>
      <p:bldP spid="202" grpId="0" animBg="1"/>
      <p:bldP spid="203" grpId="0" animBg="1"/>
      <p:bldP spid="204" grpId="0" animBg="1"/>
      <p:bldP spid="205" grpId="0" animBg="1"/>
      <p:bldP spid="206" grpId="0" animBg="1"/>
      <p:bldP spid="207" grpId="0" animBg="1"/>
      <p:bldP spid="20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turfoto.by/images/users/1/602/40383_medium.jpg"/>
          <p:cNvPicPr>
            <a:picLocks noChangeAspect="1" noChangeArrowheads="1"/>
          </p:cNvPicPr>
          <p:nvPr/>
        </p:nvPicPr>
        <p:blipFill>
          <a:blip r:embed="rId2"/>
          <a:srcRect t="1879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2-999-999.ru/files/image/rss/sn/bi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Схема 2"/>
          <p:cNvGraphicFramePr/>
          <p:nvPr/>
        </p:nvGraphicFramePr>
        <p:xfrm>
          <a:off x="0" y="857232"/>
          <a:ext cx="9144000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kroha.dn.ua/download/files/7021_ce41cad0fd4c776e3358c99a64a6d1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57158" y="0"/>
            <a:ext cx="85725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Заросли </a:t>
            </a:r>
            <a:r>
              <a:rPr lang="ru-RU" sz="2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ряски </a:t>
            </a: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состоят из множества отдельных плоских лепешек овальной формы размером меньше ногтя. Ряска относится к цветковым растениям. Но цветет она чрезвычайно редко. Цветки ее настолько малы, что их трудно увидеть невооруженным глазом.</a:t>
            </a:r>
          </a:p>
        </p:txBody>
      </p:sp>
    </p:spTree>
  </p:cSld>
  <p:clrMapOvr>
    <a:masterClrMapping/>
  </p:clrMapOvr>
  <p:transition>
    <p:strips dir="r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42852"/>
            <a:ext cx="87868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Цветок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кубышки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находится на конце длинной цветоножки, которая отрастает от корневища, лежащего на дне водоема. Листья растения крупные, плотные, округло-сердцевидной формы с глянцевой поверхностью.</a:t>
            </a:r>
          </a:p>
        </p:txBody>
      </p:sp>
      <p:pic>
        <p:nvPicPr>
          <p:cNvPr id="15362" name="Picture 2" descr="http://totalrating.ru/i/10/b_9751kubishk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214422"/>
            <a:ext cx="7239050" cy="5429288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42852"/>
            <a:ext cx="864399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Белая кувшинка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имеет толстое корневище на дне водоема. Цветки – чисто-белые с приятным тонким ароматом. Они всплывают на поверхность рано утром и раскрываются. К вечеру они снова закрываются и прячутся под воду. А если приближается ненастье, то цветки либо вовсе не показываются из воды, либо прячутся раньше времени.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http://i03.fsimg.ru/6/tlog_box/1423/142327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849042"/>
            <a:ext cx="6215105" cy="4827266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0"/>
            <a:ext cx="85011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берегах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водоёма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растет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череда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 лекарственное растение с семенами-колючками, которые цепляются за одежду.</a:t>
            </a:r>
          </a:p>
        </p:txBody>
      </p:sp>
      <p:pic>
        <p:nvPicPr>
          <p:cNvPr id="13314" name="Picture 2" descr="http://www.agroatlas.ru/content/weeds/Bidens_tripartita/Bidens_tripartita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928669"/>
            <a:ext cx="7572428" cy="5679321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d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498</Words>
  <Application>Microsoft Office PowerPoint</Application>
  <PresentationFormat>Экран (4:3)</PresentationFormat>
  <Paragraphs>198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Интернет-источники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25</cp:revision>
  <dcterms:created xsi:type="dcterms:W3CDTF">2012-11-29T10:31:51Z</dcterms:created>
  <dcterms:modified xsi:type="dcterms:W3CDTF">2012-12-07T19:38:03Z</dcterms:modified>
</cp:coreProperties>
</file>